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47"/>
  </p:notesMasterIdLst>
  <p:sldIdLst>
    <p:sldId id="256" r:id="rId2"/>
    <p:sldId id="258" r:id="rId3"/>
    <p:sldId id="260" r:id="rId4"/>
    <p:sldId id="312" r:id="rId5"/>
    <p:sldId id="298" r:id="rId6"/>
    <p:sldId id="302" r:id="rId7"/>
    <p:sldId id="259" r:id="rId8"/>
    <p:sldId id="336" r:id="rId9"/>
    <p:sldId id="304" r:id="rId10"/>
    <p:sldId id="305" r:id="rId11"/>
    <p:sldId id="306" r:id="rId12"/>
    <p:sldId id="307" r:id="rId13"/>
    <p:sldId id="308" r:id="rId14"/>
    <p:sldId id="309" r:id="rId15"/>
    <p:sldId id="311" r:id="rId16"/>
    <p:sldId id="310" r:id="rId17"/>
    <p:sldId id="299" r:id="rId18"/>
    <p:sldId id="313" r:id="rId19"/>
    <p:sldId id="314" r:id="rId20"/>
    <p:sldId id="315" r:id="rId21"/>
    <p:sldId id="316" r:id="rId22"/>
    <p:sldId id="317" r:id="rId23"/>
    <p:sldId id="318" r:id="rId24"/>
    <p:sldId id="319" r:id="rId25"/>
    <p:sldId id="321" r:id="rId26"/>
    <p:sldId id="320" r:id="rId27"/>
    <p:sldId id="323" r:id="rId28"/>
    <p:sldId id="324" r:id="rId29"/>
    <p:sldId id="325" r:id="rId30"/>
    <p:sldId id="326" r:id="rId31"/>
    <p:sldId id="327" r:id="rId32"/>
    <p:sldId id="322" r:id="rId33"/>
    <p:sldId id="328" r:id="rId34"/>
    <p:sldId id="329" r:id="rId35"/>
    <p:sldId id="330" r:id="rId36"/>
    <p:sldId id="331" r:id="rId37"/>
    <p:sldId id="332" r:id="rId38"/>
    <p:sldId id="333" r:id="rId39"/>
    <p:sldId id="334" r:id="rId40"/>
    <p:sldId id="335" r:id="rId41"/>
    <p:sldId id="300" r:id="rId42"/>
    <p:sldId id="337" r:id="rId43"/>
    <p:sldId id="301" r:id="rId44"/>
    <p:sldId id="338" r:id="rId45"/>
    <p:sldId id="275" r:id="rId46"/>
  </p:sldIdLst>
  <p:sldSz cx="9144000" cy="5143500" type="screen16x9"/>
  <p:notesSz cx="6858000" cy="9144000"/>
  <p:embeddedFontLst>
    <p:embeddedFont>
      <p:font typeface="Anaheim" panose="020B0604020202020204" charset="0"/>
      <p:regular r:id="rId48"/>
    </p:embeddedFont>
    <p:embeddedFont>
      <p:font typeface="Bebas Neue" panose="020B0606020202050201" pitchFamily="34" charset="0"/>
      <p:regular r:id="rId49"/>
    </p:embeddedFont>
    <p:embeddedFont>
      <p:font typeface="Golos Text Medium" panose="020B0604020202020204" charset="0"/>
      <p:regular r:id="rId50"/>
      <p:bold r:id="rId51"/>
    </p:embeddedFont>
    <p:embeddedFont>
      <p:font typeface="Nunito Light" pitchFamily="2" charset="0"/>
      <p:regular r:id="rId52"/>
      <p:italic r:id="rId53"/>
    </p:embeddedFont>
    <p:embeddedFont>
      <p:font typeface="Open Sans" panose="020B0606030504020204" pitchFamily="34" charset="0"/>
      <p:regular r:id="rId54"/>
      <p:bold r:id="rId55"/>
      <p:italic r:id="rId56"/>
      <p:boldItalic r:id="rId57"/>
    </p:embeddedFont>
    <p:embeddedFont>
      <p:font typeface="Unbounded" panose="020B0604020202020204" charset="0"/>
      <p:regular r:id="rId58"/>
      <p:bold r:id="rId59"/>
    </p:embeddedFont>
    <p:embeddedFont>
      <p:font typeface="Unbounded ExtraBold" panose="020B0604020202020204" charset="0"/>
      <p:bold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A3939"/>
    <a:srgbClr val="0EAA0E"/>
    <a:srgbClr val="FCB19A"/>
    <a:srgbClr val="3C18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6334403-0183-47A2-99ED-87A5F25B5EB6}">
  <a:tblStyle styleId="{56334403-0183-47A2-99ED-87A5F25B5E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6C4E5E8-B0B2-4151-AAF0-6E6E588BA86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0" d="100"/>
          <a:sy n="200" d="100"/>
        </p:scale>
        <p:origin x="654" y="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1548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68451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83294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63601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67139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39989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33487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45043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0942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750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" name="Google Shape;105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750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65842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72081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7668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23073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61649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61343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71403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90898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4424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3758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94110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67133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96607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67656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18554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992987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00635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583699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7003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50293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81073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531462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132329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308709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590521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919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0017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0879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613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40000"/>
          </a:blip>
          <a:srcRect r="15711"/>
          <a:stretch/>
        </p:blipFill>
        <p:spPr>
          <a:xfrm rot="5400000">
            <a:off x="2004425" y="-2004426"/>
            <a:ext cx="5139324" cy="91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 rot="10800000" flipH="1">
            <a:off x="6296925" y="3387372"/>
            <a:ext cx="2500145" cy="1422878"/>
          </a:xfrm>
          <a:custGeom>
            <a:avLst/>
            <a:gdLst/>
            <a:ahLst/>
            <a:cxnLst/>
            <a:rect l="l" t="t" r="r" b="b"/>
            <a:pathLst>
              <a:path w="54906" h="31248" extrusionOk="0">
                <a:moveTo>
                  <a:pt x="598" y="0"/>
                </a:moveTo>
                <a:cubicBezTo>
                  <a:pt x="1" y="4660"/>
                  <a:pt x="3069" y="9628"/>
                  <a:pt x="7598" y="10999"/>
                </a:cubicBezTo>
                <a:cubicBezTo>
                  <a:pt x="8951" y="11409"/>
                  <a:pt x="10355" y="11527"/>
                  <a:pt x="11777" y="11527"/>
                </a:cubicBezTo>
                <a:cubicBezTo>
                  <a:pt x="13679" y="11527"/>
                  <a:pt x="15614" y="11317"/>
                  <a:pt x="17507" y="11317"/>
                </a:cubicBezTo>
                <a:cubicBezTo>
                  <a:pt x="19149" y="11317"/>
                  <a:pt x="20760" y="11475"/>
                  <a:pt x="22291" y="12063"/>
                </a:cubicBezTo>
                <a:cubicBezTo>
                  <a:pt x="25053" y="13129"/>
                  <a:pt x="27127" y="15467"/>
                  <a:pt x="28790" y="17919"/>
                </a:cubicBezTo>
                <a:cubicBezTo>
                  <a:pt x="30460" y="20365"/>
                  <a:pt x="31831" y="23028"/>
                  <a:pt x="33792" y="25253"/>
                </a:cubicBezTo>
                <a:cubicBezTo>
                  <a:pt x="37212" y="29139"/>
                  <a:pt x="42403" y="31248"/>
                  <a:pt x="47565" y="31248"/>
                </a:cubicBezTo>
                <a:cubicBezTo>
                  <a:pt x="50089" y="31248"/>
                  <a:pt x="52607" y="30743"/>
                  <a:pt x="54906" y="29695"/>
                </a:cubicBezTo>
                <a:lnTo>
                  <a:pt x="54906" y="0"/>
                </a:lnTo>
                <a:close/>
              </a:path>
            </a:pathLst>
          </a:custGeom>
          <a:solidFill>
            <a:srgbClr val="3A3939">
              <a:alpha val="1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-5400000">
            <a:off x="433950" y="257049"/>
            <a:ext cx="774626" cy="959724"/>
          </a:xfrm>
          <a:custGeom>
            <a:avLst/>
            <a:gdLst/>
            <a:ahLst/>
            <a:cxnLst/>
            <a:rect l="l" t="t" r="r" b="b"/>
            <a:pathLst>
              <a:path w="20128" h="24936" extrusionOk="0">
                <a:moveTo>
                  <a:pt x="184" y="0"/>
                </a:moveTo>
                <a:cubicBezTo>
                  <a:pt x="1" y="2514"/>
                  <a:pt x="1003" y="5118"/>
                  <a:pt x="2894" y="6814"/>
                </a:cubicBezTo>
                <a:cubicBezTo>
                  <a:pt x="5188" y="8872"/>
                  <a:pt x="8706" y="9741"/>
                  <a:pt x="10006" y="12546"/>
                </a:cubicBezTo>
                <a:cubicBezTo>
                  <a:pt x="10631" y="13884"/>
                  <a:pt x="10605" y="15414"/>
                  <a:pt x="10886" y="16855"/>
                </a:cubicBezTo>
                <a:cubicBezTo>
                  <a:pt x="11739" y="21173"/>
                  <a:pt x="15767" y="24611"/>
                  <a:pt x="20127" y="24936"/>
                </a:cubicBezTo>
                <a:lnTo>
                  <a:pt x="20127" y="0"/>
                </a:lnTo>
                <a:close/>
              </a:path>
            </a:pathLst>
          </a:custGeom>
          <a:solidFill>
            <a:srgbClr val="3A3939">
              <a:alpha val="1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846325" y="1119700"/>
            <a:ext cx="4791600" cy="21918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100">
                <a:latin typeface="Unbounded ExtraBold"/>
                <a:ea typeface="Unbounded ExtraBold"/>
                <a:cs typeface="Unbounded ExtraBold"/>
                <a:sym typeface="Unbounded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846325" y="3311500"/>
            <a:ext cx="4791600" cy="4131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23400" y="327600"/>
            <a:ext cx="8501100" cy="4488300"/>
          </a:xfrm>
          <a:prstGeom prst="frame">
            <a:avLst>
              <a:gd name="adj1" fmla="val 54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ackground">
  <p:cSld name="CUSTOM_9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26"/>
          <p:cNvPicPr preferRelativeResize="0"/>
          <p:nvPr/>
        </p:nvPicPr>
        <p:blipFill rotWithShape="1">
          <a:blip r:embed="rId2">
            <a:alphaModFix amt="40000"/>
          </a:blip>
          <a:srcRect r="15711"/>
          <a:stretch/>
        </p:blipFill>
        <p:spPr>
          <a:xfrm rot="5400000">
            <a:off x="2004425" y="-2004426"/>
            <a:ext cx="5139324" cy="91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830" name="Google Shape;830;p26"/>
          <p:cNvSpPr/>
          <p:nvPr/>
        </p:nvSpPr>
        <p:spPr>
          <a:xfrm>
            <a:off x="323393" y="3694306"/>
            <a:ext cx="1913650" cy="1115950"/>
          </a:xfrm>
          <a:custGeom>
            <a:avLst/>
            <a:gdLst/>
            <a:ahLst/>
            <a:cxnLst/>
            <a:rect l="l" t="t" r="r" b="b"/>
            <a:pathLst>
              <a:path w="76546" h="44638" extrusionOk="0">
                <a:moveTo>
                  <a:pt x="5548" y="1"/>
                </a:moveTo>
                <a:cubicBezTo>
                  <a:pt x="3467" y="1"/>
                  <a:pt x="1440" y="553"/>
                  <a:pt x="1" y="1745"/>
                </a:cubicBezTo>
                <a:lnTo>
                  <a:pt x="1" y="44638"/>
                </a:lnTo>
                <a:lnTo>
                  <a:pt x="76545" y="44638"/>
                </a:lnTo>
                <a:cubicBezTo>
                  <a:pt x="73213" y="36435"/>
                  <a:pt x="64086" y="29829"/>
                  <a:pt x="53692" y="28388"/>
                </a:cubicBezTo>
                <a:cubicBezTo>
                  <a:pt x="49083" y="27755"/>
                  <a:pt x="44398" y="28046"/>
                  <a:pt x="39745" y="27816"/>
                </a:cubicBezTo>
                <a:cubicBezTo>
                  <a:pt x="35094" y="27588"/>
                  <a:pt x="30240" y="26736"/>
                  <a:pt x="26688" y="24212"/>
                </a:cubicBezTo>
                <a:cubicBezTo>
                  <a:pt x="23864" y="22215"/>
                  <a:pt x="22151" y="19358"/>
                  <a:pt x="20901" y="16481"/>
                </a:cubicBezTo>
                <a:cubicBezTo>
                  <a:pt x="19663" y="13607"/>
                  <a:pt x="18800" y="10617"/>
                  <a:pt x="17297" y="7820"/>
                </a:cubicBezTo>
                <a:cubicBezTo>
                  <a:pt x="15784" y="5024"/>
                  <a:pt x="13498" y="2369"/>
                  <a:pt x="10210" y="945"/>
                </a:cubicBezTo>
                <a:cubicBezTo>
                  <a:pt x="8787" y="329"/>
                  <a:pt x="7151" y="1"/>
                  <a:pt x="5548" y="1"/>
                </a:cubicBezTo>
                <a:close/>
              </a:path>
            </a:pathLst>
          </a:custGeom>
          <a:solidFill>
            <a:srgbClr val="3A3939">
              <a:alpha val="1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26"/>
          <p:cNvSpPr/>
          <p:nvPr/>
        </p:nvSpPr>
        <p:spPr>
          <a:xfrm>
            <a:off x="323400" y="327600"/>
            <a:ext cx="8501100" cy="4488300"/>
          </a:xfrm>
          <a:prstGeom prst="frame">
            <a:avLst>
              <a:gd name="adj1" fmla="val 54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26"/>
          <p:cNvGrpSpPr/>
          <p:nvPr/>
        </p:nvGrpSpPr>
        <p:grpSpPr>
          <a:xfrm>
            <a:off x="-435045" y="3415355"/>
            <a:ext cx="2508229" cy="1908290"/>
            <a:chOff x="-435045" y="3415355"/>
            <a:chExt cx="2508229" cy="1908290"/>
          </a:xfrm>
        </p:grpSpPr>
        <p:grpSp>
          <p:nvGrpSpPr>
            <p:cNvPr id="833" name="Google Shape;833;p26"/>
            <p:cNvGrpSpPr/>
            <p:nvPr/>
          </p:nvGrpSpPr>
          <p:grpSpPr>
            <a:xfrm rot="3170041">
              <a:off x="799005" y="4280626"/>
              <a:ext cx="664964" cy="970083"/>
              <a:chOff x="665608" y="454642"/>
              <a:chExt cx="1236069" cy="1803238"/>
            </a:xfrm>
          </p:grpSpPr>
          <p:sp>
            <p:nvSpPr>
              <p:cNvPr id="834" name="Google Shape;834;p26"/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6"/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6"/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7" name="Google Shape;837;p26"/>
            <p:cNvGrpSpPr/>
            <p:nvPr/>
          </p:nvGrpSpPr>
          <p:grpSpPr>
            <a:xfrm rot="4718918">
              <a:off x="324942" y="4198395"/>
              <a:ext cx="687582" cy="638211"/>
              <a:chOff x="505893" y="1527370"/>
              <a:chExt cx="817725" cy="759008"/>
            </a:xfrm>
          </p:grpSpPr>
          <p:sp>
            <p:nvSpPr>
              <p:cNvPr id="838" name="Google Shape;838;p26"/>
              <p:cNvSpPr/>
              <p:nvPr/>
            </p:nvSpPr>
            <p:spPr>
              <a:xfrm>
                <a:off x="506538" y="1527370"/>
                <a:ext cx="817079" cy="751409"/>
              </a:xfrm>
              <a:custGeom>
                <a:avLst/>
                <a:gdLst/>
                <a:ahLst/>
                <a:cxnLst/>
                <a:rect l="l" t="t" r="r" b="b"/>
                <a:pathLst>
                  <a:path w="11397" h="10481" extrusionOk="0">
                    <a:moveTo>
                      <a:pt x="1547" y="1"/>
                    </a:moveTo>
                    <a:cubicBezTo>
                      <a:pt x="1416" y="1"/>
                      <a:pt x="1275" y="17"/>
                      <a:pt x="1134" y="62"/>
                    </a:cubicBezTo>
                    <a:cubicBezTo>
                      <a:pt x="942" y="115"/>
                      <a:pt x="764" y="201"/>
                      <a:pt x="617" y="317"/>
                    </a:cubicBezTo>
                    <a:cubicBezTo>
                      <a:pt x="467" y="431"/>
                      <a:pt x="342" y="570"/>
                      <a:pt x="247" y="739"/>
                    </a:cubicBezTo>
                    <a:cubicBezTo>
                      <a:pt x="123" y="959"/>
                      <a:pt x="45" y="1214"/>
                      <a:pt x="17" y="1520"/>
                    </a:cubicBezTo>
                    <a:cubicBezTo>
                      <a:pt x="0" y="1784"/>
                      <a:pt x="36" y="2075"/>
                      <a:pt x="123" y="2356"/>
                    </a:cubicBezTo>
                    <a:cubicBezTo>
                      <a:pt x="159" y="2480"/>
                      <a:pt x="220" y="2603"/>
                      <a:pt x="281" y="2733"/>
                    </a:cubicBezTo>
                    <a:cubicBezTo>
                      <a:pt x="370" y="2892"/>
                      <a:pt x="484" y="3042"/>
                      <a:pt x="589" y="3183"/>
                    </a:cubicBezTo>
                    <a:cubicBezTo>
                      <a:pt x="633" y="3236"/>
                      <a:pt x="669" y="3288"/>
                      <a:pt x="711" y="3341"/>
                    </a:cubicBezTo>
                    <a:cubicBezTo>
                      <a:pt x="889" y="3561"/>
                      <a:pt x="1072" y="3789"/>
                      <a:pt x="1197" y="4052"/>
                    </a:cubicBezTo>
                    <a:cubicBezTo>
                      <a:pt x="1250" y="4185"/>
                      <a:pt x="1283" y="4299"/>
                      <a:pt x="1302" y="4422"/>
                    </a:cubicBezTo>
                    <a:cubicBezTo>
                      <a:pt x="1319" y="4555"/>
                      <a:pt x="1319" y="4686"/>
                      <a:pt x="1311" y="4818"/>
                    </a:cubicBezTo>
                    <a:cubicBezTo>
                      <a:pt x="1292" y="4949"/>
                      <a:pt x="1267" y="5074"/>
                      <a:pt x="1239" y="5196"/>
                    </a:cubicBezTo>
                    <a:cubicBezTo>
                      <a:pt x="1222" y="5276"/>
                      <a:pt x="1205" y="5355"/>
                      <a:pt x="1186" y="5443"/>
                    </a:cubicBezTo>
                    <a:cubicBezTo>
                      <a:pt x="1153" y="5654"/>
                      <a:pt x="1134" y="5865"/>
                      <a:pt x="1153" y="6068"/>
                    </a:cubicBezTo>
                    <a:cubicBezTo>
                      <a:pt x="1161" y="6243"/>
                      <a:pt x="1197" y="6401"/>
                      <a:pt x="1250" y="6543"/>
                    </a:cubicBezTo>
                    <a:cubicBezTo>
                      <a:pt x="1302" y="6673"/>
                      <a:pt x="1380" y="6796"/>
                      <a:pt x="1478" y="6912"/>
                    </a:cubicBezTo>
                    <a:cubicBezTo>
                      <a:pt x="1575" y="7017"/>
                      <a:pt x="1689" y="7096"/>
                      <a:pt x="1777" y="7157"/>
                    </a:cubicBezTo>
                    <a:cubicBezTo>
                      <a:pt x="1891" y="7237"/>
                      <a:pt x="2005" y="7298"/>
                      <a:pt x="2128" y="7351"/>
                    </a:cubicBezTo>
                    <a:lnTo>
                      <a:pt x="2252" y="7412"/>
                    </a:lnTo>
                    <a:cubicBezTo>
                      <a:pt x="2453" y="7509"/>
                      <a:pt x="2664" y="7615"/>
                      <a:pt x="2858" y="7746"/>
                    </a:cubicBezTo>
                    <a:cubicBezTo>
                      <a:pt x="2991" y="7843"/>
                      <a:pt x="3077" y="7931"/>
                      <a:pt x="3157" y="8020"/>
                    </a:cubicBezTo>
                    <a:cubicBezTo>
                      <a:pt x="3227" y="8106"/>
                      <a:pt x="3288" y="8220"/>
                      <a:pt x="3349" y="8362"/>
                    </a:cubicBezTo>
                    <a:cubicBezTo>
                      <a:pt x="3385" y="8431"/>
                      <a:pt x="3413" y="8512"/>
                      <a:pt x="3446" y="8581"/>
                    </a:cubicBezTo>
                    <a:cubicBezTo>
                      <a:pt x="3499" y="8723"/>
                      <a:pt x="3552" y="8864"/>
                      <a:pt x="3632" y="9003"/>
                    </a:cubicBezTo>
                    <a:cubicBezTo>
                      <a:pt x="3677" y="9100"/>
                      <a:pt x="3738" y="9189"/>
                      <a:pt x="3824" y="9303"/>
                    </a:cubicBezTo>
                    <a:cubicBezTo>
                      <a:pt x="3913" y="9400"/>
                      <a:pt x="4002" y="9497"/>
                      <a:pt x="4088" y="9575"/>
                    </a:cubicBezTo>
                    <a:cubicBezTo>
                      <a:pt x="4468" y="9900"/>
                      <a:pt x="4951" y="10058"/>
                      <a:pt x="5407" y="10183"/>
                    </a:cubicBezTo>
                    <a:cubicBezTo>
                      <a:pt x="5935" y="10322"/>
                      <a:pt x="6507" y="10411"/>
                      <a:pt x="7175" y="10455"/>
                    </a:cubicBezTo>
                    <a:cubicBezTo>
                      <a:pt x="7431" y="10472"/>
                      <a:pt x="7712" y="10481"/>
                      <a:pt x="7992" y="10481"/>
                    </a:cubicBezTo>
                    <a:cubicBezTo>
                      <a:pt x="8300" y="10481"/>
                      <a:pt x="8617" y="10472"/>
                      <a:pt x="8961" y="10455"/>
                    </a:cubicBezTo>
                    <a:cubicBezTo>
                      <a:pt x="9058" y="10447"/>
                      <a:pt x="9153" y="10436"/>
                      <a:pt x="9250" y="10428"/>
                    </a:cubicBezTo>
                    <a:cubicBezTo>
                      <a:pt x="9269" y="10436"/>
                      <a:pt x="9294" y="10447"/>
                      <a:pt x="9311" y="10447"/>
                    </a:cubicBezTo>
                    <a:cubicBezTo>
                      <a:pt x="9330" y="10447"/>
                      <a:pt x="9339" y="10447"/>
                      <a:pt x="9355" y="10436"/>
                    </a:cubicBezTo>
                    <a:cubicBezTo>
                      <a:pt x="9391" y="10428"/>
                      <a:pt x="9417" y="10411"/>
                      <a:pt x="9444" y="10367"/>
                    </a:cubicBezTo>
                    <a:cubicBezTo>
                      <a:pt x="9567" y="10172"/>
                      <a:pt x="9699" y="9980"/>
                      <a:pt x="9830" y="9786"/>
                    </a:cubicBezTo>
                    <a:cubicBezTo>
                      <a:pt x="10024" y="9497"/>
                      <a:pt x="10235" y="9189"/>
                      <a:pt x="10419" y="8881"/>
                    </a:cubicBezTo>
                    <a:cubicBezTo>
                      <a:pt x="10736" y="8370"/>
                      <a:pt x="10974" y="7887"/>
                      <a:pt x="11141" y="7404"/>
                    </a:cubicBezTo>
                    <a:cubicBezTo>
                      <a:pt x="11335" y="6840"/>
                      <a:pt x="11396" y="6332"/>
                      <a:pt x="11327" y="5882"/>
                    </a:cubicBezTo>
                    <a:cubicBezTo>
                      <a:pt x="11282" y="5627"/>
                      <a:pt x="11194" y="5390"/>
                      <a:pt x="11063" y="5171"/>
                    </a:cubicBezTo>
                    <a:cubicBezTo>
                      <a:pt x="10999" y="5074"/>
                      <a:pt x="10930" y="4977"/>
                      <a:pt x="10824" y="4863"/>
                    </a:cubicBezTo>
                    <a:cubicBezTo>
                      <a:pt x="10755" y="4774"/>
                      <a:pt x="10666" y="4696"/>
                      <a:pt x="10569" y="4624"/>
                    </a:cubicBezTo>
                    <a:cubicBezTo>
                      <a:pt x="10463" y="4546"/>
                      <a:pt x="10358" y="4485"/>
                      <a:pt x="10252" y="4441"/>
                    </a:cubicBezTo>
                    <a:cubicBezTo>
                      <a:pt x="10138" y="4396"/>
                      <a:pt x="10024" y="4361"/>
                      <a:pt x="9902" y="4344"/>
                    </a:cubicBezTo>
                    <a:cubicBezTo>
                      <a:pt x="9744" y="4308"/>
                      <a:pt x="9575" y="4299"/>
                      <a:pt x="9427" y="4282"/>
                    </a:cubicBezTo>
                    <a:cubicBezTo>
                      <a:pt x="9355" y="4282"/>
                      <a:pt x="9286" y="4274"/>
                      <a:pt x="9216" y="4263"/>
                    </a:cubicBezTo>
                    <a:lnTo>
                      <a:pt x="9197" y="4263"/>
                    </a:lnTo>
                    <a:cubicBezTo>
                      <a:pt x="8942" y="4238"/>
                      <a:pt x="8750" y="4194"/>
                      <a:pt x="8583" y="4133"/>
                    </a:cubicBezTo>
                    <a:cubicBezTo>
                      <a:pt x="8486" y="4097"/>
                      <a:pt x="8406" y="4052"/>
                      <a:pt x="8336" y="4000"/>
                    </a:cubicBezTo>
                    <a:cubicBezTo>
                      <a:pt x="8267" y="3947"/>
                      <a:pt x="8195" y="3886"/>
                      <a:pt x="8134" y="3816"/>
                    </a:cubicBezTo>
                    <a:cubicBezTo>
                      <a:pt x="8056" y="3711"/>
                      <a:pt x="7984" y="3597"/>
                      <a:pt x="7914" y="3447"/>
                    </a:cubicBezTo>
                    <a:lnTo>
                      <a:pt x="7906" y="3430"/>
                    </a:lnTo>
                    <a:cubicBezTo>
                      <a:pt x="7817" y="3227"/>
                      <a:pt x="7756" y="2997"/>
                      <a:pt x="7695" y="2786"/>
                    </a:cubicBezTo>
                    <a:cubicBezTo>
                      <a:pt x="7650" y="2655"/>
                      <a:pt x="7614" y="2533"/>
                      <a:pt x="7570" y="2400"/>
                    </a:cubicBezTo>
                    <a:cubicBezTo>
                      <a:pt x="7500" y="2197"/>
                      <a:pt x="7431" y="2031"/>
                      <a:pt x="7351" y="1889"/>
                    </a:cubicBezTo>
                    <a:cubicBezTo>
                      <a:pt x="7254" y="1723"/>
                      <a:pt x="7131" y="1564"/>
                      <a:pt x="6964" y="1425"/>
                    </a:cubicBezTo>
                    <a:cubicBezTo>
                      <a:pt x="6789" y="1275"/>
                      <a:pt x="6604" y="1170"/>
                      <a:pt x="6409" y="1125"/>
                    </a:cubicBezTo>
                    <a:cubicBezTo>
                      <a:pt x="6340" y="1108"/>
                      <a:pt x="6262" y="1098"/>
                      <a:pt x="6182" y="1098"/>
                    </a:cubicBezTo>
                    <a:cubicBezTo>
                      <a:pt x="6093" y="1098"/>
                      <a:pt x="5998" y="1108"/>
                      <a:pt x="5892" y="1134"/>
                    </a:cubicBezTo>
                    <a:cubicBezTo>
                      <a:pt x="5724" y="1170"/>
                      <a:pt x="5565" y="1248"/>
                      <a:pt x="5418" y="1328"/>
                    </a:cubicBezTo>
                    <a:cubicBezTo>
                      <a:pt x="5354" y="1362"/>
                      <a:pt x="5293" y="1398"/>
                      <a:pt x="5232" y="1433"/>
                    </a:cubicBezTo>
                    <a:cubicBezTo>
                      <a:pt x="5135" y="1486"/>
                      <a:pt x="5038" y="1531"/>
                      <a:pt x="4943" y="1583"/>
                    </a:cubicBezTo>
                    <a:cubicBezTo>
                      <a:pt x="4924" y="1592"/>
                      <a:pt x="4898" y="1600"/>
                      <a:pt x="4871" y="1617"/>
                    </a:cubicBezTo>
                    <a:cubicBezTo>
                      <a:pt x="4721" y="1678"/>
                      <a:pt x="4590" y="1723"/>
                      <a:pt x="4457" y="1742"/>
                    </a:cubicBezTo>
                    <a:cubicBezTo>
                      <a:pt x="4405" y="1750"/>
                      <a:pt x="4343" y="1750"/>
                      <a:pt x="4291" y="1750"/>
                    </a:cubicBezTo>
                    <a:lnTo>
                      <a:pt x="4185" y="1750"/>
                    </a:lnTo>
                    <a:cubicBezTo>
                      <a:pt x="4107" y="1742"/>
                      <a:pt x="4018" y="1714"/>
                      <a:pt x="3930" y="1689"/>
                    </a:cubicBezTo>
                    <a:cubicBezTo>
                      <a:pt x="3835" y="1645"/>
                      <a:pt x="3746" y="1592"/>
                      <a:pt x="3641" y="1520"/>
                    </a:cubicBezTo>
                    <a:cubicBezTo>
                      <a:pt x="3413" y="1345"/>
                      <a:pt x="3210" y="1125"/>
                      <a:pt x="3016" y="914"/>
                    </a:cubicBezTo>
                    <a:cubicBezTo>
                      <a:pt x="2769" y="634"/>
                      <a:pt x="2516" y="351"/>
                      <a:pt x="2180" y="167"/>
                    </a:cubicBezTo>
                    <a:cubicBezTo>
                      <a:pt x="2030" y="79"/>
                      <a:pt x="1872" y="26"/>
                      <a:pt x="1705" y="9"/>
                    </a:cubicBezTo>
                    <a:cubicBezTo>
                      <a:pt x="1653" y="1"/>
                      <a:pt x="1600" y="1"/>
                      <a:pt x="15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6"/>
              <p:cNvSpPr/>
              <p:nvPr/>
            </p:nvSpPr>
            <p:spPr>
              <a:xfrm>
                <a:off x="505893" y="1545508"/>
                <a:ext cx="675200" cy="733271"/>
              </a:xfrm>
              <a:custGeom>
                <a:avLst/>
                <a:gdLst/>
                <a:ahLst/>
                <a:cxnLst/>
                <a:rect l="l" t="t" r="r" b="b"/>
                <a:pathLst>
                  <a:path w="9418" h="10228" extrusionOk="0">
                    <a:moveTo>
                      <a:pt x="704" y="1"/>
                    </a:moveTo>
                    <a:cubicBezTo>
                      <a:pt x="668" y="20"/>
                      <a:pt x="642" y="45"/>
                      <a:pt x="615" y="64"/>
                    </a:cubicBezTo>
                    <a:cubicBezTo>
                      <a:pt x="476" y="178"/>
                      <a:pt x="351" y="317"/>
                      <a:pt x="256" y="486"/>
                    </a:cubicBezTo>
                    <a:cubicBezTo>
                      <a:pt x="132" y="697"/>
                      <a:pt x="54" y="961"/>
                      <a:pt x="26" y="1267"/>
                    </a:cubicBezTo>
                    <a:cubicBezTo>
                      <a:pt x="1" y="1531"/>
                      <a:pt x="35" y="1822"/>
                      <a:pt x="132" y="2103"/>
                    </a:cubicBezTo>
                    <a:cubicBezTo>
                      <a:pt x="168" y="2227"/>
                      <a:pt x="220" y="2350"/>
                      <a:pt x="290" y="2480"/>
                    </a:cubicBezTo>
                    <a:cubicBezTo>
                      <a:pt x="379" y="2649"/>
                      <a:pt x="493" y="2797"/>
                      <a:pt x="590" y="2930"/>
                    </a:cubicBezTo>
                    <a:cubicBezTo>
                      <a:pt x="634" y="2983"/>
                      <a:pt x="678" y="3035"/>
                      <a:pt x="720" y="3088"/>
                    </a:cubicBezTo>
                    <a:cubicBezTo>
                      <a:pt x="898" y="3316"/>
                      <a:pt x="1081" y="3546"/>
                      <a:pt x="1195" y="3799"/>
                    </a:cubicBezTo>
                    <a:cubicBezTo>
                      <a:pt x="1248" y="3924"/>
                      <a:pt x="1284" y="4046"/>
                      <a:pt x="1311" y="4169"/>
                    </a:cubicBezTo>
                    <a:cubicBezTo>
                      <a:pt x="1328" y="4302"/>
                      <a:pt x="1328" y="4433"/>
                      <a:pt x="1311" y="4565"/>
                    </a:cubicBezTo>
                    <a:cubicBezTo>
                      <a:pt x="1301" y="4679"/>
                      <a:pt x="1276" y="4793"/>
                      <a:pt x="1248" y="4907"/>
                    </a:cubicBezTo>
                    <a:cubicBezTo>
                      <a:pt x="1223" y="5023"/>
                      <a:pt x="1214" y="5102"/>
                      <a:pt x="1195" y="5190"/>
                    </a:cubicBezTo>
                    <a:cubicBezTo>
                      <a:pt x="1153" y="5401"/>
                      <a:pt x="1143" y="5612"/>
                      <a:pt x="1153" y="5815"/>
                    </a:cubicBezTo>
                    <a:cubicBezTo>
                      <a:pt x="1170" y="5990"/>
                      <a:pt x="1195" y="6148"/>
                      <a:pt x="1259" y="6290"/>
                    </a:cubicBezTo>
                    <a:cubicBezTo>
                      <a:pt x="1311" y="6420"/>
                      <a:pt x="1381" y="6543"/>
                      <a:pt x="1487" y="6667"/>
                    </a:cubicBezTo>
                    <a:cubicBezTo>
                      <a:pt x="1584" y="6773"/>
                      <a:pt x="1706" y="6859"/>
                      <a:pt x="1786" y="6912"/>
                    </a:cubicBezTo>
                    <a:cubicBezTo>
                      <a:pt x="1892" y="6984"/>
                      <a:pt x="2006" y="7037"/>
                      <a:pt x="2137" y="7106"/>
                    </a:cubicBezTo>
                    <a:lnTo>
                      <a:pt x="2261" y="7159"/>
                    </a:lnTo>
                    <a:cubicBezTo>
                      <a:pt x="2462" y="7265"/>
                      <a:pt x="2673" y="7370"/>
                      <a:pt x="2867" y="7503"/>
                    </a:cubicBezTo>
                    <a:cubicBezTo>
                      <a:pt x="2989" y="7590"/>
                      <a:pt x="3086" y="7678"/>
                      <a:pt x="3166" y="7767"/>
                    </a:cubicBezTo>
                    <a:cubicBezTo>
                      <a:pt x="3236" y="7862"/>
                      <a:pt x="3297" y="7967"/>
                      <a:pt x="3358" y="8109"/>
                    </a:cubicBezTo>
                    <a:cubicBezTo>
                      <a:pt x="3394" y="8178"/>
                      <a:pt x="3422" y="8259"/>
                      <a:pt x="3447" y="8328"/>
                    </a:cubicBezTo>
                    <a:cubicBezTo>
                      <a:pt x="3508" y="8478"/>
                      <a:pt x="3561" y="8619"/>
                      <a:pt x="3633" y="8750"/>
                    </a:cubicBezTo>
                    <a:cubicBezTo>
                      <a:pt x="3686" y="8847"/>
                      <a:pt x="3747" y="8944"/>
                      <a:pt x="3833" y="9050"/>
                    </a:cubicBezTo>
                    <a:cubicBezTo>
                      <a:pt x="3913" y="9155"/>
                      <a:pt x="4002" y="9244"/>
                      <a:pt x="4097" y="9322"/>
                    </a:cubicBezTo>
                    <a:cubicBezTo>
                      <a:pt x="4477" y="9656"/>
                      <a:pt x="4960" y="9814"/>
                      <a:pt x="5416" y="9938"/>
                    </a:cubicBezTo>
                    <a:cubicBezTo>
                      <a:pt x="5935" y="10069"/>
                      <a:pt x="6516" y="10158"/>
                      <a:pt x="7184" y="10211"/>
                    </a:cubicBezTo>
                    <a:cubicBezTo>
                      <a:pt x="7457" y="10228"/>
                      <a:pt x="7729" y="10228"/>
                      <a:pt x="8001" y="10228"/>
                    </a:cubicBezTo>
                    <a:cubicBezTo>
                      <a:pt x="8309" y="10228"/>
                      <a:pt x="8626" y="10219"/>
                      <a:pt x="8970" y="10202"/>
                    </a:cubicBezTo>
                    <a:cubicBezTo>
                      <a:pt x="9067" y="10202"/>
                      <a:pt x="9162" y="10194"/>
                      <a:pt x="9259" y="10183"/>
                    </a:cubicBezTo>
                    <a:cubicBezTo>
                      <a:pt x="9278" y="10194"/>
                      <a:pt x="9303" y="10194"/>
                      <a:pt x="9320" y="10194"/>
                    </a:cubicBezTo>
                    <a:lnTo>
                      <a:pt x="9364" y="10194"/>
                    </a:lnTo>
                    <a:cubicBezTo>
                      <a:pt x="9383" y="10183"/>
                      <a:pt x="9400" y="10175"/>
                      <a:pt x="9417" y="10158"/>
                    </a:cubicBezTo>
                    <a:cubicBezTo>
                      <a:pt x="9109" y="9622"/>
                      <a:pt x="8750" y="9120"/>
                      <a:pt x="8354" y="8645"/>
                    </a:cubicBezTo>
                    <a:cubicBezTo>
                      <a:pt x="7801" y="7959"/>
                      <a:pt x="7193" y="7317"/>
                      <a:pt x="6560" y="6701"/>
                    </a:cubicBezTo>
                    <a:cubicBezTo>
                      <a:pt x="6243" y="6385"/>
                      <a:pt x="5918" y="6079"/>
                      <a:pt x="5602" y="5770"/>
                    </a:cubicBezTo>
                    <a:cubicBezTo>
                      <a:pt x="5277" y="5446"/>
                      <a:pt x="4960" y="5129"/>
                      <a:pt x="4644" y="4793"/>
                    </a:cubicBezTo>
                    <a:cubicBezTo>
                      <a:pt x="3861" y="3994"/>
                      <a:pt x="3105" y="3158"/>
                      <a:pt x="2392" y="2288"/>
                    </a:cubicBezTo>
                    <a:cubicBezTo>
                      <a:pt x="2039" y="1858"/>
                      <a:pt x="1698" y="1417"/>
                      <a:pt x="1373" y="961"/>
                    </a:cubicBezTo>
                    <a:cubicBezTo>
                      <a:pt x="1143" y="644"/>
                      <a:pt x="915" y="328"/>
                      <a:pt x="704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6"/>
              <p:cNvSpPr/>
              <p:nvPr/>
            </p:nvSpPr>
            <p:spPr>
              <a:xfrm>
                <a:off x="549338" y="1563216"/>
                <a:ext cx="659571" cy="723162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10087" extrusionOk="0">
                    <a:moveTo>
                      <a:pt x="8848" y="6819"/>
                    </a:moveTo>
                    <a:lnTo>
                      <a:pt x="8848" y="6819"/>
                    </a:lnTo>
                    <a:cubicBezTo>
                      <a:pt x="8848" y="6820"/>
                      <a:pt x="8847" y="6821"/>
                      <a:pt x="8847" y="6823"/>
                    </a:cubicBezTo>
                    <a:cubicBezTo>
                      <a:pt x="8848" y="6822"/>
                      <a:pt x="8848" y="6820"/>
                      <a:pt x="8848" y="6819"/>
                    </a:cubicBezTo>
                    <a:close/>
                    <a:moveTo>
                      <a:pt x="317" y="1"/>
                    </a:moveTo>
                    <a:cubicBezTo>
                      <a:pt x="309" y="1"/>
                      <a:pt x="300" y="1"/>
                      <a:pt x="292" y="9"/>
                    </a:cubicBezTo>
                    <a:cubicBezTo>
                      <a:pt x="264" y="28"/>
                      <a:pt x="256" y="62"/>
                      <a:pt x="273" y="89"/>
                    </a:cubicBezTo>
                    <a:cubicBezTo>
                      <a:pt x="556" y="564"/>
                      <a:pt x="872" y="1020"/>
                      <a:pt x="1206" y="1470"/>
                    </a:cubicBezTo>
                    <a:cubicBezTo>
                      <a:pt x="1170" y="1461"/>
                      <a:pt x="1127" y="1461"/>
                      <a:pt x="1092" y="1453"/>
                    </a:cubicBezTo>
                    <a:cubicBezTo>
                      <a:pt x="1011" y="1442"/>
                      <a:pt x="933" y="1417"/>
                      <a:pt x="853" y="1400"/>
                    </a:cubicBezTo>
                    <a:cubicBezTo>
                      <a:pt x="581" y="1311"/>
                      <a:pt x="317" y="1178"/>
                      <a:pt x="72" y="1039"/>
                    </a:cubicBezTo>
                    <a:cubicBezTo>
                      <a:pt x="72" y="1031"/>
                      <a:pt x="62" y="1031"/>
                      <a:pt x="53" y="1031"/>
                    </a:cubicBezTo>
                    <a:cubicBezTo>
                      <a:pt x="45" y="1031"/>
                      <a:pt x="45" y="1031"/>
                      <a:pt x="36" y="1039"/>
                    </a:cubicBezTo>
                    <a:cubicBezTo>
                      <a:pt x="28" y="1039"/>
                      <a:pt x="9" y="1047"/>
                      <a:pt x="9" y="1064"/>
                    </a:cubicBezTo>
                    <a:cubicBezTo>
                      <a:pt x="1" y="1073"/>
                      <a:pt x="1" y="1083"/>
                      <a:pt x="9" y="1100"/>
                    </a:cubicBezTo>
                    <a:cubicBezTo>
                      <a:pt x="9" y="1109"/>
                      <a:pt x="20" y="1117"/>
                      <a:pt x="36" y="1126"/>
                    </a:cubicBezTo>
                    <a:cubicBezTo>
                      <a:pt x="220" y="1242"/>
                      <a:pt x="423" y="1337"/>
                      <a:pt x="625" y="1425"/>
                    </a:cubicBezTo>
                    <a:cubicBezTo>
                      <a:pt x="722" y="1461"/>
                      <a:pt x="828" y="1495"/>
                      <a:pt x="933" y="1522"/>
                    </a:cubicBezTo>
                    <a:cubicBezTo>
                      <a:pt x="1047" y="1558"/>
                      <a:pt x="1161" y="1575"/>
                      <a:pt x="1275" y="1575"/>
                    </a:cubicBezTo>
                    <a:lnTo>
                      <a:pt x="1294" y="1575"/>
                    </a:lnTo>
                    <a:cubicBezTo>
                      <a:pt x="1583" y="1953"/>
                      <a:pt x="1891" y="2314"/>
                      <a:pt x="2208" y="2666"/>
                    </a:cubicBezTo>
                    <a:cubicBezTo>
                      <a:pt x="2586" y="3078"/>
                      <a:pt x="2974" y="3483"/>
                      <a:pt x="3377" y="3888"/>
                    </a:cubicBezTo>
                    <a:cubicBezTo>
                      <a:pt x="3343" y="3896"/>
                      <a:pt x="3307" y="3896"/>
                      <a:pt x="3272" y="3905"/>
                    </a:cubicBezTo>
                    <a:cubicBezTo>
                      <a:pt x="3210" y="3922"/>
                      <a:pt x="3158" y="3922"/>
                      <a:pt x="3096" y="3932"/>
                    </a:cubicBezTo>
                    <a:cubicBezTo>
                      <a:pt x="2982" y="3949"/>
                      <a:pt x="2868" y="3949"/>
                      <a:pt x="2752" y="3949"/>
                    </a:cubicBezTo>
                    <a:cubicBezTo>
                      <a:pt x="2508" y="3941"/>
                      <a:pt x="2269" y="3896"/>
                      <a:pt x="2041" y="3844"/>
                    </a:cubicBezTo>
                    <a:cubicBezTo>
                      <a:pt x="1786" y="3791"/>
                      <a:pt x="1550" y="3730"/>
                      <a:pt x="1303" y="3669"/>
                    </a:cubicBezTo>
                    <a:lnTo>
                      <a:pt x="1294" y="3669"/>
                    </a:lnTo>
                    <a:cubicBezTo>
                      <a:pt x="1267" y="3669"/>
                      <a:pt x="1250" y="3685"/>
                      <a:pt x="1250" y="3702"/>
                    </a:cubicBezTo>
                    <a:cubicBezTo>
                      <a:pt x="1241" y="3738"/>
                      <a:pt x="1258" y="3755"/>
                      <a:pt x="1286" y="3763"/>
                    </a:cubicBezTo>
                    <a:cubicBezTo>
                      <a:pt x="1461" y="3808"/>
                      <a:pt x="1636" y="3852"/>
                      <a:pt x="1803" y="3905"/>
                    </a:cubicBezTo>
                    <a:cubicBezTo>
                      <a:pt x="1997" y="3949"/>
                      <a:pt x="2183" y="3993"/>
                      <a:pt x="2375" y="4027"/>
                    </a:cubicBezTo>
                    <a:cubicBezTo>
                      <a:pt x="2560" y="4063"/>
                      <a:pt x="2744" y="4080"/>
                      <a:pt x="2930" y="4091"/>
                    </a:cubicBezTo>
                    <a:cubicBezTo>
                      <a:pt x="3113" y="4091"/>
                      <a:pt x="3307" y="4072"/>
                      <a:pt x="3483" y="4019"/>
                    </a:cubicBezTo>
                    <a:cubicBezTo>
                      <a:pt x="3491" y="4019"/>
                      <a:pt x="3502" y="4010"/>
                      <a:pt x="3502" y="4010"/>
                    </a:cubicBezTo>
                    <a:cubicBezTo>
                      <a:pt x="3818" y="4327"/>
                      <a:pt x="4143" y="4643"/>
                      <a:pt x="4460" y="4952"/>
                    </a:cubicBezTo>
                    <a:cubicBezTo>
                      <a:pt x="4652" y="5146"/>
                      <a:pt x="4846" y="5338"/>
                      <a:pt x="5040" y="5532"/>
                    </a:cubicBezTo>
                    <a:lnTo>
                      <a:pt x="5021" y="5532"/>
                    </a:lnTo>
                    <a:cubicBezTo>
                      <a:pt x="4740" y="5576"/>
                      <a:pt x="4451" y="5637"/>
                      <a:pt x="4160" y="5663"/>
                    </a:cubicBezTo>
                    <a:cubicBezTo>
                      <a:pt x="3948" y="5683"/>
                      <a:pt x="3731" y="5693"/>
                      <a:pt x="3516" y="5693"/>
                    </a:cubicBezTo>
                    <a:cubicBezTo>
                      <a:pt x="3446" y="5693"/>
                      <a:pt x="3377" y="5692"/>
                      <a:pt x="3307" y="5690"/>
                    </a:cubicBezTo>
                    <a:lnTo>
                      <a:pt x="3316" y="5690"/>
                    </a:lnTo>
                    <a:cubicBezTo>
                      <a:pt x="3166" y="5690"/>
                      <a:pt x="3016" y="5682"/>
                      <a:pt x="2868" y="5663"/>
                    </a:cubicBezTo>
                    <a:cubicBezTo>
                      <a:pt x="2700" y="5654"/>
                      <a:pt x="2533" y="5629"/>
                      <a:pt x="2375" y="5602"/>
                    </a:cubicBezTo>
                    <a:cubicBezTo>
                      <a:pt x="2041" y="5549"/>
                      <a:pt x="1716" y="5471"/>
                      <a:pt x="1391" y="5374"/>
                    </a:cubicBezTo>
                    <a:lnTo>
                      <a:pt x="1391" y="5382"/>
                    </a:lnTo>
                    <a:cubicBezTo>
                      <a:pt x="1286" y="5346"/>
                      <a:pt x="1180" y="5312"/>
                      <a:pt x="1083" y="5277"/>
                    </a:cubicBezTo>
                    <a:lnTo>
                      <a:pt x="1056" y="5277"/>
                    </a:lnTo>
                    <a:cubicBezTo>
                      <a:pt x="1039" y="5277"/>
                      <a:pt x="1022" y="5285"/>
                      <a:pt x="1011" y="5304"/>
                    </a:cubicBezTo>
                    <a:cubicBezTo>
                      <a:pt x="1003" y="5329"/>
                      <a:pt x="1011" y="5365"/>
                      <a:pt x="1039" y="5374"/>
                    </a:cubicBezTo>
                    <a:cubicBezTo>
                      <a:pt x="1355" y="5479"/>
                      <a:pt x="1680" y="5568"/>
                      <a:pt x="2005" y="5646"/>
                    </a:cubicBezTo>
                    <a:cubicBezTo>
                      <a:pt x="2341" y="5716"/>
                      <a:pt x="2683" y="5768"/>
                      <a:pt x="3027" y="5804"/>
                    </a:cubicBezTo>
                    <a:cubicBezTo>
                      <a:pt x="3270" y="5832"/>
                      <a:pt x="3517" y="5843"/>
                      <a:pt x="3766" y="5843"/>
                    </a:cubicBezTo>
                    <a:cubicBezTo>
                      <a:pt x="3842" y="5843"/>
                      <a:pt x="3918" y="5842"/>
                      <a:pt x="3993" y="5840"/>
                    </a:cubicBezTo>
                    <a:cubicBezTo>
                      <a:pt x="4346" y="5832"/>
                      <a:pt x="4696" y="5804"/>
                      <a:pt x="5048" y="5726"/>
                    </a:cubicBezTo>
                    <a:lnTo>
                      <a:pt x="5074" y="5726"/>
                    </a:lnTo>
                    <a:cubicBezTo>
                      <a:pt x="5084" y="5716"/>
                      <a:pt x="5101" y="5707"/>
                      <a:pt x="5110" y="5690"/>
                    </a:cubicBezTo>
                    <a:cubicBezTo>
                      <a:pt x="5127" y="5673"/>
                      <a:pt x="5137" y="5646"/>
                      <a:pt x="5137" y="5621"/>
                    </a:cubicBezTo>
                    <a:cubicBezTo>
                      <a:pt x="5401" y="5884"/>
                      <a:pt x="5665" y="6157"/>
                      <a:pt x="5918" y="6429"/>
                    </a:cubicBezTo>
                    <a:cubicBezTo>
                      <a:pt x="6165" y="6684"/>
                      <a:pt x="6403" y="6948"/>
                      <a:pt x="6631" y="7212"/>
                    </a:cubicBezTo>
                    <a:cubicBezTo>
                      <a:pt x="6825" y="7423"/>
                      <a:pt x="7009" y="7651"/>
                      <a:pt x="7195" y="7870"/>
                    </a:cubicBezTo>
                    <a:cubicBezTo>
                      <a:pt x="7053" y="7915"/>
                      <a:pt x="6903" y="7959"/>
                      <a:pt x="6754" y="8003"/>
                    </a:cubicBezTo>
                    <a:cubicBezTo>
                      <a:pt x="6341" y="8096"/>
                      <a:pt x="5922" y="8127"/>
                      <a:pt x="5503" y="8127"/>
                    </a:cubicBezTo>
                    <a:cubicBezTo>
                      <a:pt x="5448" y="8127"/>
                      <a:pt x="5393" y="8127"/>
                      <a:pt x="5338" y="8126"/>
                    </a:cubicBezTo>
                    <a:lnTo>
                      <a:pt x="5348" y="8126"/>
                    </a:lnTo>
                    <a:cubicBezTo>
                      <a:pt x="4935" y="8117"/>
                      <a:pt x="4521" y="8056"/>
                      <a:pt x="4124" y="7967"/>
                    </a:cubicBezTo>
                    <a:cubicBezTo>
                      <a:pt x="4120" y="7966"/>
                      <a:pt x="4115" y="7965"/>
                      <a:pt x="4111" y="7965"/>
                    </a:cubicBezTo>
                    <a:cubicBezTo>
                      <a:pt x="4090" y="7965"/>
                      <a:pt x="4070" y="7981"/>
                      <a:pt x="4063" y="8003"/>
                    </a:cubicBezTo>
                    <a:cubicBezTo>
                      <a:pt x="4063" y="8028"/>
                      <a:pt x="4082" y="8056"/>
                      <a:pt x="4107" y="8064"/>
                    </a:cubicBezTo>
                    <a:cubicBezTo>
                      <a:pt x="4635" y="8187"/>
                      <a:pt x="5179" y="8248"/>
                      <a:pt x="5726" y="8259"/>
                    </a:cubicBezTo>
                    <a:cubicBezTo>
                      <a:pt x="6007" y="8259"/>
                      <a:pt x="6298" y="8240"/>
                      <a:pt x="6578" y="8206"/>
                    </a:cubicBezTo>
                    <a:cubicBezTo>
                      <a:pt x="6709" y="8187"/>
                      <a:pt x="6842" y="8161"/>
                      <a:pt x="6973" y="8134"/>
                    </a:cubicBezTo>
                    <a:cubicBezTo>
                      <a:pt x="7098" y="8117"/>
                      <a:pt x="7220" y="8081"/>
                      <a:pt x="7342" y="8047"/>
                    </a:cubicBezTo>
                    <a:cubicBezTo>
                      <a:pt x="7353" y="8047"/>
                      <a:pt x="7353" y="8056"/>
                      <a:pt x="7361" y="8064"/>
                    </a:cubicBezTo>
                    <a:cubicBezTo>
                      <a:pt x="7598" y="8353"/>
                      <a:pt x="7828" y="8662"/>
                      <a:pt x="8039" y="8970"/>
                    </a:cubicBezTo>
                    <a:cubicBezTo>
                      <a:pt x="8153" y="9136"/>
                      <a:pt x="8267" y="9303"/>
                      <a:pt x="8372" y="9480"/>
                    </a:cubicBezTo>
                    <a:cubicBezTo>
                      <a:pt x="8469" y="9647"/>
                      <a:pt x="8575" y="9822"/>
                      <a:pt x="8661" y="10000"/>
                    </a:cubicBezTo>
                    <a:cubicBezTo>
                      <a:pt x="8680" y="10042"/>
                      <a:pt x="8733" y="10069"/>
                      <a:pt x="8777" y="10078"/>
                    </a:cubicBezTo>
                    <a:cubicBezTo>
                      <a:pt x="8792" y="10084"/>
                      <a:pt x="8809" y="10086"/>
                      <a:pt x="8825" y="10086"/>
                    </a:cubicBezTo>
                    <a:cubicBezTo>
                      <a:pt x="8855" y="10086"/>
                      <a:pt x="8885" y="10077"/>
                      <a:pt x="8908" y="10061"/>
                    </a:cubicBezTo>
                    <a:cubicBezTo>
                      <a:pt x="8997" y="10008"/>
                      <a:pt x="9022" y="9894"/>
                      <a:pt x="8970" y="9805"/>
                    </a:cubicBezTo>
                    <a:cubicBezTo>
                      <a:pt x="8820" y="9558"/>
                      <a:pt x="8672" y="9303"/>
                      <a:pt x="8503" y="9067"/>
                    </a:cubicBezTo>
                    <a:cubicBezTo>
                      <a:pt x="8425" y="8944"/>
                      <a:pt x="8345" y="8828"/>
                      <a:pt x="8258" y="8714"/>
                    </a:cubicBezTo>
                    <a:cubicBezTo>
                      <a:pt x="8267" y="8714"/>
                      <a:pt x="8267" y="8706"/>
                      <a:pt x="8275" y="8706"/>
                    </a:cubicBezTo>
                    <a:cubicBezTo>
                      <a:pt x="8389" y="8592"/>
                      <a:pt x="8486" y="8451"/>
                      <a:pt x="8566" y="8311"/>
                    </a:cubicBezTo>
                    <a:cubicBezTo>
                      <a:pt x="8645" y="8170"/>
                      <a:pt x="8706" y="8020"/>
                      <a:pt x="8758" y="7870"/>
                    </a:cubicBezTo>
                    <a:cubicBezTo>
                      <a:pt x="8883" y="7537"/>
                      <a:pt x="8961" y="7193"/>
                      <a:pt x="9014" y="6842"/>
                    </a:cubicBezTo>
                    <a:cubicBezTo>
                      <a:pt x="9041" y="6676"/>
                      <a:pt x="9067" y="6498"/>
                      <a:pt x="9083" y="6323"/>
                    </a:cubicBezTo>
                    <a:cubicBezTo>
                      <a:pt x="9111" y="6148"/>
                      <a:pt x="9128" y="5971"/>
                      <a:pt x="9147" y="5787"/>
                    </a:cubicBezTo>
                    <a:cubicBezTo>
                      <a:pt x="9172" y="5462"/>
                      <a:pt x="9181" y="5135"/>
                      <a:pt x="9200" y="4810"/>
                    </a:cubicBezTo>
                    <a:cubicBezTo>
                      <a:pt x="9200" y="4785"/>
                      <a:pt x="9181" y="4766"/>
                      <a:pt x="9155" y="4757"/>
                    </a:cubicBezTo>
                    <a:cubicBezTo>
                      <a:pt x="9128" y="4757"/>
                      <a:pt x="9102" y="4776"/>
                      <a:pt x="9102" y="4802"/>
                    </a:cubicBezTo>
                    <a:cubicBezTo>
                      <a:pt x="9083" y="5127"/>
                      <a:pt x="9058" y="5452"/>
                      <a:pt x="9022" y="5779"/>
                    </a:cubicBezTo>
                    <a:cubicBezTo>
                      <a:pt x="8989" y="6127"/>
                      <a:pt x="8936" y="6478"/>
                      <a:pt x="8848" y="6819"/>
                    </a:cubicBezTo>
                    <a:lnTo>
                      <a:pt x="8848" y="6819"/>
                    </a:lnTo>
                    <a:cubicBezTo>
                      <a:pt x="8850" y="6816"/>
                      <a:pt x="8853" y="6814"/>
                      <a:pt x="8854" y="6811"/>
                    </a:cubicBezTo>
                    <a:lnTo>
                      <a:pt x="8854" y="6811"/>
                    </a:lnTo>
                    <a:cubicBezTo>
                      <a:pt x="8829" y="6915"/>
                      <a:pt x="8794" y="7028"/>
                      <a:pt x="8758" y="7140"/>
                    </a:cubicBezTo>
                    <a:cubicBezTo>
                      <a:pt x="8733" y="7246"/>
                      <a:pt x="8689" y="7351"/>
                      <a:pt x="8653" y="7457"/>
                    </a:cubicBezTo>
                    <a:cubicBezTo>
                      <a:pt x="8575" y="7668"/>
                      <a:pt x="8478" y="7862"/>
                      <a:pt x="8372" y="8056"/>
                    </a:cubicBezTo>
                    <a:cubicBezTo>
                      <a:pt x="8328" y="8142"/>
                      <a:pt x="8275" y="8223"/>
                      <a:pt x="8222" y="8301"/>
                    </a:cubicBezTo>
                    <a:cubicBezTo>
                      <a:pt x="8197" y="8345"/>
                      <a:pt x="8178" y="8381"/>
                      <a:pt x="8153" y="8417"/>
                    </a:cubicBezTo>
                    <a:cubicBezTo>
                      <a:pt x="8134" y="8442"/>
                      <a:pt x="8117" y="8470"/>
                      <a:pt x="8100" y="8503"/>
                    </a:cubicBezTo>
                    <a:cubicBezTo>
                      <a:pt x="8056" y="8451"/>
                      <a:pt x="8020" y="8398"/>
                      <a:pt x="7986" y="8345"/>
                    </a:cubicBezTo>
                    <a:cubicBezTo>
                      <a:pt x="7617" y="7879"/>
                      <a:pt x="7228" y="7431"/>
                      <a:pt x="6834" y="7001"/>
                    </a:cubicBezTo>
                    <a:cubicBezTo>
                      <a:pt x="6587" y="6737"/>
                      <a:pt x="6340" y="6473"/>
                      <a:pt x="6087" y="6226"/>
                    </a:cubicBezTo>
                    <a:cubicBezTo>
                      <a:pt x="6104" y="6190"/>
                      <a:pt x="6121" y="6165"/>
                      <a:pt x="6140" y="6138"/>
                    </a:cubicBezTo>
                    <a:cubicBezTo>
                      <a:pt x="6156" y="6104"/>
                      <a:pt x="6165" y="6060"/>
                      <a:pt x="6182" y="6024"/>
                    </a:cubicBezTo>
                    <a:cubicBezTo>
                      <a:pt x="6218" y="5946"/>
                      <a:pt x="6234" y="5865"/>
                      <a:pt x="6262" y="5787"/>
                    </a:cubicBezTo>
                    <a:cubicBezTo>
                      <a:pt x="6315" y="5602"/>
                      <a:pt x="6351" y="5418"/>
                      <a:pt x="6376" y="5232"/>
                    </a:cubicBezTo>
                    <a:cubicBezTo>
                      <a:pt x="6437" y="4838"/>
                      <a:pt x="6437" y="4432"/>
                      <a:pt x="6420" y="4038"/>
                    </a:cubicBezTo>
                    <a:cubicBezTo>
                      <a:pt x="6403" y="3633"/>
                      <a:pt x="6351" y="3227"/>
                      <a:pt x="6287" y="2824"/>
                    </a:cubicBezTo>
                    <a:cubicBezTo>
                      <a:pt x="6234" y="2472"/>
                      <a:pt x="6165" y="2120"/>
                      <a:pt x="6087" y="1769"/>
                    </a:cubicBezTo>
                    <a:cubicBezTo>
                      <a:pt x="6076" y="1742"/>
                      <a:pt x="6059" y="1725"/>
                      <a:pt x="6034" y="1725"/>
                    </a:cubicBezTo>
                    <a:lnTo>
                      <a:pt x="6023" y="1725"/>
                    </a:lnTo>
                    <a:cubicBezTo>
                      <a:pt x="6007" y="1733"/>
                      <a:pt x="5981" y="1759"/>
                      <a:pt x="5990" y="1786"/>
                    </a:cubicBezTo>
                    <a:cubicBezTo>
                      <a:pt x="6059" y="2086"/>
                      <a:pt x="6112" y="2392"/>
                      <a:pt x="6156" y="2708"/>
                    </a:cubicBezTo>
                    <a:cubicBezTo>
                      <a:pt x="6209" y="3061"/>
                      <a:pt x="6234" y="3413"/>
                      <a:pt x="6245" y="3763"/>
                    </a:cubicBezTo>
                    <a:lnTo>
                      <a:pt x="6245" y="4186"/>
                    </a:lnTo>
                    <a:cubicBezTo>
                      <a:pt x="6234" y="4327"/>
                      <a:pt x="6226" y="4477"/>
                      <a:pt x="6218" y="4618"/>
                    </a:cubicBezTo>
                    <a:cubicBezTo>
                      <a:pt x="6192" y="4890"/>
                      <a:pt x="6156" y="5154"/>
                      <a:pt x="6095" y="5418"/>
                    </a:cubicBezTo>
                    <a:lnTo>
                      <a:pt x="6095" y="5410"/>
                    </a:lnTo>
                    <a:cubicBezTo>
                      <a:pt x="6068" y="5532"/>
                      <a:pt x="6023" y="5654"/>
                      <a:pt x="5981" y="5779"/>
                    </a:cubicBezTo>
                    <a:cubicBezTo>
                      <a:pt x="5962" y="5840"/>
                      <a:pt x="5937" y="5901"/>
                      <a:pt x="5910" y="5962"/>
                    </a:cubicBezTo>
                    <a:cubicBezTo>
                      <a:pt x="5901" y="5979"/>
                      <a:pt x="5893" y="5998"/>
                      <a:pt x="5884" y="6024"/>
                    </a:cubicBezTo>
                    <a:cubicBezTo>
                      <a:pt x="5823" y="5954"/>
                      <a:pt x="5751" y="5884"/>
                      <a:pt x="5690" y="5821"/>
                    </a:cubicBezTo>
                    <a:cubicBezTo>
                      <a:pt x="5304" y="5443"/>
                      <a:pt x="4907" y="5074"/>
                      <a:pt x="4512" y="4713"/>
                    </a:cubicBezTo>
                    <a:cubicBezTo>
                      <a:pt x="4187" y="4407"/>
                      <a:pt x="3860" y="4099"/>
                      <a:pt x="3535" y="3791"/>
                    </a:cubicBezTo>
                    <a:cubicBezTo>
                      <a:pt x="3554" y="3774"/>
                      <a:pt x="3571" y="3755"/>
                      <a:pt x="3580" y="3730"/>
                    </a:cubicBezTo>
                    <a:cubicBezTo>
                      <a:pt x="3616" y="3413"/>
                      <a:pt x="3616" y="3088"/>
                      <a:pt x="3597" y="2772"/>
                    </a:cubicBezTo>
                    <a:cubicBezTo>
                      <a:pt x="3588" y="2603"/>
                      <a:pt x="3571" y="2436"/>
                      <a:pt x="3544" y="2278"/>
                    </a:cubicBezTo>
                    <a:cubicBezTo>
                      <a:pt x="3527" y="2103"/>
                      <a:pt x="3491" y="1936"/>
                      <a:pt x="3449" y="1769"/>
                    </a:cubicBezTo>
                    <a:cubicBezTo>
                      <a:pt x="3438" y="1742"/>
                      <a:pt x="3421" y="1725"/>
                      <a:pt x="3405" y="1725"/>
                    </a:cubicBezTo>
                    <a:lnTo>
                      <a:pt x="3396" y="1725"/>
                    </a:lnTo>
                    <a:cubicBezTo>
                      <a:pt x="3369" y="1733"/>
                      <a:pt x="3343" y="1759"/>
                      <a:pt x="3352" y="1778"/>
                    </a:cubicBezTo>
                    <a:cubicBezTo>
                      <a:pt x="3386" y="1936"/>
                      <a:pt x="3421" y="2094"/>
                      <a:pt x="3438" y="2261"/>
                    </a:cubicBezTo>
                    <a:cubicBezTo>
                      <a:pt x="3457" y="2419"/>
                      <a:pt x="3466" y="2577"/>
                      <a:pt x="3474" y="2736"/>
                    </a:cubicBezTo>
                    <a:cubicBezTo>
                      <a:pt x="3474" y="2902"/>
                      <a:pt x="3474" y="3061"/>
                      <a:pt x="3457" y="3227"/>
                    </a:cubicBezTo>
                    <a:cubicBezTo>
                      <a:pt x="3449" y="3377"/>
                      <a:pt x="3430" y="3527"/>
                      <a:pt x="3413" y="3669"/>
                    </a:cubicBezTo>
                    <a:cubicBezTo>
                      <a:pt x="2736" y="3016"/>
                      <a:pt x="2077" y="2350"/>
                      <a:pt x="1478" y="1611"/>
                    </a:cubicBezTo>
                    <a:lnTo>
                      <a:pt x="1478" y="1619"/>
                    </a:lnTo>
                    <a:cubicBezTo>
                      <a:pt x="1444" y="1575"/>
                      <a:pt x="1417" y="1531"/>
                      <a:pt x="1381" y="1486"/>
                    </a:cubicBezTo>
                    <a:cubicBezTo>
                      <a:pt x="1381" y="1284"/>
                      <a:pt x="1391" y="1083"/>
                      <a:pt x="1381" y="881"/>
                    </a:cubicBezTo>
                    <a:cubicBezTo>
                      <a:pt x="1372" y="651"/>
                      <a:pt x="1338" y="414"/>
                      <a:pt x="1275" y="186"/>
                    </a:cubicBezTo>
                    <a:cubicBezTo>
                      <a:pt x="1275" y="176"/>
                      <a:pt x="1267" y="167"/>
                      <a:pt x="1258" y="159"/>
                    </a:cubicBezTo>
                    <a:cubicBezTo>
                      <a:pt x="1250" y="151"/>
                      <a:pt x="1241" y="151"/>
                      <a:pt x="1233" y="151"/>
                    </a:cubicBezTo>
                    <a:lnTo>
                      <a:pt x="1222" y="151"/>
                    </a:lnTo>
                    <a:cubicBezTo>
                      <a:pt x="1206" y="151"/>
                      <a:pt x="1197" y="159"/>
                      <a:pt x="1189" y="167"/>
                    </a:cubicBezTo>
                    <a:cubicBezTo>
                      <a:pt x="1180" y="176"/>
                      <a:pt x="1180" y="195"/>
                      <a:pt x="1180" y="203"/>
                    </a:cubicBezTo>
                    <a:cubicBezTo>
                      <a:pt x="1197" y="265"/>
                      <a:pt x="1214" y="326"/>
                      <a:pt x="1222" y="387"/>
                    </a:cubicBezTo>
                    <a:cubicBezTo>
                      <a:pt x="1233" y="440"/>
                      <a:pt x="1241" y="503"/>
                      <a:pt x="1250" y="564"/>
                    </a:cubicBezTo>
                    <a:cubicBezTo>
                      <a:pt x="1267" y="687"/>
                      <a:pt x="1275" y="809"/>
                      <a:pt x="1275" y="933"/>
                    </a:cubicBezTo>
                    <a:cubicBezTo>
                      <a:pt x="1286" y="1073"/>
                      <a:pt x="1275" y="1206"/>
                      <a:pt x="1267" y="1347"/>
                    </a:cubicBezTo>
                    <a:cubicBezTo>
                      <a:pt x="942" y="925"/>
                      <a:pt x="642" y="484"/>
                      <a:pt x="370" y="28"/>
                    </a:cubicBezTo>
                    <a:cubicBezTo>
                      <a:pt x="361" y="9"/>
                      <a:pt x="336" y="1"/>
                      <a:pt x="317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1" name="Google Shape;841;p26"/>
            <p:cNvGrpSpPr/>
            <p:nvPr/>
          </p:nvGrpSpPr>
          <p:grpSpPr>
            <a:xfrm rot="2333493">
              <a:off x="-153172" y="3603702"/>
              <a:ext cx="1047562" cy="1267748"/>
              <a:chOff x="5889115" y="3606397"/>
              <a:chExt cx="1047475" cy="1267643"/>
            </a:xfrm>
          </p:grpSpPr>
          <p:sp>
            <p:nvSpPr>
              <p:cNvPr id="842" name="Google Shape;842;p26"/>
              <p:cNvSpPr/>
              <p:nvPr/>
            </p:nvSpPr>
            <p:spPr>
              <a:xfrm rot="-1758609" flipH="1">
                <a:off x="5986978" y="3654554"/>
                <a:ext cx="323417" cy="484393"/>
              </a:xfrm>
              <a:custGeom>
                <a:avLst/>
                <a:gdLst/>
                <a:ahLst/>
                <a:cxnLst/>
                <a:rect l="l" t="t" r="r" b="b"/>
                <a:pathLst>
                  <a:path w="3536" h="5296" extrusionOk="0">
                    <a:moveTo>
                      <a:pt x="2225" y="0"/>
                    </a:moveTo>
                    <a:cubicBezTo>
                      <a:pt x="2144" y="0"/>
                      <a:pt x="2058" y="28"/>
                      <a:pt x="1978" y="72"/>
                    </a:cubicBezTo>
                    <a:cubicBezTo>
                      <a:pt x="1900" y="116"/>
                      <a:pt x="1828" y="186"/>
                      <a:pt x="1758" y="283"/>
                    </a:cubicBezTo>
                    <a:cubicBezTo>
                      <a:pt x="1689" y="370"/>
                      <a:pt x="1636" y="467"/>
                      <a:pt x="1575" y="600"/>
                    </a:cubicBezTo>
                    <a:cubicBezTo>
                      <a:pt x="1511" y="714"/>
                      <a:pt x="1469" y="844"/>
                      <a:pt x="1416" y="994"/>
                    </a:cubicBezTo>
                    <a:cubicBezTo>
                      <a:pt x="1372" y="1136"/>
                      <a:pt x="1336" y="1277"/>
                      <a:pt x="1300" y="1444"/>
                    </a:cubicBezTo>
                    <a:cubicBezTo>
                      <a:pt x="1239" y="1724"/>
                      <a:pt x="1186" y="2024"/>
                      <a:pt x="1152" y="2332"/>
                    </a:cubicBezTo>
                    <a:cubicBezTo>
                      <a:pt x="1134" y="2490"/>
                      <a:pt x="1117" y="2666"/>
                      <a:pt x="1117" y="2832"/>
                    </a:cubicBezTo>
                    <a:cubicBezTo>
                      <a:pt x="1089" y="2780"/>
                      <a:pt x="1055" y="2727"/>
                      <a:pt x="1028" y="2682"/>
                    </a:cubicBezTo>
                    <a:cubicBezTo>
                      <a:pt x="914" y="2507"/>
                      <a:pt x="817" y="2385"/>
                      <a:pt x="711" y="2279"/>
                    </a:cubicBezTo>
                    <a:cubicBezTo>
                      <a:pt x="667" y="2227"/>
                      <a:pt x="614" y="2182"/>
                      <a:pt x="553" y="2146"/>
                    </a:cubicBezTo>
                    <a:cubicBezTo>
                      <a:pt x="500" y="2111"/>
                      <a:pt x="439" y="2094"/>
                      <a:pt x="386" y="2094"/>
                    </a:cubicBezTo>
                    <a:cubicBezTo>
                      <a:pt x="325" y="2094"/>
                      <a:pt x="281" y="2102"/>
                      <a:pt x="237" y="2130"/>
                    </a:cubicBezTo>
                    <a:cubicBezTo>
                      <a:pt x="175" y="2163"/>
                      <a:pt x="131" y="2235"/>
                      <a:pt x="106" y="2288"/>
                    </a:cubicBezTo>
                    <a:cubicBezTo>
                      <a:pt x="87" y="2332"/>
                      <a:pt x="70" y="2366"/>
                      <a:pt x="61" y="2410"/>
                    </a:cubicBezTo>
                    <a:cubicBezTo>
                      <a:pt x="45" y="2455"/>
                      <a:pt x="26" y="2507"/>
                      <a:pt x="17" y="2560"/>
                    </a:cubicBezTo>
                    <a:cubicBezTo>
                      <a:pt x="0" y="2638"/>
                      <a:pt x="0" y="2727"/>
                      <a:pt x="0" y="2824"/>
                    </a:cubicBezTo>
                    <a:cubicBezTo>
                      <a:pt x="9" y="2902"/>
                      <a:pt x="17" y="2991"/>
                      <a:pt x="34" y="3088"/>
                    </a:cubicBezTo>
                    <a:cubicBezTo>
                      <a:pt x="61" y="3185"/>
                      <a:pt x="87" y="3282"/>
                      <a:pt x="131" y="3396"/>
                    </a:cubicBezTo>
                    <a:cubicBezTo>
                      <a:pt x="203" y="3579"/>
                      <a:pt x="298" y="3774"/>
                      <a:pt x="422" y="3985"/>
                    </a:cubicBezTo>
                    <a:cubicBezTo>
                      <a:pt x="536" y="4168"/>
                      <a:pt x="659" y="4354"/>
                      <a:pt x="817" y="4537"/>
                    </a:cubicBezTo>
                    <a:cubicBezTo>
                      <a:pt x="836" y="4565"/>
                      <a:pt x="861" y="4601"/>
                      <a:pt x="878" y="4626"/>
                    </a:cubicBezTo>
                    <a:lnTo>
                      <a:pt x="878" y="4643"/>
                    </a:lnTo>
                    <a:cubicBezTo>
                      <a:pt x="878" y="4662"/>
                      <a:pt x="889" y="4687"/>
                      <a:pt x="897" y="4696"/>
                    </a:cubicBezTo>
                    <a:cubicBezTo>
                      <a:pt x="914" y="4740"/>
                      <a:pt x="941" y="4784"/>
                      <a:pt x="967" y="4829"/>
                    </a:cubicBezTo>
                    <a:cubicBezTo>
                      <a:pt x="994" y="4865"/>
                      <a:pt x="1028" y="4898"/>
                      <a:pt x="1055" y="4934"/>
                    </a:cubicBezTo>
                    <a:cubicBezTo>
                      <a:pt x="1125" y="5012"/>
                      <a:pt x="1205" y="5076"/>
                      <a:pt x="1300" y="5145"/>
                    </a:cubicBezTo>
                    <a:cubicBezTo>
                      <a:pt x="1372" y="5190"/>
                      <a:pt x="1450" y="5223"/>
                      <a:pt x="1556" y="5259"/>
                    </a:cubicBezTo>
                    <a:cubicBezTo>
                      <a:pt x="1636" y="5276"/>
                      <a:pt x="1722" y="5295"/>
                      <a:pt x="1828" y="5295"/>
                    </a:cubicBezTo>
                    <a:lnTo>
                      <a:pt x="1864" y="5295"/>
                    </a:lnTo>
                    <a:cubicBezTo>
                      <a:pt x="1925" y="5295"/>
                      <a:pt x="2005" y="5295"/>
                      <a:pt x="2083" y="5276"/>
                    </a:cubicBezTo>
                    <a:cubicBezTo>
                      <a:pt x="2172" y="5259"/>
                      <a:pt x="2269" y="5234"/>
                      <a:pt x="2355" y="5198"/>
                    </a:cubicBezTo>
                    <a:cubicBezTo>
                      <a:pt x="2524" y="5145"/>
                      <a:pt x="2691" y="5057"/>
                      <a:pt x="2875" y="4926"/>
                    </a:cubicBezTo>
                    <a:cubicBezTo>
                      <a:pt x="3024" y="4829"/>
                      <a:pt x="3183" y="4706"/>
                      <a:pt x="3316" y="4548"/>
                    </a:cubicBezTo>
                    <a:cubicBezTo>
                      <a:pt x="3341" y="4512"/>
                      <a:pt x="3368" y="4476"/>
                      <a:pt x="3385" y="4442"/>
                    </a:cubicBezTo>
                    <a:cubicBezTo>
                      <a:pt x="3411" y="4390"/>
                      <a:pt x="3438" y="4345"/>
                      <a:pt x="3455" y="4293"/>
                    </a:cubicBezTo>
                    <a:cubicBezTo>
                      <a:pt x="3482" y="4212"/>
                      <a:pt x="3491" y="4126"/>
                      <a:pt x="3491" y="4010"/>
                    </a:cubicBezTo>
                    <a:cubicBezTo>
                      <a:pt x="3491" y="3923"/>
                      <a:pt x="3474" y="3843"/>
                      <a:pt x="3438" y="3765"/>
                    </a:cubicBezTo>
                    <a:cubicBezTo>
                      <a:pt x="3411" y="3685"/>
                      <a:pt x="3358" y="3632"/>
                      <a:pt x="3305" y="3588"/>
                    </a:cubicBezTo>
                    <a:cubicBezTo>
                      <a:pt x="3280" y="3562"/>
                      <a:pt x="3244" y="3554"/>
                      <a:pt x="3210" y="3535"/>
                    </a:cubicBezTo>
                    <a:cubicBezTo>
                      <a:pt x="3174" y="3527"/>
                      <a:pt x="3138" y="3518"/>
                      <a:pt x="3086" y="3518"/>
                    </a:cubicBezTo>
                    <a:lnTo>
                      <a:pt x="3052" y="3518"/>
                    </a:lnTo>
                    <a:lnTo>
                      <a:pt x="3113" y="3421"/>
                    </a:lnTo>
                    <a:lnTo>
                      <a:pt x="3166" y="3324"/>
                    </a:lnTo>
                    <a:cubicBezTo>
                      <a:pt x="3280" y="3124"/>
                      <a:pt x="3358" y="2955"/>
                      <a:pt x="3421" y="2796"/>
                    </a:cubicBezTo>
                    <a:cubicBezTo>
                      <a:pt x="3474" y="2649"/>
                      <a:pt x="3535" y="2480"/>
                      <a:pt x="3527" y="2296"/>
                    </a:cubicBezTo>
                    <a:cubicBezTo>
                      <a:pt x="3527" y="2146"/>
                      <a:pt x="3455" y="2016"/>
                      <a:pt x="3349" y="1935"/>
                    </a:cubicBezTo>
                    <a:cubicBezTo>
                      <a:pt x="3305" y="1910"/>
                      <a:pt x="3252" y="1891"/>
                      <a:pt x="3191" y="1891"/>
                    </a:cubicBezTo>
                    <a:cubicBezTo>
                      <a:pt x="3157" y="1891"/>
                      <a:pt x="3130" y="1900"/>
                      <a:pt x="3105" y="1900"/>
                    </a:cubicBezTo>
                    <a:cubicBezTo>
                      <a:pt x="3077" y="1910"/>
                      <a:pt x="3052" y="1927"/>
                      <a:pt x="3024" y="1935"/>
                    </a:cubicBezTo>
                    <a:cubicBezTo>
                      <a:pt x="2972" y="1971"/>
                      <a:pt x="2919" y="2016"/>
                      <a:pt x="2875" y="2058"/>
                    </a:cubicBezTo>
                    <a:cubicBezTo>
                      <a:pt x="2822" y="2102"/>
                      <a:pt x="2788" y="2155"/>
                      <a:pt x="2752" y="2199"/>
                    </a:cubicBezTo>
                    <a:lnTo>
                      <a:pt x="2761" y="2174"/>
                    </a:lnTo>
                    <a:lnTo>
                      <a:pt x="2788" y="2077"/>
                    </a:lnTo>
                    <a:cubicBezTo>
                      <a:pt x="2849" y="1857"/>
                      <a:pt x="2883" y="1663"/>
                      <a:pt x="2910" y="1469"/>
                    </a:cubicBezTo>
                    <a:cubicBezTo>
                      <a:pt x="2946" y="1258"/>
                      <a:pt x="2955" y="1074"/>
                      <a:pt x="2946" y="897"/>
                    </a:cubicBezTo>
                    <a:cubicBezTo>
                      <a:pt x="2946" y="827"/>
                      <a:pt x="2927" y="739"/>
                      <a:pt x="2910" y="652"/>
                    </a:cubicBezTo>
                    <a:cubicBezTo>
                      <a:pt x="2894" y="581"/>
                      <a:pt x="2866" y="502"/>
                      <a:pt x="2830" y="422"/>
                    </a:cubicBezTo>
                    <a:cubicBezTo>
                      <a:pt x="2805" y="361"/>
                      <a:pt x="2769" y="300"/>
                      <a:pt x="2716" y="247"/>
                    </a:cubicBezTo>
                    <a:cubicBezTo>
                      <a:pt x="2664" y="186"/>
                      <a:pt x="2602" y="142"/>
                      <a:pt x="2550" y="106"/>
                    </a:cubicBezTo>
                    <a:cubicBezTo>
                      <a:pt x="2505" y="80"/>
                      <a:pt x="2452" y="53"/>
                      <a:pt x="2400" y="36"/>
                    </a:cubicBezTo>
                    <a:cubicBezTo>
                      <a:pt x="2347" y="19"/>
                      <a:pt x="2303" y="0"/>
                      <a:pt x="2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6"/>
              <p:cNvSpPr/>
              <p:nvPr/>
            </p:nvSpPr>
            <p:spPr>
              <a:xfrm rot="-1758609" flipH="1">
                <a:off x="6031755" y="3701609"/>
                <a:ext cx="261404" cy="45055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926" extrusionOk="0">
                    <a:moveTo>
                      <a:pt x="1953" y="1"/>
                    </a:moveTo>
                    <a:cubicBezTo>
                      <a:pt x="1934" y="1"/>
                      <a:pt x="1908" y="18"/>
                      <a:pt x="1908" y="35"/>
                    </a:cubicBezTo>
                    <a:cubicBezTo>
                      <a:pt x="1864" y="431"/>
                      <a:pt x="1803" y="817"/>
                      <a:pt x="1742" y="1206"/>
                    </a:cubicBezTo>
                    <a:cubicBezTo>
                      <a:pt x="1706" y="1153"/>
                      <a:pt x="1680" y="1109"/>
                      <a:pt x="1653" y="1056"/>
                    </a:cubicBezTo>
                    <a:cubicBezTo>
                      <a:pt x="1617" y="984"/>
                      <a:pt x="1583" y="915"/>
                      <a:pt x="1556" y="836"/>
                    </a:cubicBezTo>
                    <a:cubicBezTo>
                      <a:pt x="1547" y="826"/>
                      <a:pt x="1531" y="817"/>
                      <a:pt x="1512" y="817"/>
                    </a:cubicBezTo>
                    <a:lnTo>
                      <a:pt x="1486" y="817"/>
                    </a:lnTo>
                    <a:cubicBezTo>
                      <a:pt x="1478" y="826"/>
                      <a:pt x="1469" y="836"/>
                      <a:pt x="1469" y="845"/>
                    </a:cubicBezTo>
                    <a:cubicBezTo>
                      <a:pt x="1459" y="862"/>
                      <a:pt x="1459" y="870"/>
                      <a:pt x="1469" y="889"/>
                    </a:cubicBezTo>
                    <a:cubicBezTo>
                      <a:pt x="1495" y="959"/>
                      <a:pt x="1531" y="1029"/>
                      <a:pt x="1564" y="1100"/>
                    </a:cubicBezTo>
                    <a:cubicBezTo>
                      <a:pt x="1600" y="1170"/>
                      <a:pt x="1645" y="1231"/>
                      <a:pt x="1680" y="1301"/>
                    </a:cubicBezTo>
                    <a:cubicBezTo>
                      <a:pt x="1689" y="1311"/>
                      <a:pt x="1697" y="1320"/>
                      <a:pt x="1714" y="1328"/>
                    </a:cubicBezTo>
                    <a:cubicBezTo>
                      <a:pt x="1653" y="1698"/>
                      <a:pt x="1583" y="2075"/>
                      <a:pt x="1512" y="2445"/>
                    </a:cubicBezTo>
                    <a:cubicBezTo>
                      <a:pt x="1442" y="2797"/>
                      <a:pt x="1372" y="3158"/>
                      <a:pt x="1301" y="3508"/>
                    </a:cubicBezTo>
                    <a:cubicBezTo>
                      <a:pt x="1258" y="3474"/>
                      <a:pt x="1214" y="3430"/>
                      <a:pt x="1170" y="3394"/>
                    </a:cubicBezTo>
                    <a:cubicBezTo>
                      <a:pt x="1117" y="3350"/>
                      <a:pt x="1064" y="3306"/>
                      <a:pt x="1011" y="3253"/>
                    </a:cubicBezTo>
                    <a:cubicBezTo>
                      <a:pt x="959" y="3200"/>
                      <a:pt x="906" y="3147"/>
                      <a:pt x="862" y="3095"/>
                    </a:cubicBezTo>
                    <a:cubicBezTo>
                      <a:pt x="756" y="2981"/>
                      <a:pt x="651" y="2850"/>
                      <a:pt x="562" y="2717"/>
                    </a:cubicBezTo>
                    <a:cubicBezTo>
                      <a:pt x="387" y="2461"/>
                      <a:pt x="237" y="2198"/>
                      <a:pt x="98" y="1925"/>
                    </a:cubicBezTo>
                    <a:cubicBezTo>
                      <a:pt x="87" y="1909"/>
                      <a:pt x="70" y="1900"/>
                      <a:pt x="53" y="1900"/>
                    </a:cubicBezTo>
                    <a:lnTo>
                      <a:pt x="34" y="1900"/>
                    </a:lnTo>
                    <a:cubicBezTo>
                      <a:pt x="9" y="1917"/>
                      <a:pt x="1" y="1944"/>
                      <a:pt x="9" y="1970"/>
                    </a:cubicBezTo>
                    <a:cubicBezTo>
                      <a:pt x="87" y="2128"/>
                      <a:pt x="176" y="2278"/>
                      <a:pt x="264" y="2428"/>
                    </a:cubicBezTo>
                    <a:cubicBezTo>
                      <a:pt x="351" y="2594"/>
                      <a:pt x="448" y="2744"/>
                      <a:pt x="553" y="2894"/>
                    </a:cubicBezTo>
                    <a:cubicBezTo>
                      <a:pt x="659" y="3042"/>
                      <a:pt x="773" y="3183"/>
                      <a:pt x="897" y="3316"/>
                    </a:cubicBezTo>
                    <a:cubicBezTo>
                      <a:pt x="959" y="3377"/>
                      <a:pt x="1020" y="3439"/>
                      <a:pt x="1090" y="3491"/>
                    </a:cubicBezTo>
                    <a:cubicBezTo>
                      <a:pt x="1125" y="3517"/>
                      <a:pt x="1153" y="3544"/>
                      <a:pt x="1187" y="3569"/>
                    </a:cubicBezTo>
                    <a:cubicBezTo>
                      <a:pt x="1214" y="3597"/>
                      <a:pt x="1248" y="3614"/>
                      <a:pt x="1275" y="3633"/>
                    </a:cubicBezTo>
                    <a:lnTo>
                      <a:pt x="1275" y="3641"/>
                    </a:lnTo>
                    <a:cubicBezTo>
                      <a:pt x="1231" y="3844"/>
                      <a:pt x="1195" y="4036"/>
                      <a:pt x="1153" y="4238"/>
                    </a:cubicBezTo>
                    <a:cubicBezTo>
                      <a:pt x="1117" y="4441"/>
                      <a:pt x="1073" y="4635"/>
                      <a:pt x="1037" y="4836"/>
                    </a:cubicBezTo>
                    <a:cubicBezTo>
                      <a:pt x="1028" y="4880"/>
                      <a:pt x="1047" y="4916"/>
                      <a:pt x="1090" y="4924"/>
                    </a:cubicBezTo>
                    <a:cubicBezTo>
                      <a:pt x="1094" y="4925"/>
                      <a:pt x="1099" y="4926"/>
                      <a:pt x="1104" y="4926"/>
                    </a:cubicBezTo>
                    <a:cubicBezTo>
                      <a:pt x="1136" y="4926"/>
                      <a:pt x="1171" y="4903"/>
                      <a:pt x="1178" y="4871"/>
                    </a:cubicBezTo>
                    <a:cubicBezTo>
                      <a:pt x="1222" y="4669"/>
                      <a:pt x="1267" y="4477"/>
                      <a:pt x="1301" y="4274"/>
                    </a:cubicBezTo>
                    <a:cubicBezTo>
                      <a:pt x="1328" y="4169"/>
                      <a:pt x="1345" y="4055"/>
                      <a:pt x="1372" y="3949"/>
                    </a:cubicBezTo>
                    <a:cubicBezTo>
                      <a:pt x="1372" y="3944"/>
                      <a:pt x="1374" y="3944"/>
                      <a:pt x="1377" y="3944"/>
                    </a:cubicBezTo>
                    <a:cubicBezTo>
                      <a:pt x="1379" y="3944"/>
                      <a:pt x="1381" y="3944"/>
                      <a:pt x="1381" y="3939"/>
                    </a:cubicBezTo>
                    <a:lnTo>
                      <a:pt x="1398" y="3939"/>
                    </a:lnTo>
                    <a:cubicBezTo>
                      <a:pt x="1459" y="3913"/>
                      <a:pt x="1522" y="3896"/>
                      <a:pt x="1583" y="3878"/>
                    </a:cubicBezTo>
                    <a:cubicBezTo>
                      <a:pt x="1609" y="3869"/>
                      <a:pt x="1645" y="3869"/>
                      <a:pt x="1670" y="3861"/>
                    </a:cubicBezTo>
                    <a:cubicBezTo>
                      <a:pt x="1706" y="3852"/>
                      <a:pt x="1733" y="3844"/>
                      <a:pt x="1767" y="3833"/>
                    </a:cubicBezTo>
                    <a:cubicBezTo>
                      <a:pt x="1900" y="3799"/>
                      <a:pt x="2022" y="3755"/>
                      <a:pt x="2145" y="3711"/>
                    </a:cubicBezTo>
                    <a:cubicBezTo>
                      <a:pt x="2269" y="3675"/>
                      <a:pt x="2392" y="3622"/>
                      <a:pt x="2506" y="3561"/>
                    </a:cubicBezTo>
                    <a:cubicBezTo>
                      <a:pt x="2620" y="3508"/>
                      <a:pt x="2736" y="3439"/>
                      <a:pt x="2831" y="3350"/>
                    </a:cubicBezTo>
                    <a:cubicBezTo>
                      <a:pt x="2858" y="3341"/>
                      <a:pt x="2858" y="3306"/>
                      <a:pt x="2841" y="3289"/>
                    </a:cubicBezTo>
                    <a:cubicBezTo>
                      <a:pt x="2831" y="3272"/>
                      <a:pt x="2814" y="3272"/>
                      <a:pt x="2805" y="3272"/>
                    </a:cubicBezTo>
                    <a:cubicBezTo>
                      <a:pt x="2797" y="3272"/>
                      <a:pt x="2778" y="3272"/>
                      <a:pt x="2769" y="3280"/>
                    </a:cubicBezTo>
                    <a:cubicBezTo>
                      <a:pt x="2736" y="3306"/>
                      <a:pt x="2691" y="3341"/>
                      <a:pt x="2655" y="3369"/>
                    </a:cubicBezTo>
                    <a:cubicBezTo>
                      <a:pt x="2550" y="3430"/>
                      <a:pt x="2453" y="3483"/>
                      <a:pt x="2347" y="3536"/>
                    </a:cubicBezTo>
                    <a:cubicBezTo>
                      <a:pt x="2242" y="3580"/>
                      <a:pt x="2136" y="3614"/>
                      <a:pt x="2022" y="3658"/>
                    </a:cubicBezTo>
                    <a:cubicBezTo>
                      <a:pt x="1917" y="3694"/>
                      <a:pt x="1803" y="3719"/>
                      <a:pt x="1689" y="3755"/>
                    </a:cubicBezTo>
                    <a:cubicBezTo>
                      <a:pt x="1592" y="3780"/>
                      <a:pt x="1495" y="3799"/>
                      <a:pt x="1398" y="3825"/>
                    </a:cubicBezTo>
                    <a:cubicBezTo>
                      <a:pt x="1406" y="3772"/>
                      <a:pt x="1417" y="3719"/>
                      <a:pt x="1425" y="3675"/>
                    </a:cubicBezTo>
                    <a:cubicBezTo>
                      <a:pt x="1469" y="3464"/>
                      <a:pt x="1503" y="3263"/>
                      <a:pt x="1547" y="3052"/>
                    </a:cubicBezTo>
                    <a:lnTo>
                      <a:pt x="1564" y="3052"/>
                    </a:lnTo>
                    <a:cubicBezTo>
                      <a:pt x="1680" y="2981"/>
                      <a:pt x="1786" y="2903"/>
                      <a:pt x="1891" y="2822"/>
                    </a:cubicBezTo>
                    <a:cubicBezTo>
                      <a:pt x="2005" y="2736"/>
                      <a:pt x="2111" y="2647"/>
                      <a:pt x="2208" y="2550"/>
                    </a:cubicBezTo>
                    <a:cubicBezTo>
                      <a:pt x="2419" y="2356"/>
                      <a:pt x="2620" y="2145"/>
                      <a:pt x="2822" y="1934"/>
                    </a:cubicBezTo>
                    <a:cubicBezTo>
                      <a:pt x="2831" y="1925"/>
                      <a:pt x="2831" y="1917"/>
                      <a:pt x="2831" y="1900"/>
                    </a:cubicBezTo>
                    <a:cubicBezTo>
                      <a:pt x="2831" y="1892"/>
                      <a:pt x="2831" y="1873"/>
                      <a:pt x="2822" y="1864"/>
                    </a:cubicBezTo>
                    <a:cubicBezTo>
                      <a:pt x="2814" y="1856"/>
                      <a:pt x="2805" y="1847"/>
                      <a:pt x="2788" y="1847"/>
                    </a:cubicBezTo>
                    <a:cubicBezTo>
                      <a:pt x="2778" y="1847"/>
                      <a:pt x="2761" y="1856"/>
                      <a:pt x="2752" y="1864"/>
                    </a:cubicBezTo>
                    <a:cubicBezTo>
                      <a:pt x="2567" y="2067"/>
                      <a:pt x="2375" y="2261"/>
                      <a:pt x="2164" y="2445"/>
                    </a:cubicBezTo>
                    <a:cubicBezTo>
                      <a:pt x="2058" y="2542"/>
                      <a:pt x="1953" y="2630"/>
                      <a:pt x="1847" y="2717"/>
                    </a:cubicBezTo>
                    <a:cubicBezTo>
                      <a:pt x="1758" y="2789"/>
                      <a:pt x="1661" y="2858"/>
                      <a:pt x="1564" y="2919"/>
                    </a:cubicBezTo>
                    <a:cubicBezTo>
                      <a:pt x="1600" y="2770"/>
                      <a:pt x="1628" y="2630"/>
                      <a:pt x="1653" y="2480"/>
                    </a:cubicBezTo>
                    <a:cubicBezTo>
                      <a:pt x="1723" y="2075"/>
                      <a:pt x="1786" y="1670"/>
                      <a:pt x="1847" y="1275"/>
                    </a:cubicBezTo>
                    <a:cubicBezTo>
                      <a:pt x="1900" y="870"/>
                      <a:pt x="1953" y="467"/>
                      <a:pt x="2005" y="62"/>
                    </a:cubicBezTo>
                    <a:cubicBezTo>
                      <a:pt x="2005" y="45"/>
                      <a:pt x="2005" y="35"/>
                      <a:pt x="1997" y="26"/>
                    </a:cubicBezTo>
                    <a:cubicBezTo>
                      <a:pt x="1986" y="9"/>
                      <a:pt x="1978" y="1"/>
                      <a:pt x="19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6"/>
              <p:cNvSpPr/>
              <p:nvPr/>
            </p:nvSpPr>
            <p:spPr>
              <a:xfrm rot="-1758609" flipH="1">
                <a:off x="6285385" y="3936502"/>
                <a:ext cx="465643" cy="879884"/>
              </a:xfrm>
              <a:custGeom>
                <a:avLst/>
                <a:gdLst/>
                <a:ahLst/>
                <a:cxnLst/>
                <a:rect l="l" t="t" r="r" b="b"/>
                <a:pathLst>
                  <a:path w="5091" h="9620" extrusionOk="0">
                    <a:moveTo>
                      <a:pt x="273" y="6076"/>
                    </a:moveTo>
                    <a:lnTo>
                      <a:pt x="273" y="6093"/>
                    </a:lnTo>
                    <a:lnTo>
                      <a:pt x="264" y="6093"/>
                    </a:lnTo>
                    <a:lnTo>
                      <a:pt x="273" y="6076"/>
                    </a:lnTo>
                    <a:close/>
                    <a:moveTo>
                      <a:pt x="3192" y="1"/>
                    </a:moveTo>
                    <a:cubicBezTo>
                      <a:pt x="3097" y="1"/>
                      <a:pt x="2999" y="9"/>
                      <a:pt x="2875" y="35"/>
                    </a:cubicBezTo>
                    <a:cubicBezTo>
                      <a:pt x="2727" y="62"/>
                      <a:pt x="2569" y="106"/>
                      <a:pt x="2411" y="159"/>
                    </a:cubicBezTo>
                    <a:cubicBezTo>
                      <a:pt x="2147" y="254"/>
                      <a:pt x="1892" y="412"/>
                      <a:pt x="1653" y="606"/>
                    </a:cubicBezTo>
                    <a:cubicBezTo>
                      <a:pt x="1223" y="959"/>
                      <a:pt x="881" y="1459"/>
                      <a:pt x="598" y="2128"/>
                    </a:cubicBezTo>
                    <a:cubicBezTo>
                      <a:pt x="343" y="2717"/>
                      <a:pt x="176" y="3386"/>
                      <a:pt x="79" y="4133"/>
                    </a:cubicBezTo>
                    <a:cubicBezTo>
                      <a:pt x="37" y="4511"/>
                      <a:pt x="18" y="4888"/>
                      <a:pt x="9" y="5196"/>
                    </a:cubicBezTo>
                    <a:cubicBezTo>
                      <a:pt x="1" y="5566"/>
                      <a:pt x="1" y="5927"/>
                      <a:pt x="18" y="6279"/>
                    </a:cubicBezTo>
                    <a:cubicBezTo>
                      <a:pt x="53" y="6929"/>
                      <a:pt x="131" y="7518"/>
                      <a:pt x="248" y="8073"/>
                    </a:cubicBezTo>
                    <a:cubicBezTo>
                      <a:pt x="370" y="8626"/>
                      <a:pt x="528" y="9084"/>
                      <a:pt x="722" y="9461"/>
                    </a:cubicBezTo>
                    <a:cubicBezTo>
                      <a:pt x="731" y="9470"/>
                      <a:pt x="739" y="9478"/>
                      <a:pt x="748" y="9487"/>
                    </a:cubicBezTo>
                    <a:cubicBezTo>
                      <a:pt x="739" y="9514"/>
                      <a:pt x="756" y="9550"/>
                      <a:pt x="765" y="9567"/>
                    </a:cubicBezTo>
                    <a:cubicBezTo>
                      <a:pt x="792" y="9592"/>
                      <a:pt x="817" y="9611"/>
                      <a:pt x="853" y="9620"/>
                    </a:cubicBezTo>
                    <a:lnTo>
                      <a:pt x="862" y="9620"/>
                    </a:lnTo>
                    <a:cubicBezTo>
                      <a:pt x="906" y="9620"/>
                      <a:pt x="933" y="9611"/>
                      <a:pt x="950" y="9592"/>
                    </a:cubicBezTo>
                    <a:cubicBezTo>
                      <a:pt x="1442" y="9303"/>
                      <a:pt x="1830" y="8873"/>
                      <a:pt x="2119" y="8529"/>
                    </a:cubicBezTo>
                    <a:cubicBezTo>
                      <a:pt x="2472" y="8090"/>
                      <a:pt x="2814" y="7651"/>
                      <a:pt x="3122" y="7201"/>
                    </a:cubicBezTo>
                    <a:cubicBezTo>
                      <a:pt x="3913" y="6093"/>
                      <a:pt x="4424" y="5127"/>
                      <a:pt x="4749" y="4169"/>
                    </a:cubicBezTo>
                    <a:cubicBezTo>
                      <a:pt x="4838" y="3886"/>
                      <a:pt x="4916" y="3605"/>
                      <a:pt x="4968" y="3325"/>
                    </a:cubicBezTo>
                    <a:cubicBezTo>
                      <a:pt x="5021" y="3103"/>
                      <a:pt x="5049" y="2911"/>
                      <a:pt x="5057" y="2725"/>
                    </a:cubicBezTo>
                    <a:cubicBezTo>
                      <a:pt x="5091" y="2312"/>
                      <a:pt x="5065" y="1934"/>
                      <a:pt x="4977" y="1583"/>
                    </a:cubicBezTo>
                    <a:cubicBezTo>
                      <a:pt x="4880" y="1161"/>
                      <a:pt x="4722" y="826"/>
                      <a:pt x="4510" y="571"/>
                    </a:cubicBezTo>
                    <a:cubicBezTo>
                      <a:pt x="4449" y="501"/>
                      <a:pt x="4380" y="431"/>
                      <a:pt x="4310" y="370"/>
                    </a:cubicBezTo>
                    <a:cubicBezTo>
                      <a:pt x="4230" y="298"/>
                      <a:pt x="4141" y="246"/>
                      <a:pt x="4055" y="193"/>
                    </a:cubicBezTo>
                    <a:cubicBezTo>
                      <a:pt x="3905" y="115"/>
                      <a:pt x="3730" y="53"/>
                      <a:pt x="3519" y="18"/>
                    </a:cubicBezTo>
                    <a:cubicBezTo>
                      <a:pt x="3422" y="1"/>
                      <a:pt x="3333" y="1"/>
                      <a:pt x="32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6"/>
              <p:cNvSpPr/>
              <p:nvPr/>
            </p:nvSpPr>
            <p:spPr>
              <a:xfrm rot="-1758609" flipH="1">
                <a:off x="6182458" y="4106959"/>
                <a:ext cx="226831" cy="84147"/>
              </a:xfrm>
              <a:custGeom>
                <a:avLst/>
                <a:gdLst/>
                <a:ahLst/>
                <a:cxnLst/>
                <a:rect l="l" t="t" r="r" b="b"/>
                <a:pathLst>
                  <a:path w="2480" h="920" extrusionOk="0">
                    <a:moveTo>
                      <a:pt x="2083" y="739"/>
                    </a:moveTo>
                    <a:lnTo>
                      <a:pt x="2087" y="742"/>
                    </a:lnTo>
                    <a:lnTo>
                      <a:pt x="2087" y="742"/>
                    </a:lnTo>
                    <a:cubicBezTo>
                      <a:pt x="2086" y="741"/>
                      <a:pt x="2084" y="740"/>
                      <a:pt x="2083" y="739"/>
                    </a:cubicBezTo>
                    <a:close/>
                    <a:moveTo>
                      <a:pt x="53" y="1"/>
                    </a:moveTo>
                    <a:cubicBezTo>
                      <a:pt x="25" y="1"/>
                      <a:pt x="9" y="20"/>
                      <a:pt x="0" y="45"/>
                    </a:cubicBezTo>
                    <a:cubicBezTo>
                      <a:pt x="0" y="72"/>
                      <a:pt x="17" y="98"/>
                      <a:pt x="44" y="98"/>
                    </a:cubicBezTo>
                    <a:cubicBezTo>
                      <a:pt x="361" y="125"/>
                      <a:pt x="667" y="186"/>
                      <a:pt x="975" y="264"/>
                    </a:cubicBezTo>
                    <a:lnTo>
                      <a:pt x="958" y="264"/>
                    </a:lnTo>
                    <a:cubicBezTo>
                      <a:pt x="1152" y="317"/>
                      <a:pt x="1344" y="389"/>
                      <a:pt x="1530" y="459"/>
                    </a:cubicBezTo>
                    <a:cubicBezTo>
                      <a:pt x="1722" y="539"/>
                      <a:pt x="1916" y="634"/>
                      <a:pt x="2102" y="750"/>
                    </a:cubicBezTo>
                    <a:lnTo>
                      <a:pt x="2087" y="742"/>
                    </a:lnTo>
                    <a:lnTo>
                      <a:pt x="2087" y="742"/>
                    </a:lnTo>
                    <a:cubicBezTo>
                      <a:pt x="2166" y="786"/>
                      <a:pt x="2251" y="846"/>
                      <a:pt x="2338" y="897"/>
                    </a:cubicBezTo>
                    <a:cubicBezTo>
                      <a:pt x="2351" y="911"/>
                      <a:pt x="2364" y="920"/>
                      <a:pt x="2381" y="920"/>
                    </a:cubicBezTo>
                    <a:cubicBezTo>
                      <a:pt x="2387" y="920"/>
                      <a:pt x="2393" y="919"/>
                      <a:pt x="2400" y="916"/>
                    </a:cubicBezTo>
                    <a:cubicBezTo>
                      <a:pt x="2419" y="916"/>
                      <a:pt x="2435" y="908"/>
                      <a:pt x="2452" y="889"/>
                    </a:cubicBezTo>
                    <a:cubicBezTo>
                      <a:pt x="2480" y="855"/>
                      <a:pt x="2471" y="803"/>
                      <a:pt x="2435" y="775"/>
                    </a:cubicBezTo>
                    <a:cubicBezTo>
                      <a:pt x="2083" y="539"/>
                      <a:pt x="1705" y="353"/>
                      <a:pt x="1300" y="222"/>
                    </a:cubicBezTo>
                    <a:cubicBezTo>
                      <a:pt x="1100" y="159"/>
                      <a:pt x="897" y="117"/>
                      <a:pt x="694" y="72"/>
                    </a:cubicBezTo>
                    <a:cubicBezTo>
                      <a:pt x="483" y="36"/>
                      <a:pt x="272" y="20"/>
                      <a:pt x="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6"/>
              <p:cNvSpPr/>
              <p:nvPr/>
            </p:nvSpPr>
            <p:spPr>
              <a:xfrm rot="-1758609" flipH="1">
                <a:off x="6399495" y="4105648"/>
                <a:ext cx="111860" cy="29086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318" extrusionOk="0">
                    <a:moveTo>
                      <a:pt x="53" y="1"/>
                    </a:moveTo>
                    <a:cubicBezTo>
                      <a:pt x="36" y="1"/>
                      <a:pt x="9" y="9"/>
                      <a:pt x="9" y="36"/>
                    </a:cubicBezTo>
                    <a:cubicBezTo>
                      <a:pt x="0" y="62"/>
                      <a:pt x="17" y="89"/>
                      <a:pt x="45" y="98"/>
                    </a:cubicBezTo>
                    <a:cubicBezTo>
                      <a:pt x="194" y="106"/>
                      <a:pt x="334" y="123"/>
                      <a:pt x="484" y="150"/>
                    </a:cubicBezTo>
                    <a:cubicBezTo>
                      <a:pt x="633" y="176"/>
                      <a:pt x="783" y="212"/>
                      <a:pt x="933" y="256"/>
                    </a:cubicBezTo>
                    <a:cubicBezTo>
                      <a:pt x="1003" y="273"/>
                      <a:pt x="1072" y="292"/>
                      <a:pt x="1144" y="317"/>
                    </a:cubicBezTo>
                    <a:lnTo>
                      <a:pt x="1178" y="317"/>
                    </a:lnTo>
                    <a:cubicBezTo>
                      <a:pt x="1197" y="309"/>
                      <a:pt x="1205" y="300"/>
                      <a:pt x="1214" y="281"/>
                    </a:cubicBezTo>
                    <a:cubicBezTo>
                      <a:pt x="1222" y="273"/>
                      <a:pt x="1222" y="256"/>
                      <a:pt x="1214" y="248"/>
                    </a:cubicBezTo>
                    <a:cubicBezTo>
                      <a:pt x="1205" y="229"/>
                      <a:pt x="1197" y="220"/>
                      <a:pt x="1186" y="212"/>
                    </a:cubicBezTo>
                    <a:cubicBezTo>
                      <a:pt x="1003" y="159"/>
                      <a:pt x="828" y="106"/>
                      <a:pt x="642" y="70"/>
                    </a:cubicBezTo>
                    <a:cubicBezTo>
                      <a:pt x="448" y="36"/>
                      <a:pt x="256" y="9"/>
                      <a:pt x="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6"/>
              <p:cNvSpPr/>
              <p:nvPr/>
            </p:nvSpPr>
            <p:spPr>
              <a:xfrm rot="-1758609" flipH="1">
                <a:off x="6255271" y="4223131"/>
                <a:ext cx="124848" cy="48933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535" extrusionOk="0">
                    <a:moveTo>
                      <a:pt x="54" y="1"/>
                    </a:moveTo>
                    <a:cubicBezTo>
                      <a:pt x="28" y="1"/>
                      <a:pt x="12" y="28"/>
                      <a:pt x="12" y="45"/>
                    </a:cubicBezTo>
                    <a:cubicBezTo>
                      <a:pt x="1" y="62"/>
                      <a:pt x="12" y="71"/>
                      <a:pt x="20" y="81"/>
                    </a:cubicBezTo>
                    <a:cubicBezTo>
                      <a:pt x="28" y="98"/>
                      <a:pt x="37" y="98"/>
                      <a:pt x="45" y="106"/>
                    </a:cubicBezTo>
                    <a:cubicBezTo>
                      <a:pt x="73" y="106"/>
                      <a:pt x="90" y="115"/>
                      <a:pt x="107" y="123"/>
                    </a:cubicBezTo>
                    <a:lnTo>
                      <a:pt x="117" y="123"/>
                    </a:lnTo>
                    <a:cubicBezTo>
                      <a:pt x="503" y="239"/>
                      <a:pt x="881" y="379"/>
                      <a:pt x="1250" y="529"/>
                    </a:cubicBezTo>
                    <a:cubicBezTo>
                      <a:pt x="1262" y="533"/>
                      <a:pt x="1273" y="535"/>
                      <a:pt x="1284" y="535"/>
                    </a:cubicBezTo>
                    <a:cubicBezTo>
                      <a:pt x="1316" y="535"/>
                      <a:pt x="1343" y="517"/>
                      <a:pt x="1356" y="484"/>
                    </a:cubicBezTo>
                    <a:cubicBezTo>
                      <a:pt x="1364" y="450"/>
                      <a:pt x="1356" y="398"/>
                      <a:pt x="1312" y="387"/>
                    </a:cubicBezTo>
                    <a:cubicBezTo>
                      <a:pt x="1100" y="317"/>
                      <a:pt x="889" y="239"/>
                      <a:pt x="678" y="176"/>
                    </a:cubicBezTo>
                    <a:cubicBezTo>
                      <a:pt x="581" y="142"/>
                      <a:pt x="486" y="115"/>
                      <a:pt x="389" y="90"/>
                    </a:cubicBezTo>
                    <a:cubicBezTo>
                      <a:pt x="275" y="54"/>
                      <a:pt x="170" y="28"/>
                      <a:pt x="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6"/>
              <p:cNvSpPr/>
              <p:nvPr/>
            </p:nvSpPr>
            <p:spPr>
              <a:xfrm rot="-1758609" flipH="1">
                <a:off x="6367023" y="4249390"/>
                <a:ext cx="282441" cy="90641"/>
              </a:xfrm>
              <a:custGeom>
                <a:avLst/>
                <a:gdLst/>
                <a:ahLst/>
                <a:cxnLst/>
                <a:rect l="l" t="t" r="r" b="b"/>
                <a:pathLst>
                  <a:path w="3088" h="991" extrusionOk="0">
                    <a:moveTo>
                      <a:pt x="53" y="1"/>
                    </a:moveTo>
                    <a:cubicBezTo>
                      <a:pt x="28" y="1"/>
                      <a:pt x="11" y="18"/>
                      <a:pt x="0" y="35"/>
                    </a:cubicBezTo>
                    <a:cubicBezTo>
                      <a:pt x="0" y="62"/>
                      <a:pt x="19" y="87"/>
                      <a:pt x="44" y="96"/>
                    </a:cubicBezTo>
                    <a:cubicBezTo>
                      <a:pt x="203" y="115"/>
                      <a:pt x="353" y="149"/>
                      <a:pt x="511" y="184"/>
                    </a:cubicBezTo>
                    <a:cubicBezTo>
                      <a:pt x="669" y="220"/>
                      <a:pt x="836" y="265"/>
                      <a:pt x="994" y="307"/>
                    </a:cubicBezTo>
                    <a:cubicBezTo>
                      <a:pt x="1319" y="395"/>
                      <a:pt x="1636" y="501"/>
                      <a:pt x="1952" y="615"/>
                    </a:cubicBezTo>
                    <a:cubicBezTo>
                      <a:pt x="2121" y="676"/>
                      <a:pt x="2296" y="739"/>
                      <a:pt x="2463" y="801"/>
                    </a:cubicBezTo>
                    <a:cubicBezTo>
                      <a:pt x="2630" y="862"/>
                      <a:pt x="2796" y="923"/>
                      <a:pt x="2974" y="984"/>
                    </a:cubicBezTo>
                    <a:cubicBezTo>
                      <a:pt x="2982" y="988"/>
                      <a:pt x="2990" y="991"/>
                      <a:pt x="3000" y="991"/>
                    </a:cubicBezTo>
                    <a:cubicBezTo>
                      <a:pt x="3010" y="991"/>
                      <a:pt x="3021" y="988"/>
                      <a:pt x="3035" y="984"/>
                    </a:cubicBezTo>
                    <a:cubicBezTo>
                      <a:pt x="3052" y="976"/>
                      <a:pt x="3071" y="959"/>
                      <a:pt x="3079" y="940"/>
                    </a:cubicBezTo>
                    <a:cubicBezTo>
                      <a:pt x="3088" y="906"/>
                      <a:pt x="3071" y="853"/>
                      <a:pt x="3035" y="834"/>
                    </a:cubicBezTo>
                    <a:cubicBezTo>
                      <a:pt x="2921" y="792"/>
                      <a:pt x="2807" y="756"/>
                      <a:pt x="2691" y="712"/>
                    </a:cubicBezTo>
                    <a:cubicBezTo>
                      <a:pt x="2568" y="668"/>
                      <a:pt x="2446" y="623"/>
                      <a:pt x="2321" y="581"/>
                    </a:cubicBezTo>
                    <a:cubicBezTo>
                      <a:pt x="2077" y="501"/>
                      <a:pt x="1821" y="412"/>
                      <a:pt x="1574" y="334"/>
                    </a:cubicBezTo>
                    <a:cubicBezTo>
                      <a:pt x="1330" y="265"/>
                      <a:pt x="1083" y="193"/>
                      <a:pt x="836" y="132"/>
                    </a:cubicBezTo>
                    <a:cubicBezTo>
                      <a:pt x="713" y="106"/>
                      <a:pt x="580" y="79"/>
                      <a:pt x="450" y="54"/>
                    </a:cubicBezTo>
                    <a:cubicBezTo>
                      <a:pt x="317" y="35"/>
                      <a:pt x="194" y="18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6"/>
              <p:cNvSpPr/>
              <p:nvPr/>
            </p:nvSpPr>
            <p:spPr>
              <a:xfrm rot="-1758609" flipH="1">
                <a:off x="6441315" y="4212133"/>
                <a:ext cx="86891" cy="33659"/>
              </a:xfrm>
              <a:custGeom>
                <a:avLst/>
                <a:gdLst/>
                <a:ahLst/>
                <a:cxnLst/>
                <a:rect l="l" t="t" r="r" b="b"/>
                <a:pathLst>
                  <a:path w="950" h="368" extrusionOk="0">
                    <a:moveTo>
                      <a:pt x="45" y="1"/>
                    </a:moveTo>
                    <a:cubicBezTo>
                      <a:pt x="28" y="9"/>
                      <a:pt x="9" y="20"/>
                      <a:pt x="9" y="37"/>
                    </a:cubicBezTo>
                    <a:cubicBezTo>
                      <a:pt x="0" y="54"/>
                      <a:pt x="0" y="73"/>
                      <a:pt x="0" y="89"/>
                    </a:cubicBezTo>
                    <a:cubicBezTo>
                      <a:pt x="9" y="98"/>
                      <a:pt x="28" y="115"/>
                      <a:pt x="36" y="115"/>
                    </a:cubicBezTo>
                    <a:cubicBezTo>
                      <a:pt x="308" y="203"/>
                      <a:pt x="581" y="273"/>
                      <a:pt x="844" y="362"/>
                    </a:cubicBezTo>
                    <a:cubicBezTo>
                      <a:pt x="854" y="366"/>
                      <a:pt x="863" y="368"/>
                      <a:pt x="872" y="368"/>
                    </a:cubicBezTo>
                    <a:cubicBezTo>
                      <a:pt x="880" y="368"/>
                      <a:pt x="889" y="366"/>
                      <a:pt x="897" y="362"/>
                    </a:cubicBezTo>
                    <a:cubicBezTo>
                      <a:pt x="916" y="362"/>
                      <a:pt x="933" y="345"/>
                      <a:pt x="942" y="326"/>
                    </a:cubicBezTo>
                    <a:cubicBezTo>
                      <a:pt x="950" y="292"/>
                      <a:pt x="933" y="248"/>
                      <a:pt x="897" y="231"/>
                    </a:cubicBezTo>
                    <a:cubicBezTo>
                      <a:pt x="652" y="151"/>
                      <a:pt x="397" y="89"/>
                      <a:pt x="150" y="20"/>
                    </a:cubicBezTo>
                    <a:lnTo>
                      <a:pt x="159" y="20"/>
                    </a:lnTo>
                    <a:lnTo>
                      <a:pt x="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6"/>
              <p:cNvSpPr/>
              <p:nvPr/>
            </p:nvSpPr>
            <p:spPr>
              <a:xfrm rot="-1758609" flipH="1">
                <a:off x="6651449" y="4519819"/>
                <a:ext cx="93385" cy="24329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266" extrusionOk="0">
                    <a:moveTo>
                      <a:pt x="54" y="0"/>
                    </a:moveTo>
                    <a:cubicBezTo>
                      <a:pt x="26" y="0"/>
                      <a:pt x="9" y="17"/>
                      <a:pt x="1" y="42"/>
                    </a:cubicBezTo>
                    <a:cubicBezTo>
                      <a:pt x="1" y="70"/>
                      <a:pt x="18" y="95"/>
                      <a:pt x="45" y="95"/>
                    </a:cubicBezTo>
                    <a:cubicBezTo>
                      <a:pt x="351" y="131"/>
                      <a:pt x="659" y="192"/>
                      <a:pt x="959" y="264"/>
                    </a:cubicBezTo>
                    <a:cubicBezTo>
                      <a:pt x="962" y="265"/>
                      <a:pt x="966" y="266"/>
                      <a:pt x="969" y="266"/>
                    </a:cubicBezTo>
                    <a:cubicBezTo>
                      <a:pt x="991" y="266"/>
                      <a:pt x="1013" y="243"/>
                      <a:pt x="1020" y="228"/>
                    </a:cubicBezTo>
                    <a:cubicBezTo>
                      <a:pt x="1020" y="211"/>
                      <a:pt x="1012" y="201"/>
                      <a:pt x="1012" y="192"/>
                    </a:cubicBezTo>
                    <a:cubicBezTo>
                      <a:pt x="1003" y="175"/>
                      <a:pt x="984" y="175"/>
                      <a:pt x="976" y="167"/>
                    </a:cubicBezTo>
                    <a:cubicBezTo>
                      <a:pt x="668" y="95"/>
                      <a:pt x="370" y="34"/>
                      <a:pt x="62" y="9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6"/>
              <p:cNvSpPr/>
              <p:nvPr/>
            </p:nvSpPr>
            <p:spPr>
              <a:xfrm rot="-1758609" flipH="1">
                <a:off x="6525015" y="4389313"/>
                <a:ext cx="201221" cy="5670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620" extrusionOk="0">
                    <a:moveTo>
                      <a:pt x="45" y="1"/>
                    </a:moveTo>
                    <a:cubicBezTo>
                      <a:pt x="28" y="1"/>
                      <a:pt x="0" y="20"/>
                      <a:pt x="0" y="45"/>
                    </a:cubicBezTo>
                    <a:cubicBezTo>
                      <a:pt x="0" y="72"/>
                      <a:pt x="17" y="98"/>
                      <a:pt x="45" y="98"/>
                    </a:cubicBezTo>
                    <a:cubicBezTo>
                      <a:pt x="264" y="125"/>
                      <a:pt x="492" y="159"/>
                      <a:pt x="713" y="203"/>
                    </a:cubicBezTo>
                    <a:cubicBezTo>
                      <a:pt x="941" y="248"/>
                      <a:pt x="1161" y="292"/>
                      <a:pt x="1372" y="353"/>
                    </a:cubicBezTo>
                    <a:lnTo>
                      <a:pt x="1363" y="353"/>
                    </a:lnTo>
                    <a:cubicBezTo>
                      <a:pt x="1486" y="389"/>
                      <a:pt x="1610" y="423"/>
                      <a:pt x="1733" y="467"/>
                    </a:cubicBezTo>
                    <a:cubicBezTo>
                      <a:pt x="1864" y="511"/>
                      <a:pt x="1980" y="564"/>
                      <a:pt x="2102" y="617"/>
                    </a:cubicBezTo>
                    <a:cubicBezTo>
                      <a:pt x="2108" y="618"/>
                      <a:pt x="2115" y="619"/>
                      <a:pt x="2121" y="619"/>
                    </a:cubicBezTo>
                    <a:cubicBezTo>
                      <a:pt x="2149" y="619"/>
                      <a:pt x="2173" y="604"/>
                      <a:pt x="2180" y="581"/>
                    </a:cubicBezTo>
                    <a:cubicBezTo>
                      <a:pt x="2199" y="556"/>
                      <a:pt x="2180" y="511"/>
                      <a:pt x="2155" y="503"/>
                    </a:cubicBezTo>
                    <a:cubicBezTo>
                      <a:pt x="1830" y="362"/>
                      <a:pt x="1494" y="256"/>
                      <a:pt x="1152" y="178"/>
                    </a:cubicBezTo>
                    <a:cubicBezTo>
                      <a:pt x="977" y="142"/>
                      <a:pt x="800" y="106"/>
                      <a:pt x="625" y="81"/>
                    </a:cubicBezTo>
                    <a:cubicBezTo>
                      <a:pt x="431" y="45"/>
                      <a:pt x="247" y="28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6"/>
              <p:cNvSpPr/>
              <p:nvPr/>
            </p:nvSpPr>
            <p:spPr>
              <a:xfrm rot="-1758609" flipH="1">
                <a:off x="6576848" y="4326933"/>
                <a:ext cx="91007" cy="23506"/>
              </a:xfrm>
              <a:custGeom>
                <a:avLst/>
                <a:gdLst/>
                <a:ahLst/>
                <a:cxnLst/>
                <a:rect l="l" t="t" r="r" b="b"/>
                <a:pathLst>
                  <a:path w="995" h="257" extrusionOk="0">
                    <a:moveTo>
                      <a:pt x="53" y="1"/>
                    </a:moveTo>
                    <a:cubicBezTo>
                      <a:pt x="28" y="1"/>
                      <a:pt x="0" y="18"/>
                      <a:pt x="0" y="45"/>
                    </a:cubicBezTo>
                    <a:cubicBezTo>
                      <a:pt x="0" y="71"/>
                      <a:pt x="17" y="98"/>
                      <a:pt x="45" y="98"/>
                    </a:cubicBezTo>
                    <a:cubicBezTo>
                      <a:pt x="186" y="106"/>
                      <a:pt x="334" y="134"/>
                      <a:pt x="475" y="151"/>
                    </a:cubicBezTo>
                    <a:cubicBezTo>
                      <a:pt x="633" y="176"/>
                      <a:pt x="783" y="212"/>
                      <a:pt x="941" y="256"/>
                    </a:cubicBezTo>
                    <a:cubicBezTo>
                      <a:pt x="950" y="256"/>
                      <a:pt x="967" y="248"/>
                      <a:pt x="977" y="248"/>
                    </a:cubicBezTo>
                    <a:cubicBezTo>
                      <a:pt x="986" y="239"/>
                      <a:pt x="994" y="220"/>
                      <a:pt x="994" y="212"/>
                    </a:cubicBezTo>
                    <a:cubicBezTo>
                      <a:pt x="994" y="195"/>
                      <a:pt x="994" y="187"/>
                      <a:pt x="986" y="176"/>
                    </a:cubicBezTo>
                    <a:cubicBezTo>
                      <a:pt x="977" y="168"/>
                      <a:pt x="967" y="159"/>
                      <a:pt x="950" y="159"/>
                    </a:cubicBezTo>
                    <a:cubicBezTo>
                      <a:pt x="808" y="123"/>
                      <a:pt x="669" y="89"/>
                      <a:pt x="528" y="62"/>
                    </a:cubicBezTo>
                    <a:cubicBezTo>
                      <a:pt x="370" y="37"/>
                      <a:pt x="211" y="9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6"/>
              <p:cNvSpPr/>
              <p:nvPr/>
            </p:nvSpPr>
            <p:spPr>
              <a:xfrm rot="-1758609" flipH="1">
                <a:off x="6712646" y="4418414"/>
                <a:ext cx="41982" cy="21768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38" extrusionOk="0">
                    <a:moveTo>
                      <a:pt x="89" y="1"/>
                    </a:moveTo>
                    <a:cubicBezTo>
                      <a:pt x="72" y="1"/>
                      <a:pt x="53" y="9"/>
                      <a:pt x="44" y="18"/>
                    </a:cubicBezTo>
                    <a:cubicBezTo>
                      <a:pt x="28" y="26"/>
                      <a:pt x="9" y="53"/>
                      <a:pt x="9" y="70"/>
                    </a:cubicBezTo>
                    <a:cubicBezTo>
                      <a:pt x="0" y="98"/>
                      <a:pt x="9" y="115"/>
                      <a:pt x="28" y="132"/>
                    </a:cubicBezTo>
                    <a:cubicBezTo>
                      <a:pt x="36" y="159"/>
                      <a:pt x="53" y="159"/>
                      <a:pt x="80" y="167"/>
                    </a:cubicBezTo>
                    <a:cubicBezTo>
                      <a:pt x="167" y="195"/>
                      <a:pt x="264" y="212"/>
                      <a:pt x="353" y="237"/>
                    </a:cubicBezTo>
                    <a:cubicBezTo>
                      <a:pt x="378" y="237"/>
                      <a:pt x="405" y="229"/>
                      <a:pt x="422" y="220"/>
                    </a:cubicBezTo>
                    <a:cubicBezTo>
                      <a:pt x="441" y="203"/>
                      <a:pt x="450" y="184"/>
                      <a:pt x="458" y="159"/>
                    </a:cubicBezTo>
                    <a:cubicBezTo>
                      <a:pt x="458" y="115"/>
                      <a:pt x="422" y="70"/>
                      <a:pt x="378" y="62"/>
                    </a:cubicBezTo>
                    <a:cubicBezTo>
                      <a:pt x="291" y="45"/>
                      <a:pt x="194" y="26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" name="Google Shape;854;p26"/>
            <p:cNvGrpSpPr/>
            <p:nvPr/>
          </p:nvGrpSpPr>
          <p:grpSpPr>
            <a:xfrm rot="5815604">
              <a:off x="686630" y="3642014"/>
              <a:ext cx="317812" cy="266122"/>
              <a:chOff x="3534217" y="2863203"/>
              <a:chExt cx="317813" cy="266123"/>
            </a:xfrm>
          </p:grpSpPr>
          <p:sp>
            <p:nvSpPr>
              <p:cNvPr id="855" name="Google Shape;855;p26"/>
              <p:cNvSpPr/>
              <p:nvPr/>
            </p:nvSpPr>
            <p:spPr>
              <a:xfrm>
                <a:off x="3534217" y="2863203"/>
                <a:ext cx="317813" cy="266123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3712" extrusionOk="0">
                    <a:moveTo>
                      <a:pt x="2129" y="0"/>
                    </a:moveTo>
                    <a:cubicBezTo>
                      <a:pt x="1548" y="0"/>
                      <a:pt x="1002" y="297"/>
                      <a:pt x="670" y="836"/>
                    </a:cubicBezTo>
                    <a:cubicBezTo>
                      <a:pt x="1" y="1530"/>
                      <a:pt x="353" y="2946"/>
                      <a:pt x="1136" y="3421"/>
                    </a:cubicBezTo>
                    <a:cubicBezTo>
                      <a:pt x="1453" y="3610"/>
                      <a:pt x="1854" y="3712"/>
                      <a:pt x="2257" y="3712"/>
                    </a:cubicBezTo>
                    <a:cubicBezTo>
                      <a:pt x="2824" y="3712"/>
                      <a:pt x="3394" y="3510"/>
                      <a:pt x="3738" y="3068"/>
                    </a:cubicBezTo>
                    <a:cubicBezTo>
                      <a:pt x="4432" y="2171"/>
                      <a:pt x="4074" y="914"/>
                      <a:pt x="3149" y="316"/>
                    </a:cubicBezTo>
                    <a:cubicBezTo>
                      <a:pt x="2821" y="102"/>
                      <a:pt x="2469" y="0"/>
                      <a:pt x="21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6"/>
              <p:cNvSpPr/>
              <p:nvPr/>
            </p:nvSpPr>
            <p:spPr>
              <a:xfrm>
                <a:off x="3718321" y="2926507"/>
                <a:ext cx="48392" cy="4531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632" extrusionOk="0">
                    <a:moveTo>
                      <a:pt x="186" y="1"/>
                    </a:moveTo>
                    <a:cubicBezTo>
                      <a:pt x="100" y="1"/>
                      <a:pt x="21" y="52"/>
                      <a:pt x="1" y="153"/>
                    </a:cubicBezTo>
                    <a:lnTo>
                      <a:pt x="1" y="180"/>
                    </a:lnTo>
                    <a:cubicBezTo>
                      <a:pt x="1" y="197"/>
                      <a:pt x="1" y="225"/>
                      <a:pt x="9" y="250"/>
                    </a:cubicBezTo>
                    <a:lnTo>
                      <a:pt x="9" y="259"/>
                    </a:lnTo>
                    <a:cubicBezTo>
                      <a:pt x="18" y="269"/>
                      <a:pt x="18" y="278"/>
                      <a:pt x="18" y="286"/>
                    </a:cubicBezTo>
                    <a:lnTo>
                      <a:pt x="37" y="303"/>
                    </a:lnTo>
                    <a:cubicBezTo>
                      <a:pt x="37" y="311"/>
                      <a:pt x="45" y="311"/>
                      <a:pt x="45" y="322"/>
                    </a:cubicBezTo>
                    <a:cubicBezTo>
                      <a:pt x="98" y="417"/>
                      <a:pt x="176" y="497"/>
                      <a:pt x="265" y="575"/>
                    </a:cubicBezTo>
                    <a:cubicBezTo>
                      <a:pt x="306" y="615"/>
                      <a:pt x="350" y="631"/>
                      <a:pt x="393" y="631"/>
                    </a:cubicBezTo>
                    <a:cubicBezTo>
                      <a:pt x="548" y="631"/>
                      <a:pt x="675" y="405"/>
                      <a:pt x="529" y="259"/>
                    </a:cubicBezTo>
                    <a:cubicBezTo>
                      <a:pt x="484" y="216"/>
                      <a:pt x="440" y="164"/>
                      <a:pt x="406" y="119"/>
                    </a:cubicBezTo>
                    <a:cubicBezTo>
                      <a:pt x="387" y="92"/>
                      <a:pt x="370" y="75"/>
                      <a:pt x="345" y="58"/>
                    </a:cubicBezTo>
                    <a:cubicBezTo>
                      <a:pt x="345" y="47"/>
                      <a:pt x="334" y="47"/>
                      <a:pt x="334" y="47"/>
                    </a:cubicBezTo>
                    <a:lnTo>
                      <a:pt x="326" y="39"/>
                    </a:lnTo>
                    <a:cubicBezTo>
                      <a:pt x="317" y="31"/>
                      <a:pt x="301" y="31"/>
                      <a:pt x="292" y="22"/>
                    </a:cubicBezTo>
                    <a:lnTo>
                      <a:pt x="282" y="22"/>
                    </a:lnTo>
                    <a:cubicBezTo>
                      <a:pt x="251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7" name="Google Shape;857;p26"/>
            <p:cNvGrpSpPr/>
            <p:nvPr/>
          </p:nvGrpSpPr>
          <p:grpSpPr>
            <a:xfrm>
              <a:off x="1068037" y="4185671"/>
              <a:ext cx="126904" cy="133215"/>
              <a:chOff x="1455683" y="4027463"/>
              <a:chExt cx="323321" cy="339402"/>
            </a:xfrm>
          </p:grpSpPr>
          <p:grpSp>
            <p:nvGrpSpPr>
              <p:cNvPr id="858" name="Google Shape;858;p26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859" name="Google Shape;859;p26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60" name="Google Shape;860;p26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861" name="Google Shape;861;p26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2" name="Google Shape;862;p26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63" name="Google Shape;863;p26"/>
            <p:cNvGrpSpPr/>
            <p:nvPr/>
          </p:nvGrpSpPr>
          <p:grpSpPr>
            <a:xfrm>
              <a:off x="1825326" y="4424491"/>
              <a:ext cx="247858" cy="260118"/>
              <a:chOff x="1455683" y="4027463"/>
              <a:chExt cx="323321" cy="339402"/>
            </a:xfrm>
          </p:grpSpPr>
          <p:grpSp>
            <p:nvGrpSpPr>
              <p:cNvPr id="864" name="Google Shape;864;p26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865" name="Google Shape;865;p26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66" name="Google Shape;866;p26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867" name="Google Shape;867;p26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8" name="Google Shape;868;p26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ackground 1">
  <p:cSld name="CUSTOM_9_1"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" name="Google Shape;870;p27"/>
          <p:cNvPicPr preferRelativeResize="0"/>
          <p:nvPr/>
        </p:nvPicPr>
        <p:blipFill rotWithShape="1">
          <a:blip r:embed="rId2">
            <a:alphaModFix amt="40000"/>
          </a:blip>
          <a:srcRect r="15711"/>
          <a:stretch/>
        </p:blipFill>
        <p:spPr>
          <a:xfrm rot="-5400000" flipH="1">
            <a:off x="2004425" y="-2004426"/>
            <a:ext cx="5139324" cy="91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"/>
          <p:cNvSpPr/>
          <p:nvPr/>
        </p:nvSpPr>
        <p:spPr>
          <a:xfrm flipH="1">
            <a:off x="6931662" y="3899175"/>
            <a:ext cx="1871850" cy="892373"/>
          </a:xfrm>
          <a:custGeom>
            <a:avLst/>
            <a:gdLst/>
            <a:ahLst/>
            <a:cxnLst/>
            <a:rect l="l" t="t" r="r" b="b"/>
            <a:pathLst>
              <a:path w="48459" h="23102" extrusionOk="0">
                <a:moveTo>
                  <a:pt x="1832" y="1"/>
                </a:moveTo>
                <a:cubicBezTo>
                  <a:pt x="1204" y="1"/>
                  <a:pt x="583" y="89"/>
                  <a:pt x="1" y="274"/>
                </a:cubicBezTo>
                <a:lnTo>
                  <a:pt x="1" y="23102"/>
                </a:lnTo>
                <a:lnTo>
                  <a:pt x="48459" y="23102"/>
                </a:lnTo>
                <a:cubicBezTo>
                  <a:pt x="48178" y="20358"/>
                  <a:pt x="46234" y="17853"/>
                  <a:pt x="43782" y="16490"/>
                </a:cubicBezTo>
                <a:cubicBezTo>
                  <a:pt x="41379" y="15151"/>
                  <a:pt x="38585" y="14736"/>
                  <a:pt x="35811" y="14736"/>
                </a:cubicBezTo>
                <a:cubicBezTo>
                  <a:pt x="35307" y="14736"/>
                  <a:pt x="34803" y="14750"/>
                  <a:pt x="34302" y="14774"/>
                </a:cubicBezTo>
                <a:cubicBezTo>
                  <a:pt x="31082" y="14931"/>
                  <a:pt x="27877" y="15496"/>
                  <a:pt x="24649" y="15496"/>
                </a:cubicBezTo>
                <a:cubicBezTo>
                  <a:pt x="24625" y="15496"/>
                  <a:pt x="24602" y="15496"/>
                  <a:pt x="24578" y="15496"/>
                </a:cubicBezTo>
                <a:cubicBezTo>
                  <a:pt x="21324" y="15487"/>
                  <a:pt x="17930" y="14846"/>
                  <a:pt x="15362" y="12858"/>
                </a:cubicBezTo>
                <a:cubicBezTo>
                  <a:pt x="13252" y="11222"/>
                  <a:pt x="11880" y="8857"/>
                  <a:pt x="10464" y="6597"/>
                </a:cubicBezTo>
                <a:cubicBezTo>
                  <a:pt x="9048" y="4347"/>
                  <a:pt x="7448" y="2068"/>
                  <a:pt x="5101" y="812"/>
                </a:cubicBezTo>
                <a:cubicBezTo>
                  <a:pt x="4112" y="286"/>
                  <a:pt x="2960" y="1"/>
                  <a:pt x="1832" y="1"/>
                </a:cubicBezTo>
                <a:close/>
              </a:path>
            </a:pathLst>
          </a:custGeom>
          <a:solidFill>
            <a:srgbClr val="3A3939">
              <a:alpha val="1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27"/>
          <p:cNvSpPr/>
          <p:nvPr/>
        </p:nvSpPr>
        <p:spPr>
          <a:xfrm>
            <a:off x="323400" y="327600"/>
            <a:ext cx="8501100" cy="4488300"/>
          </a:xfrm>
          <a:prstGeom prst="frame">
            <a:avLst>
              <a:gd name="adj1" fmla="val 54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" name="Google Shape;873;p27"/>
          <p:cNvGrpSpPr/>
          <p:nvPr/>
        </p:nvGrpSpPr>
        <p:grpSpPr>
          <a:xfrm>
            <a:off x="7044345" y="3757160"/>
            <a:ext cx="2528730" cy="1556328"/>
            <a:chOff x="7044345" y="3757160"/>
            <a:chExt cx="2528730" cy="1556328"/>
          </a:xfrm>
        </p:grpSpPr>
        <p:grpSp>
          <p:nvGrpSpPr>
            <p:cNvPr id="874" name="Google Shape;874;p27"/>
            <p:cNvGrpSpPr/>
            <p:nvPr/>
          </p:nvGrpSpPr>
          <p:grpSpPr>
            <a:xfrm flipH="1">
              <a:off x="7044345" y="4425975"/>
              <a:ext cx="703953" cy="703953"/>
              <a:chOff x="1184494" y="2304613"/>
              <a:chExt cx="858793" cy="858793"/>
            </a:xfrm>
          </p:grpSpPr>
          <p:sp>
            <p:nvSpPr>
              <p:cNvPr id="875" name="Google Shape;875;p27"/>
              <p:cNvSpPr/>
              <p:nvPr/>
            </p:nvSpPr>
            <p:spPr>
              <a:xfrm rot="-1737157">
                <a:off x="1297950" y="2418069"/>
                <a:ext cx="631881" cy="631881"/>
              </a:xfrm>
              <a:custGeom>
                <a:avLst/>
                <a:gdLst/>
                <a:ahLst/>
                <a:cxnLst/>
                <a:rect l="l" t="t" r="r" b="b"/>
                <a:pathLst>
                  <a:path w="9101" h="9101" extrusionOk="0">
                    <a:moveTo>
                      <a:pt x="4555" y="1"/>
                    </a:moveTo>
                    <a:cubicBezTo>
                      <a:pt x="2040" y="1"/>
                      <a:pt x="1" y="2039"/>
                      <a:pt x="1" y="4555"/>
                    </a:cubicBezTo>
                    <a:cubicBezTo>
                      <a:pt x="1" y="7071"/>
                      <a:pt x="2040" y="9101"/>
                      <a:pt x="4555" y="9101"/>
                    </a:cubicBezTo>
                    <a:cubicBezTo>
                      <a:pt x="7060" y="9101"/>
                      <a:pt x="9101" y="7071"/>
                      <a:pt x="9101" y="4555"/>
                    </a:cubicBezTo>
                    <a:cubicBezTo>
                      <a:pt x="9101" y="2039"/>
                      <a:pt x="7060" y="1"/>
                      <a:pt x="45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6" name="Google Shape;876;p27"/>
              <p:cNvGrpSpPr/>
              <p:nvPr/>
            </p:nvGrpSpPr>
            <p:grpSpPr>
              <a:xfrm rot="-1737139">
                <a:off x="1442679" y="2573543"/>
                <a:ext cx="343255" cy="321178"/>
                <a:chOff x="4974071" y="2051795"/>
                <a:chExt cx="354445" cy="331647"/>
              </a:xfrm>
            </p:grpSpPr>
            <p:sp>
              <p:nvSpPr>
                <p:cNvPr id="877" name="Google Shape;877;p27"/>
                <p:cNvSpPr/>
                <p:nvPr/>
              </p:nvSpPr>
              <p:spPr>
                <a:xfrm>
                  <a:off x="5101467" y="2051795"/>
                  <a:ext cx="98434" cy="107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3" h="1497" extrusionOk="0">
                      <a:moveTo>
                        <a:pt x="712" y="0"/>
                      </a:moveTo>
                      <a:cubicBezTo>
                        <a:pt x="712" y="0"/>
                        <a:pt x="1" y="775"/>
                        <a:pt x="720" y="1496"/>
                      </a:cubicBezTo>
                      <a:cubicBezTo>
                        <a:pt x="720" y="1496"/>
                        <a:pt x="1372" y="758"/>
                        <a:pt x="7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878;p27"/>
                <p:cNvSpPr/>
                <p:nvPr/>
              </p:nvSpPr>
              <p:spPr>
                <a:xfrm>
                  <a:off x="5035798" y="2093377"/>
                  <a:ext cx="74560" cy="82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" h="1153" extrusionOk="0">
                      <a:moveTo>
                        <a:pt x="45" y="0"/>
                      </a:moveTo>
                      <a:cubicBezTo>
                        <a:pt x="45" y="0"/>
                        <a:pt x="1" y="1056"/>
                        <a:pt x="1014" y="1153"/>
                      </a:cubicBezTo>
                      <a:cubicBezTo>
                        <a:pt x="1014" y="1153"/>
                        <a:pt x="1039" y="167"/>
                        <a:pt x="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" name="Google Shape;879;p27"/>
                <p:cNvSpPr/>
                <p:nvPr/>
              </p:nvSpPr>
              <p:spPr>
                <a:xfrm>
                  <a:off x="4974071" y="2195753"/>
                  <a:ext cx="107180" cy="43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" h="611" extrusionOk="0">
                      <a:moveTo>
                        <a:pt x="730" y="1"/>
                      </a:moveTo>
                      <a:cubicBezTo>
                        <a:pt x="507" y="1"/>
                        <a:pt x="255" y="74"/>
                        <a:pt x="1" y="297"/>
                      </a:cubicBezTo>
                      <a:cubicBezTo>
                        <a:pt x="1" y="297"/>
                        <a:pt x="346" y="610"/>
                        <a:pt x="786" y="610"/>
                      </a:cubicBezTo>
                      <a:cubicBezTo>
                        <a:pt x="1009" y="610"/>
                        <a:pt x="1256" y="530"/>
                        <a:pt x="1495" y="288"/>
                      </a:cubicBezTo>
                      <a:cubicBezTo>
                        <a:pt x="1495" y="288"/>
                        <a:pt x="1170" y="1"/>
                        <a:pt x="7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" name="Google Shape;880;p27"/>
                <p:cNvSpPr/>
                <p:nvPr/>
              </p:nvSpPr>
              <p:spPr>
                <a:xfrm>
                  <a:off x="5101467" y="2276262"/>
                  <a:ext cx="98434" cy="10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3" h="1495" extrusionOk="0">
                      <a:moveTo>
                        <a:pt x="720" y="1"/>
                      </a:moveTo>
                      <a:cubicBezTo>
                        <a:pt x="1" y="712"/>
                        <a:pt x="712" y="1495"/>
                        <a:pt x="712" y="1495"/>
                      </a:cubicBezTo>
                      <a:cubicBezTo>
                        <a:pt x="1372" y="739"/>
                        <a:pt x="720" y="1"/>
                        <a:pt x="7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" name="Google Shape;881;p27"/>
                <p:cNvSpPr/>
                <p:nvPr/>
              </p:nvSpPr>
              <p:spPr>
                <a:xfrm>
                  <a:off x="5035798" y="2259200"/>
                  <a:ext cx="74560" cy="82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" h="1145" extrusionOk="0">
                      <a:moveTo>
                        <a:pt x="1014" y="0"/>
                      </a:moveTo>
                      <a:lnTo>
                        <a:pt x="1014" y="0"/>
                      </a:lnTo>
                      <a:cubicBezTo>
                        <a:pt x="1" y="89"/>
                        <a:pt x="45" y="1144"/>
                        <a:pt x="45" y="1144"/>
                      </a:cubicBezTo>
                      <a:cubicBezTo>
                        <a:pt x="1039" y="986"/>
                        <a:pt x="1014" y="0"/>
                        <a:pt x="101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" name="Google Shape;882;p27"/>
                <p:cNvSpPr/>
                <p:nvPr/>
              </p:nvSpPr>
              <p:spPr>
                <a:xfrm>
                  <a:off x="5191655" y="2093377"/>
                  <a:ext cx="74345" cy="82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1153" extrusionOk="0">
                      <a:moveTo>
                        <a:pt x="992" y="0"/>
                      </a:moveTo>
                      <a:lnTo>
                        <a:pt x="992" y="0"/>
                      </a:lnTo>
                      <a:cubicBezTo>
                        <a:pt x="1" y="167"/>
                        <a:pt x="34" y="1153"/>
                        <a:pt x="34" y="1153"/>
                      </a:cubicBezTo>
                      <a:cubicBezTo>
                        <a:pt x="1037" y="1056"/>
                        <a:pt x="992" y="0"/>
                        <a:pt x="99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27"/>
                <p:cNvSpPr/>
                <p:nvPr/>
              </p:nvSpPr>
              <p:spPr>
                <a:xfrm>
                  <a:off x="5220547" y="2195753"/>
                  <a:ext cx="107969" cy="43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611" extrusionOk="0">
                      <a:moveTo>
                        <a:pt x="769" y="1"/>
                      </a:moveTo>
                      <a:cubicBezTo>
                        <a:pt x="326" y="1"/>
                        <a:pt x="1" y="288"/>
                        <a:pt x="1" y="288"/>
                      </a:cubicBezTo>
                      <a:cubicBezTo>
                        <a:pt x="243" y="530"/>
                        <a:pt x="492" y="610"/>
                        <a:pt x="717" y="610"/>
                      </a:cubicBezTo>
                      <a:cubicBezTo>
                        <a:pt x="1160" y="610"/>
                        <a:pt x="1505" y="297"/>
                        <a:pt x="1505" y="297"/>
                      </a:cubicBezTo>
                      <a:cubicBezTo>
                        <a:pt x="1248" y="74"/>
                        <a:pt x="993" y="1"/>
                        <a:pt x="76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27"/>
                <p:cNvSpPr/>
                <p:nvPr/>
              </p:nvSpPr>
              <p:spPr>
                <a:xfrm>
                  <a:off x="5191655" y="2259200"/>
                  <a:ext cx="74345" cy="82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1145" extrusionOk="0">
                      <a:moveTo>
                        <a:pt x="34" y="0"/>
                      </a:moveTo>
                      <a:cubicBezTo>
                        <a:pt x="34" y="0"/>
                        <a:pt x="1" y="986"/>
                        <a:pt x="992" y="1144"/>
                      </a:cubicBezTo>
                      <a:cubicBezTo>
                        <a:pt x="992" y="1144"/>
                        <a:pt x="1037" y="89"/>
                        <a:pt x="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85" name="Google Shape;885;p27"/>
            <p:cNvGrpSpPr/>
            <p:nvPr/>
          </p:nvGrpSpPr>
          <p:grpSpPr>
            <a:xfrm rot="-1243542" flipH="1">
              <a:off x="8335168" y="3901493"/>
              <a:ext cx="1047492" cy="1267663"/>
              <a:chOff x="5889115" y="3606397"/>
              <a:chExt cx="1047475" cy="1267643"/>
            </a:xfrm>
          </p:grpSpPr>
          <p:sp>
            <p:nvSpPr>
              <p:cNvPr id="886" name="Google Shape;886;p27"/>
              <p:cNvSpPr/>
              <p:nvPr/>
            </p:nvSpPr>
            <p:spPr>
              <a:xfrm rot="-1758609" flipH="1">
                <a:off x="5986978" y="3654554"/>
                <a:ext cx="323417" cy="484393"/>
              </a:xfrm>
              <a:custGeom>
                <a:avLst/>
                <a:gdLst/>
                <a:ahLst/>
                <a:cxnLst/>
                <a:rect l="l" t="t" r="r" b="b"/>
                <a:pathLst>
                  <a:path w="3536" h="5296" extrusionOk="0">
                    <a:moveTo>
                      <a:pt x="2225" y="0"/>
                    </a:moveTo>
                    <a:cubicBezTo>
                      <a:pt x="2144" y="0"/>
                      <a:pt x="2058" y="28"/>
                      <a:pt x="1978" y="72"/>
                    </a:cubicBezTo>
                    <a:cubicBezTo>
                      <a:pt x="1900" y="116"/>
                      <a:pt x="1828" y="186"/>
                      <a:pt x="1758" y="283"/>
                    </a:cubicBezTo>
                    <a:cubicBezTo>
                      <a:pt x="1689" y="370"/>
                      <a:pt x="1636" y="467"/>
                      <a:pt x="1575" y="600"/>
                    </a:cubicBezTo>
                    <a:cubicBezTo>
                      <a:pt x="1511" y="714"/>
                      <a:pt x="1469" y="844"/>
                      <a:pt x="1416" y="994"/>
                    </a:cubicBezTo>
                    <a:cubicBezTo>
                      <a:pt x="1372" y="1136"/>
                      <a:pt x="1336" y="1277"/>
                      <a:pt x="1300" y="1444"/>
                    </a:cubicBezTo>
                    <a:cubicBezTo>
                      <a:pt x="1239" y="1724"/>
                      <a:pt x="1186" y="2024"/>
                      <a:pt x="1152" y="2332"/>
                    </a:cubicBezTo>
                    <a:cubicBezTo>
                      <a:pt x="1134" y="2490"/>
                      <a:pt x="1117" y="2666"/>
                      <a:pt x="1117" y="2832"/>
                    </a:cubicBezTo>
                    <a:cubicBezTo>
                      <a:pt x="1089" y="2780"/>
                      <a:pt x="1055" y="2727"/>
                      <a:pt x="1028" y="2682"/>
                    </a:cubicBezTo>
                    <a:cubicBezTo>
                      <a:pt x="914" y="2507"/>
                      <a:pt x="817" y="2385"/>
                      <a:pt x="711" y="2279"/>
                    </a:cubicBezTo>
                    <a:cubicBezTo>
                      <a:pt x="667" y="2227"/>
                      <a:pt x="614" y="2182"/>
                      <a:pt x="553" y="2146"/>
                    </a:cubicBezTo>
                    <a:cubicBezTo>
                      <a:pt x="500" y="2111"/>
                      <a:pt x="439" y="2094"/>
                      <a:pt x="386" y="2094"/>
                    </a:cubicBezTo>
                    <a:cubicBezTo>
                      <a:pt x="325" y="2094"/>
                      <a:pt x="281" y="2102"/>
                      <a:pt x="237" y="2130"/>
                    </a:cubicBezTo>
                    <a:cubicBezTo>
                      <a:pt x="175" y="2163"/>
                      <a:pt x="131" y="2235"/>
                      <a:pt x="106" y="2288"/>
                    </a:cubicBezTo>
                    <a:cubicBezTo>
                      <a:pt x="87" y="2332"/>
                      <a:pt x="70" y="2366"/>
                      <a:pt x="61" y="2410"/>
                    </a:cubicBezTo>
                    <a:cubicBezTo>
                      <a:pt x="45" y="2455"/>
                      <a:pt x="26" y="2507"/>
                      <a:pt x="17" y="2560"/>
                    </a:cubicBezTo>
                    <a:cubicBezTo>
                      <a:pt x="0" y="2638"/>
                      <a:pt x="0" y="2727"/>
                      <a:pt x="0" y="2824"/>
                    </a:cubicBezTo>
                    <a:cubicBezTo>
                      <a:pt x="9" y="2902"/>
                      <a:pt x="17" y="2991"/>
                      <a:pt x="34" y="3088"/>
                    </a:cubicBezTo>
                    <a:cubicBezTo>
                      <a:pt x="61" y="3185"/>
                      <a:pt x="87" y="3282"/>
                      <a:pt x="131" y="3396"/>
                    </a:cubicBezTo>
                    <a:cubicBezTo>
                      <a:pt x="203" y="3579"/>
                      <a:pt x="298" y="3774"/>
                      <a:pt x="422" y="3985"/>
                    </a:cubicBezTo>
                    <a:cubicBezTo>
                      <a:pt x="536" y="4168"/>
                      <a:pt x="659" y="4354"/>
                      <a:pt x="817" y="4537"/>
                    </a:cubicBezTo>
                    <a:cubicBezTo>
                      <a:pt x="836" y="4565"/>
                      <a:pt x="861" y="4601"/>
                      <a:pt x="878" y="4626"/>
                    </a:cubicBezTo>
                    <a:lnTo>
                      <a:pt x="878" y="4643"/>
                    </a:lnTo>
                    <a:cubicBezTo>
                      <a:pt x="878" y="4662"/>
                      <a:pt x="889" y="4687"/>
                      <a:pt x="897" y="4696"/>
                    </a:cubicBezTo>
                    <a:cubicBezTo>
                      <a:pt x="914" y="4740"/>
                      <a:pt x="941" y="4784"/>
                      <a:pt x="967" y="4829"/>
                    </a:cubicBezTo>
                    <a:cubicBezTo>
                      <a:pt x="994" y="4865"/>
                      <a:pt x="1028" y="4898"/>
                      <a:pt x="1055" y="4934"/>
                    </a:cubicBezTo>
                    <a:cubicBezTo>
                      <a:pt x="1125" y="5012"/>
                      <a:pt x="1205" y="5076"/>
                      <a:pt x="1300" y="5145"/>
                    </a:cubicBezTo>
                    <a:cubicBezTo>
                      <a:pt x="1372" y="5190"/>
                      <a:pt x="1450" y="5223"/>
                      <a:pt x="1556" y="5259"/>
                    </a:cubicBezTo>
                    <a:cubicBezTo>
                      <a:pt x="1636" y="5276"/>
                      <a:pt x="1722" y="5295"/>
                      <a:pt x="1828" y="5295"/>
                    </a:cubicBezTo>
                    <a:lnTo>
                      <a:pt x="1864" y="5295"/>
                    </a:lnTo>
                    <a:cubicBezTo>
                      <a:pt x="1925" y="5295"/>
                      <a:pt x="2005" y="5295"/>
                      <a:pt x="2083" y="5276"/>
                    </a:cubicBezTo>
                    <a:cubicBezTo>
                      <a:pt x="2172" y="5259"/>
                      <a:pt x="2269" y="5234"/>
                      <a:pt x="2355" y="5198"/>
                    </a:cubicBezTo>
                    <a:cubicBezTo>
                      <a:pt x="2524" y="5145"/>
                      <a:pt x="2691" y="5057"/>
                      <a:pt x="2875" y="4926"/>
                    </a:cubicBezTo>
                    <a:cubicBezTo>
                      <a:pt x="3024" y="4829"/>
                      <a:pt x="3183" y="4706"/>
                      <a:pt x="3316" y="4548"/>
                    </a:cubicBezTo>
                    <a:cubicBezTo>
                      <a:pt x="3341" y="4512"/>
                      <a:pt x="3368" y="4476"/>
                      <a:pt x="3385" y="4442"/>
                    </a:cubicBezTo>
                    <a:cubicBezTo>
                      <a:pt x="3411" y="4390"/>
                      <a:pt x="3438" y="4345"/>
                      <a:pt x="3455" y="4293"/>
                    </a:cubicBezTo>
                    <a:cubicBezTo>
                      <a:pt x="3482" y="4212"/>
                      <a:pt x="3491" y="4126"/>
                      <a:pt x="3491" y="4010"/>
                    </a:cubicBezTo>
                    <a:cubicBezTo>
                      <a:pt x="3491" y="3923"/>
                      <a:pt x="3474" y="3843"/>
                      <a:pt x="3438" y="3765"/>
                    </a:cubicBezTo>
                    <a:cubicBezTo>
                      <a:pt x="3411" y="3685"/>
                      <a:pt x="3358" y="3632"/>
                      <a:pt x="3305" y="3588"/>
                    </a:cubicBezTo>
                    <a:cubicBezTo>
                      <a:pt x="3280" y="3562"/>
                      <a:pt x="3244" y="3554"/>
                      <a:pt x="3210" y="3535"/>
                    </a:cubicBezTo>
                    <a:cubicBezTo>
                      <a:pt x="3174" y="3527"/>
                      <a:pt x="3138" y="3518"/>
                      <a:pt x="3086" y="3518"/>
                    </a:cubicBezTo>
                    <a:lnTo>
                      <a:pt x="3052" y="3518"/>
                    </a:lnTo>
                    <a:lnTo>
                      <a:pt x="3113" y="3421"/>
                    </a:lnTo>
                    <a:lnTo>
                      <a:pt x="3166" y="3324"/>
                    </a:lnTo>
                    <a:cubicBezTo>
                      <a:pt x="3280" y="3124"/>
                      <a:pt x="3358" y="2955"/>
                      <a:pt x="3421" y="2796"/>
                    </a:cubicBezTo>
                    <a:cubicBezTo>
                      <a:pt x="3474" y="2649"/>
                      <a:pt x="3535" y="2480"/>
                      <a:pt x="3527" y="2296"/>
                    </a:cubicBezTo>
                    <a:cubicBezTo>
                      <a:pt x="3527" y="2146"/>
                      <a:pt x="3455" y="2016"/>
                      <a:pt x="3349" y="1935"/>
                    </a:cubicBezTo>
                    <a:cubicBezTo>
                      <a:pt x="3305" y="1910"/>
                      <a:pt x="3252" y="1891"/>
                      <a:pt x="3191" y="1891"/>
                    </a:cubicBezTo>
                    <a:cubicBezTo>
                      <a:pt x="3157" y="1891"/>
                      <a:pt x="3130" y="1900"/>
                      <a:pt x="3105" y="1900"/>
                    </a:cubicBezTo>
                    <a:cubicBezTo>
                      <a:pt x="3077" y="1910"/>
                      <a:pt x="3052" y="1927"/>
                      <a:pt x="3024" y="1935"/>
                    </a:cubicBezTo>
                    <a:cubicBezTo>
                      <a:pt x="2972" y="1971"/>
                      <a:pt x="2919" y="2016"/>
                      <a:pt x="2875" y="2058"/>
                    </a:cubicBezTo>
                    <a:cubicBezTo>
                      <a:pt x="2822" y="2102"/>
                      <a:pt x="2788" y="2155"/>
                      <a:pt x="2752" y="2199"/>
                    </a:cubicBezTo>
                    <a:lnTo>
                      <a:pt x="2761" y="2174"/>
                    </a:lnTo>
                    <a:lnTo>
                      <a:pt x="2788" y="2077"/>
                    </a:lnTo>
                    <a:cubicBezTo>
                      <a:pt x="2849" y="1857"/>
                      <a:pt x="2883" y="1663"/>
                      <a:pt x="2910" y="1469"/>
                    </a:cubicBezTo>
                    <a:cubicBezTo>
                      <a:pt x="2946" y="1258"/>
                      <a:pt x="2955" y="1074"/>
                      <a:pt x="2946" y="897"/>
                    </a:cubicBezTo>
                    <a:cubicBezTo>
                      <a:pt x="2946" y="827"/>
                      <a:pt x="2927" y="739"/>
                      <a:pt x="2910" y="652"/>
                    </a:cubicBezTo>
                    <a:cubicBezTo>
                      <a:pt x="2894" y="581"/>
                      <a:pt x="2866" y="502"/>
                      <a:pt x="2830" y="422"/>
                    </a:cubicBezTo>
                    <a:cubicBezTo>
                      <a:pt x="2805" y="361"/>
                      <a:pt x="2769" y="300"/>
                      <a:pt x="2716" y="247"/>
                    </a:cubicBezTo>
                    <a:cubicBezTo>
                      <a:pt x="2664" y="186"/>
                      <a:pt x="2602" y="142"/>
                      <a:pt x="2550" y="106"/>
                    </a:cubicBezTo>
                    <a:cubicBezTo>
                      <a:pt x="2505" y="80"/>
                      <a:pt x="2452" y="53"/>
                      <a:pt x="2400" y="36"/>
                    </a:cubicBezTo>
                    <a:cubicBezTo>
                      <a:pt x="2347" y="19"/>
                      <a:pt x="2303" y="0"/>
                      <a:pt x="2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7"/>
              <p:cNvSpPr/>
              <p:nvPr/>
            </p:nvSpPr>
            <p:spPr>
              <a:xfrm rot="-1758609" flipH="1">
                <a:off x="6031755" y="3701609"/>
                <a:ext cx="261404" cy="45055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926" extrusionOk="0">
                    <a:moveTo>
                      <a:pt x="1953" y="1"/>
                    </a:moveTo>
                    <a:cubicBezTo>
                      <a:pt x="1934" y="1"/>
                      <a:pt x="1908" y="18"/>
                      <a:pt x="1908" y="35"/>
                    </a:cubicBezTo>
                    <a:cubicBezTo>
                      <a:pt x="1864" y="431"/>
                      <a:pt x="1803" y="817"/>
                      <a:pt x="1742" y="1206"/>
                    </a:cubicBezTo>
                    <a:cubicBezTo>
                      <a:pt x="1706" y="1153"/>
                      <a:pt x="1680" y="1109"/>
                      <a:pt x="1653" y="1056"/>
                    </a:cubicBezTo>
                    <a:cubicBezTo>
                      <a:pt x="1617" y="984"/>
                      <a:pt x="1583" y="915"/>
                      <a:pt x="1556" y="836"/>
                    </a:cubicBezTo>
                    <a:cubicBezTo>
                      <a:pt x="1547" y="826"/>
                      <a:pt x="1531" y="817"/>
                      <a:pt x="1512" y="817"/>
                    </a:cubicBezTo>
                    <a:lnTo>
                      <a:pt x="1486" y="817"/>
                    </a:lnTo>
                    <a:cubicBezTo>
                      <a:pt x="1478" y="826"/>
                      <a:pt x="1469" y="836"/>
                      <a:pt x="1469" y="845"/>
                    </a:cubicBezTo>
                    <a:cubicBezTo>
                      <a:pt x="1459" y="862"/>
                      <a:pt x="1459" y="870"/>
                      <a:pt x="1469" y="889"/>
                    </a:cubicBezTo>
                    <a:cubicBezTo>
                      <a:pt x="1495" y="959"/>
                      <a:pt x="1531" y="1029"/>
                      <a:pt x="1564" y="1100"/>
                    </a:cubicBezTo>
                    <a:cubicBezTo>
                      <a:pt x="1600" y="1170"/>
                      <a:pt x="1645" y="1231"/>
                      <a:pt x="1680" y="1301"/>
                    </a:cubicBezTo>
                    <a:cubicBezTo>
                      <a:pt x="1689" y="1311"/>
                      <a:pt x="1697" y="1320"/>
                      <a:pt x="1714" y="1328"/>
                    </a:cubicBezTo>
                    <a:cubicBezTo>
                      <a:pt x="1653" y="1698"/>
                      <a:pt x="1583" y="2075"/>
                      <a:pt x="1512" y="2445"/>
                    </a:cubicBezTo>
                    <a:cubicBezTo>
                      <a:pt x="1442" y="2797"/>
                      <a:pt x="1372" y="3158"/>
                      <a:pt x="1301" y="3508"/>
                    </a:cubicBezTo>
                    <a:cubicBezTo>
                      <a:pt x="1258" y="3474"/>
                      <a:pt x="1214" y="3430"/>
                      <a:pt x="1170" y="3394"/>
                    </a:cubicBezTo>
                    <a:cubicBezTo>
                      <a:pt x="1117" y="3350"/>
                      <a:pt x="1064" y="3306"/>
                      <a:pt x="1011" y="3253"/>
                    </a:cubicBezTo>
                    <a:cubicBezTo>
                      <a:pt x="959" y="3200"/>
                      <a:pt x="906" y="3147"/>
                      <a:pt x="862" y="3095"/>
                    </a:cubicBezTo>
                    <a:cubicBezTo>
                      <a:pt x="756" y="2981"/>
                      <a:pt x="651" y="2850"/>
                      <a:pt x="562" y="2717"/>
                    </a:cubicBezTo>
                    <a:cubicBezTo>
                      <a:pt x="387" y="2461"/>
                      <a:pt x="237" y="2198"/>
                      <a:pt x="98" y="1925"/>
                    </a:cubicBezTo>
                    <a:cubicBezTo>
                      <a:pt x="87" y="1909"/>
                      <a:pt x="70" y="1900"/>
                      <a:pt x="53" y="1900"/>
                    </a:cubicBezTo>
                    <a:lnTo>
                      <a:pt x="34" y="1900"/>
                    </a:lnTo>
                    <a:cubicBezTo>
                      <a:pt x="9" y="1917"/>
                      <a:pt x="1" y="1944"/>
                      <a:pt x="9" y="1970"/>
                    </a:cubicBezTo>
                    <a:cubicBezTo>
                      <a:pt x="87" y="2128"/>
                      <a:pt x="176" y="2278"/>
                      <a:pt x="264" y="2428"/>
                    </a:cubicBezTo>
                    <a:cubicBezTo>
                      <a:pt x="351" y="2594"/>
                      <a:pt x="448" y="2744"/>
                      <a:pt x="553" y="2894"/>
                    </a:cubicBezTo>
                    <a:cubicBezTo>
                      <a:pt x="659" y="3042"/>
                      <a:pt x="773" y="3183"/>
                      <a:pt x="897" y="3316"/>
                    </a:cubicBezTo>
                    <a:cubicBezTo>
                      <a:pt x="959" y="3377"/>
                      <a:pt x="1020" y="3439"/>
                      <a:pt x="1090" y="3491"/>
                    </a:cubicBezTo>
                    <a:cubicBezTo>
                      <a:pt x="1125" y="3517"/>
                      <a:pt x="1153" y="3544"/>
                      <a:pt x="1187" y="3569"/>
                    </a:cubicBezTo>
                    <a:cubicBezTo>
                      <a:pt x="1214" y="3597"/>
                      <a:pt x="1248" y="3614"/>
                      <a:pt x="1275" y="3633"/>
                    </a:cubicBezTo>
                    <a:lnTo>
                      <a:pt x="1275" y="3641"/>
                    </a:lnTo>
                    <a:cubicBezTo>
                      <a:pt x="1231" y="3844"/>
                      <a:pt x="1195" y="4036"/>
                      <a:pt x="1153" y="4238"/>
                    </a:cubicBezTo>
                    <a:cubicBezTo>
                      <a:pt x="1117" y="4441"/>
                      <a:pt x="1073" y="4635"/>
                      <a:pt x="1037" y="4836"/>
                    </a:cubicBezTo>
                    <a:cubicBezTo>
                      <a:pt x="1028" y="4880"/>
                      <a:pt x="1047" y="4916"/>
                      <a:pt x="1090" y="4924"/>
                    </a:cubicBezTo>
                    <a:cubicBezTo>
                      <a:pt x="1094" y="4925"/>
                      <a:pt x="1099" y="4926"/>
                      <a:pt x="1104" y="4926"/>
                    </a:cubicBezTo>
                    <a:cubicBezTo>
                      <a:pt x="1136" y="4926"/>
                      <a:pt x="1171" y="4903"/>
                      <a:pt x="1178" y="4871"/>
                    </a:cubicBezTo>
                    <a:cubicBezTo>
                      <a:pt x="1222" y="4669"/>
                      <a:pt x="1267" y="4477"/>
                      <a:pt x="1301" y="4274"/>
                    </a:cubicBezTo>
                    <a:cubicBezTo>
                      <a:pt x="1328" y="4169"/>
                      <a:pt x="1345" y="4055"/>
                      <a:pt x="1372" y="3949"/>
                    </a:cubicBezTo>
                    <a:cubicBezTo>
                      <a:pt x="1372" y="3944"/>
                      <a:pt x="1374" y="3944"/>
                      <a:pt x="1377" y="3944"/>
                    </a:cubicBezTo>
                    <a:cubicBezTo>
                      <a:pt x="1379" y="3944"/>
                      <a:pt x="1381" y="3944"/>
                      <a:pt x="1381" y="3939"/>
                    </a:cubicBezTo>
                    <a:lnTo>
                      <a:pt x="1398" y="3939"/>
                    </a:lnTo>
                    <a:cubicBezTo>
                      <a:pt x="1459" y="3913"/>
                      <a:pt x="1522" y="3896"/>
                      <a:pt x="1583" y="3878"/>
                    </a:cubicBezTo>
                    <a:cubicBezTo>
                      <a:pt x="1609" y="3869"/>
                      <a:pt x="1645" y="3869"/>
                      <a:pt x="1670" y="3861"/>
                    </a:cubicBezTo>
                    <a:cubicBezTo>
                      <a:pt x="1706" y="3852"/>
                      <a:pt x="1733" y="3844"/>
                      <a:pt x="1767" y="3833"/>
                    </a:cubicBezTo>
                    <a:cubicBezTo>
                      <a:pt x="1900" y="3799"/>
                      <a:pt x="2022" y="3755"/>
                      <a:pt x="2145" y="3711"/>
                    </a:cubicBezTo>
                    <a:cubicBezTo>
                      <a:pt x="2269" y="3675"/>
                      <a:pt x="2392" y="3622"/>
                      <a:pt x="2506" y="3561"/>
                    </a:cubicBezTo>
                    <a:cubicBezTo>
                      <a:pt x="2620" y="3508"/>
                      <a:pt x="2736" y="3439"/>
                      <a:pt x="2831" y="3350"/>
                    </a:cubicBezTo>
                    <a:cubicBezTo>
                      <a:pt x="2858" y="3341"/>
                      <a:pt x="2858" y="3306"/>
                      <a:pt x="2841" y="3289"/>
                    </a:cubicBezTo>
                    <a:cubicBezTo>
                      <a:pt x="2831" y="3272"/>
                      <a:pt x="2814" y="3272"/>
                      <a:pt x="2805" y="3272"/>
                    </a:cubicBezTo>
                    <a:cubicBezTo>
                      <a:pt x="2797" y="3272"/>
                      <a:pt x="2778" y="3272"/>
                      <a:pt x="2769" y="3280"/>
                    </a:cubicBezTo>
                    <a:cubicBezTo>
                      <a:pt x="2736" y="3306"/>
                      <a:pt x="2691" y="3341"/>
                      <a:pt x="2655" y="3369"/>
                    </a:cubicBezTo>
                    <a:cubicBezTo>
                      <a:pt x="2550" y="3430"/>
                      <a:pt x="2453" y="3483"/>
                      <a:pt x="2347" y="3536"/>
                    </a:cubicBezTo>
                    <a:cubicBezTo>
                      <a:pt x="2242" y="3580"/>
                      <a:pt x="2136" y="3614"/>
                      <a:pt x="2022" y="3658"/>
                    </a:cubicBezTo>
                    <a:cubicBezTo>
                      <a:pt x="1917" y="3694"/>
                      <a:pt x="1803" y="3719"/>
                      <a:pt x="1689" y="3755"/>
                    </a:cubicBezTo>
                    <a:cubicBezTo>
                      <a:pt x="1592" y="3780"/>
                      <a:pt x="1495" y="3799"/>
                      <a:pt x="1398" y="3825"/>
                    </a:cubicBezTo>
                    <a:cubicBezTo>
                      <a:pt x="1406" y="3772"/>
                      <a:pt x="1417" y="3719"/>
                      <a:pt x="1425" y="3675"/>
                    </a:cubicBezTo>
                    <a:cubicBezTo>
                      <a:pt x="1469" y="3464"/>
                      <a:pt x="1503" y="3263"/>
                      <a:pt x="1547" y="3052"/>
                    </a:cubicBezTo>
                    <a:lnTo>
                      <a:pt x="1564" y="3052"/>
                    </a:lnTo>
                    <a:cubicBezTo>
                      <a:pt x="1680" y="2981"/>
                      <a:pt x="1786" y="2903"/>
                      <a:pt x="1891" y="2822"/>
                    </a:cubicBezTo>
                    <a:cubicBezTo>
                      <a:pt x="2005" y="2736"/>
                      <a:pt x="2111" y="2647"/>
                      <a:pt x="2208" y="2550"/>
                    </a:cubicBezTo>
                    <a:cubicBezTo>
                      <a:pt x="2419" y="2356"/>
                      <a:pt x="2620" y="2145"/>
                      <a:pt x="2822" y="1934"/>
                    </a:cubicBezTo>
                    <a:cubicBezTo>
                      <a:pt x="2831" y="1925"/>
                      <a:pt x="2831" y="1917"/>
                      <a:pt x="2831" y="1900"/>
                    </a:cubicBezTo>
                    <a:cubicBezTo>
                      <a:pt x="2831" y="1892"/>
                      <a:pt x="2831" y="1873"/>
                      <a:pt x="2822" y="1864"/>
                    </a:cubicBezTo>
                    <a:cubicBezTo>
                      <a:pt x="2814" y="1856"/>
                      <a:pt x="2805" y="1847"/>
                      <a:pt x="2788" y="1847"/>
                    </a:cubicBezTo>
                    <a:cubicBezTo>
                      <a:pt x="2778" y="1847"/>
                      <a:pt x="2761" y="1856"/>
                      <a:pt x="2752" y="1864"/>
                    </a:cubicBezTo>
                    <a:cubicBezTo>
                      <a:pt x="2567" y="2067"/>
                      <a:pt x="2375" y="2261"/>
                      <a:pt x="2164" y="2445"/>
                    </a:cubicBezTo>
                    <a:cubicBezTo>
                      <a:pt x="2058" y="2542"/>
                      <a:pt x="1953" y="2630"/>
                      <a:pt x="1847" y="2717"/>
                    </a:cubicBezTo>
                    <a:cubicBezTo>
                      <a:pt x="1758" y="2789"/>
                      <a:pt x="1661" y="2858"/>
                      <a:pt x="1564" y="2919"/>
                    </a:cubicBezTo>
                    <a:cubicBezTo>
                      <a:pt x="1600" y="2770"/>
                      <a:pt x="1628" y="2630"/>
                      <a:pt x="1653" y="2480"/>
                    </a:cubicBezTo>
                    <a:cubicBezTo>
                      <a:pt x="1723" y="2075"/>
                      <a:pt x="1786" y="1670"/>
                      <a:pt x="1847" y="1275"/>
                    </a:cubicBezTo>
                    <a:cubicBezTo>
                      <a:pt x="1900" y="870"/>
                      <a:pt x="1953" y="467"/>
                      <a:pt x="2005" y="62"/>
                    </a:cubicBezTo>
                    <a:cubicBezTo>
                      <a:pt x="2005" y="45"/>
                      <a:pt x="2005" y="35"/>
                      <a:pt x="1997" y="26"/>
                    </a:cubicBezTo>
                    <a:cubicBezTo>
                      <a:pt x="1986" y="9"/>
                      <a:pt x="1978" y="1"/>
                      <a:pt x="19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7"/>
              <p:cNvSpPr/>
              <p:nvPr/>
            </p:nvSpPr>
            <p:spPr>
              <a:xfrm rot="-1758609" flipH="1">
                <a:off x="6285385" y="3936502"/>
                <a:ext cx="465643" cy="879884"/>
              </a:xfrm>
              <a:custGeom>
                <a:avLst/>
                <a:gdLst/>
                <a:ahLst/>
                <a:cxnLst/>
                <a:rect l="l" t="t" r="r" b="b"/>
                <a:pathLst>
                  <a:path w="5091" h="9620" extrusionOk="0">
                    <a:moveTo>
                      <a:pt x="273" y="6076"/>
                    </a:moveTo>
                    <a:lnTo>
                      <a:pt x="273" y="6093"/>
                    </a:lnTo>
                    <a:lnTo>
                      <a:pt x="264" y="6093"/>
                    </a:lnTo>
                    <a:lnTo>
                      <a:pt x="273" y="6076"/>
                    </a:lnTo>
                    <a:close/>
                    <a:moveTo>
                      <a:pt x="3192" y="1"/>
                    </a:moveTo>
                    <a:cubicBezTo>
                      <a:pt x="3097" y="1"/>
                      <a:pt x="2999" y="9"/>
                      <a:pt x="2875" y="35"/>
                    </a:cubicBezTo>
                    <a:cubicBezTo>
                      <a:pt x="2727" y="62"/>
                      <a:pt x="2569" y="106"/>
                      <a:pt x="2411" y="159"/>
                    </a:cubicBezTo>
                    <a:cubicBezTo>
                      <a:pt x="2147" y="254"/>
                      <a:pt x="1892" y="412"/>
                      <a:pt x="1653" y="606"/>
                    </a:cubicBezTo>
                    <a:cubicBezTo>
                      <a:pt x="1223" y="959"/>
                      <a:pt x="881" y="1459"/>
                      <a:pt x="598" y="2128"/>
                    </a:cubicBezTo>
                    <a:cubicBezTo>
                      <a:pt x="343" y="2717"/>
                      <a:pt x="176" y="3386"/>
                      <a:pt x="79" y="4133"/>
                    </a:cubicBezTo>
                    <a:cubicBezTo>
                      <a:pt x="37" y="4511"/>
                      <a:pt x="18" y="4888"/>
                      <a:pt x="9" y="5196"/>
                    </a:cubicBezTo>
                    <a:cubicBezTo>
                      <a:pt x="1" y="5566"/>
                      <a:pt x="1" y="5927"/>
                      <a:pt x="18" y="6279"/>
                    </a:cubicBezTo>
                    <a:cubicBezTo>
                      <a:pt x="53" y="6929"/>
                      <a:pt x="131" y="7518"/>
                      <a:pt x="248" y="8073"/>
                    </a:cubicBezTo>
                    <a:cubicBezTo>
                      <a:pt x="370" y="8626"/>
                      <a:pt x="528" y="9084"/>
                      <a:pt x="722" y="9461"/>
                    </a:cubicBezTo>
                    <a:cubicBezTo>
                      <a:pt x="731" y="9470"/>
                      <a:pt x="739" y="9478"/>
                      <a:pt x="748" y="9487"/>
                    </a:cubicBezTo>
                    <a:cubicBezTo>
                      <a:pt x="739" y="9514"/>
                      <a:pt x="756" y="9550"/>
                      <a:pt x="765" y="9567"/>
                    </a:cubicBezTo>
                    <a:cubicBezTo>
                      <a:pt x="792" y="9592"/>
                      <a:pt x="817" y="9611"/>
                      <a:pt x="853" y="9620"/>
                    </a:cubicBezTo>
                    <a:lnTo>
                      <a:pt x="862" y="9620"/>
                    </a:lnTo>
                    <a:cubicBezTo>
                      <a:pt x="906" y="9620"/>
                      <a:pt x="933" y="9611"/>
                      <a:pt x="950" y="9592"/>
                    </a:cubicBezTo>
                    <a:cubicBezTo>
                      <a:pt x="1442" y="9303"/>
                      <a:pt x="1830" y="8873"/>
                      <a:pt x="2119" y="8529"/>
                    </a:cubicBezTo>
                    <a:cubicBezTo>
                      <a:pt x="2472" y="8090"/>
                      <a:pt x="2814" y="7651"/>
                      <a:pt x="3122" y="7201"/>
                    </a:cubicBezTo>
                    <a:cubicBezTo>
                      <a:pt x="3913" y="6093"/>
                      <a:pt x="4424" y="5127"/>
                      <a:pt x="4749" y="4169"/>
                    </a:cubicBezTo>
                    <a:cubicBezTo>
                      <a:pt x="4838" y="3886"/>
                      <a:pt x="4916" y="3605"/>
                      <a:pt x="4968" y="3325"/>
                    </a:cubicBezTo>
                    <a:cubicBezTo>
                      <a:pt x="5021" y="3103"/>
                      <a:pt x="5049" y="2911"/>
                      <a:pt x="5057" y="2725"/>
                    </a:cubicBezTo>
                    <a:cubicBezTo>
                      <a:pt x="5091" y="2312"/>
                      <a:pt x="5065" y="1934"/>
                      <a:pt x="4977" y="1583"/>
                    </a:cubicBezTo>
                    <a:cubicBezTo>
                      <a:pt x="4880" y="1161"/>
                      <a:pt x="4722" y="826"/>
                      <a:pt x="4510" y="571"/>
                    </a:cubicBezTo>
                    <a:cubicBezTo>
                      <a:pt x="4449" y="501"/>
                      <a:pt x="4380" y="431"/>
                      <a:pt x="4310" y="370"/>
                    </a:cubicBezTo>
                    <a:cubicBezTo>
                      <a:pt x="4230" y="298"/>
                      <a:pt x="4141" y="246"/>
                      <a:pt x="4055" y="193"/>
                    </a:cubicBezTo>
                    <a:cubicBezTo>
                      <a:pt x="3905" y="115"/>
                      <a:pt x="3730" y="53"/>
                      <a:pt x="3519" y="18"/>
                    </a:cubicBezTo>
                    <a:cubicBezTo>
                      <a:pt x="3422" y="1"/>
                      <a:pt x="3333" y="1"/>
                      <a:pt x="32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7"/>
              <p:cNvSpPr/>
              <p:nvPr/>
            </p:nvSpPr>
            <p:spPr>
              <a:xfrm rot="-1758609" flipH="1">
                <a:off x="6182458" y="4106959"/>
                <a:ext cx="226831" cy="84147"/>
              </a:xfrm>
              <a:custGeom>
                <a:avLst/>
                <a:gdLst/>
                <a:ahLst/>
                <a:cxnLst/>
                <a:rect l="l" t="t" r="r" b="b"/>
                <a:pathLst>
                  <a:path w="2480" h="920" extrusionOk="0">
                    <a:moveTo>
                      <a:pt x="2083" y="739"/>
                    </a:moveTo>
                    <a:lnTo>
                      <a:pt x="2087" y="742"/>
                    </a:lnTo>
                    <a:lnTo>
                      <a:pt x="2087" y="742"/>
                    </a:lnTo>
                    <a:cubicBezTo>
                      <a:pt x="2086" y="741"/>
                      <a:pt x="2084" y="740"/>
                      <a:pt x="2083" y="739"/>
                    </a:cubicBezTo>
                    <a:close/>
                    <a:moveTo>
                      <a:pt x="53" y="1"/>
                    </a:moveTo>
                    <a:cubicBezTo>
                      <a:pt x="25" y="1"/>
                      <a:pt x="9" y="20"/>
                      <a:pt x="0" y="45"/>
                    </a:cubicBezTo>
                    <a:cubicBezTo>
                      <a:pt x="0" y="72"/>
                      <a:pt x="17" y="98"/>
                      <a:pt x="44" y="98"/>
                    </a:cubicBezTo>
                    <a:cubicBezTo>
                      <a:pt x="361" y="125"/>
                      <a:pt x="667" y="186"/>
                      <a:pt x="975" y="264"/>
                    </a:cubicBezTo>
                    <a:lnTo>
                      <a:pt x="958" y="264"/>
                    </a:lnTo>
                    <a:cubicBezTo>
                      <a:pt x="1152" y="317"/>
                      <a:pt x="1344" y="389"/>
                      <a:pt x="1530" y="459"/>
                    </a:cubicBezTo>
                    <a:cubicBezTo>
                      <a:pt x="1722" y="539"/>
                      <a:pt x="1916" y="634"/>
                      <a:pt x="2102" y="750"/>
                    </a:cubicBezTo>
                    <a:lnTo>
                      <a:pt x="2087" y="742"/>
                    </a:lnTo>
                    <a:lnTo>
                      <a:pt x="2087" y="742"/>
                    </a:lnTo>
                    <a:cubicBezTo>
                      <a:pt x="2166" y="786"/>
                      <a:pt x="2251" y="846"/>
                      <a:pt x="2338" y="897"/>
                    </a:cubicBezTo>
                    <a:cubicBezTo>
                      <a:pt x="2351" y="911"/>
                      <a:pt x="2364" y="920"/>
                      <a:pt x="2381" y="920"/>
                    </a:cubicBezTo>
                    <a:cubicBezTo>
                      <a:pt x="2387" y="920"/>
                      <a:pt x="2393" y="919"/>
                      <a:pt x="2400" y="916"/>
                    </a:cubicBezTo>
                    <a:cubicBezTo>
                      <a:pt x="2419" y="916"/>
                      <a:pt x="2435" y="908"/>
                      <a:pt x="2452" y="889"/>
                    </a:cubicBezTo>
                    <a:cubicBezTo>
                      <a:pt x="2480" y="855"/>
                      <a:pt x="2471" y="803"/>
                      <a:pt x="2435" y="775"/>
                    </a:cubicBezTo>
                    <a:cubicBezTo>
                      <a:pt x="2083" y="539"/>
                      <a:pt x="1705" y="353"/>
                      <a:pt x="1300" y="222"/>
                    </a:cubicBezTo>
                    <a:cubicBezTo>
                      <a:pt x="1100" y="159"/>
                      <a:pt x="897" y="117"/>
                      <a:pt x="694" y="72"/>
                    </a:cubicBezTo>
                    <a:cubicBezTo>
                      <a:pt x="483" y="36"/>
                      <a:pt x="272" y="20"/>
                      <a:pt x="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7"/>
              <p:cNvSpPr/>
              <p:nvPr/>
            </p:nvSpPr>
            <p:spPr>
              <a:xfrm rot="-1758609" flipH="1">
                <a:off x="6399495" y="4105648"/>
                <a:ext cx="111860" cy="29086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318" extrusionOk="0">
                    <a:moveTo>
                      <a:pt x="53" y="1"/>
                    </a:moveTo>
                    <a:cubicBezTo>
                      <a:pt x="36" y="1"/>
                      <a:pt x="9" y="9"/>
                      <a:pt x="9" y="36"/>
                    </a:cubicBezTo>
                    <a:cubicBezTo>
                      <a:pt x="0" y="62"/>
                      <a:pt x="17" y="89"/>
                      <a:pt x="45" y="98"/>
                    </a:cubicBezTo>
                    <a:cubicBezTo>
                      <a:pt x="194" y="106"/>
                      <a:pt x="334" y="123"/>
                      <a:pt x="484" y="150"/>
                    </a:cubicBezTo>
                    <a:cubicBezTo>
                      <a:pt x="633" y="176"/>
                      <a:pt x="783" y="212"/>
                      <a:pt x="933" y="256"/>
                    </a:cubicBezTo>
                    <a:cubicBezTo>
                      <a:pt x="1003" y="273"/>
                      <a:pt x="1072" y="292"/>
                      <a:pt x="1144" y="317"/>
                    </a:cubicBezTo>
                    <a:lnTo>
                      <a:pt x="1178" y="317"/>
                    </a:lnTo>
                    <a:cubicBezTo>
                      <a:pt x="1197" y="309"/>
                      <a:pt x="1205" y="300"/>
                      <a:pt x="1214" y="281"/>
                    </a:cubicBezTo>
                    <a:cubicBezTo>
                      <a:pt x="1222" y="273"/>
                      <a:pt x="1222" y="256"/>
                      <a:pt x="1214" y="248"/>
                    </a:cubicBezTo>
                    <a:cubicBezTo>
                      <a:pt x="1205" y="229"/>
                      <a:pt x="1197" y="220"/>
                      <a:pt x="1186" y="212"/>
                    </a:cubicBezTo>
                    <a:cubicBezTo>
                      <a:pt x="1003" y="159"/>
                      <a:pt x="828" y="106"/>
                      <a:pt x="642" y="70"/>
                    </a:cubicBezTo>
                    <a:cubicBezTo>
                      <a:pt x="448" y="36"/>
                      <a:pt x="256" y="9"/>
                      <a:pt x="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7"/>
              <p:cNvSpPr/>
              <p:nvPr/>
            </p:nvSpPr>
            <p:spPr>
              <a:xfrm rot="-1758609" flipH="1">
                <a:off x="6255271" y="4223131"/>
                <a:ext cx="124848" cy="48933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535" extrusionOk="0">
                    <a:moveTo>
                      <a:pt x="54" y="1"/>
                    </a:moveTo>
                    <a:cubicBezTo>
                      <a:pt x="28" y="1"/>
                      <a:pt x="12" y="28"/>
                      <a:pt x="12" y="45"/>
                    </a:cubicBezTo>
                    <a:cubicBezTo>
                      <a:pt x="1" y="62"/>
                      <a:pt x="12" y="71"/>
                      <a:pt x="20" y="81"/>
                    </a:cubicBezTo>
                    <a:cubicBezTo>
                      <a:pt x="28" y="98"/>
                      <a:pt x="37" y="98"/>
                      <a:pt x="45" y="106"/>
                    </a:cubicBezTo>
                    <a:cubicBezTo>
                      <a:pt x="73" y="106"/>
                      <a:pt x="90" y="115"/>
                      <a:pt x="107" y="123"/>
                    </a:cubicBezTo>
                    <a:lnTo>
                      <a:pt x="117" y="123"/>
                    </a:lnTo>
                    <a:cubicBezTo>
                      <a:pt x="503" y="239"/>
                      <a:pt x="881" y="379"/>
                      <a:pt x="1250" y="529"/>
                    </a:cubicBezTo>
                    <a:cubicBezTo>
                      <a:pt x="1262" y="533"/>
                      <a:pt x="1273" y="535"/>
                      <a:pt x="1284" y="535"/>
                    </a:cubicBezTo>
                    <a:cubicBezTo>
                      <a:pt x="1316" y="535"/>
                      <a:pt x="1343" y="517"/>
                      <a:pt x="1356" y="484"/>
                    </a:cubicBezTo>
                    <a:cubicBezTo>
                      <a:pt x="1364" y="450"/>
                      <a:pt x="1356" y="398"/>
                      <a:pt x="1312" y="387"/>
                    </a:cubicBezTo>
                    <a:cubicBezTo>
                      <a:pt x="1100" y="317"/>
                      <a:pt x="889" y="239"/>
                      <a:pt x="678" y="176"/>
                    </a:cubicBezTo>
                    <a:cubicBezTo>
                      <a:pt x="581" y="142"/>
                      <a:pt x="486" y="115"/>
                      <a:pt x="389" y="90"/>
                    </a:cubicBezTo>
                    <a:cubicBezTo>
                      <a:pt x="275" y="54"/>
                      <a:pt x="170" y="28"/>
                      <a:pt x="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7"/>
              <p:cNvSpPr/>
              <p:nvPr/>
            </p:nvSpPr>
            <p:spPr>
              <a:xfrm rot="-1758609" flipH="1">
                <a:off x="6367023" y="4249390"/>
                <a:ext cx="282441" cy="90641"/>
              </a:xfrm>
              <a:custGeom>
                <a:avLst/>
                <a:gdLst/>
                <a:ahLst/>
                <a:cxnLst/>
                <a:rect l="l" t="t" r="r" b="b"/>
                <a:pathLst>
                  <a:path w="3088" h="991" extrusionOk="0">
                    <a:moveTo>
                      <a:pt x="53" y="1"/>
                    </a:moveTo>
                    <a:cubicBezTo>
                      <a:pt x="28" y="1"/>
                      <a:pt x="11" y="18"/>
                      <a:pt x="0" y="35"/>
                    </a:cubicBezTo>
                    <a:cubicBezTo>
                      <a:pt x="0" y="62"/>
                      <a:pt x="19" y="87"/>
                      <a:pt x="44" y="96"/>
                    </a:cubicBezTo>
                    <a:cubicBezTo>
                      <a:pt x="203" y="115"/>
                      <a:pt x="353" y="149"/>
                      <a:pt x="511" y="184"/>
                    </a:cubicBezTo>
                    <a:cubicBezTo>
                      <a:pt x="669" y="220"/>
                      <a:pt x="836" y="265"/>
                      <a:pt x="994" y="307"/>
                    </a:cubicBezTo>
                    <a:cubicBezTo>
                      <a:pt x="1319" y="395"/>
                      <a:pt x="1636" y="501"/>
                      <a:pt x="1952" y="615"/>
                    </a:cubicBezTo>
                    <a:cubicBezTo>
                      <a:pt x="2121" y="676"/>
                      <a:pt x="2296" y="739"/>
                      <a:pt x="2463" y="801"/>
                    </a:cubicBezTo>
                    <a:cubicBezTo>
                      <a:pt x="2630" y="862"/>
                      <a:pt x="2796" y="923"/>
                      <a:pt x="2974" y="984"/>
                    </a:cubicBezTo>
                    <a:cubicBezTo>
                      <a:pt x="2982" y="988"/>
                      <a:pt x="2990" y="991"/>
                      <a:pt x="3000" y="991"/>
                    </a:cubicBezTo>
                    <a:cubicBezTo>
                      <a:pt x="3010" y="991"/>
                      <a:pt x="3021" y="988"/>
                      <a:pt x="3035" y="984"/>
                    </a:cubicBezTo>
                    <a:cubicBezTo>
                      <a:pt x="3052" y="976"/>
                      <a:pt x="3071" y="959"/>
                      <a:pt x="3079" y="940"/>
                    </a:cubicBezTo>
                    <a:cubicBezTo>
                      <a:pt x="3088" y="906"/>
                      <a:pt x="3071" y="853"/>
                      <a:pt x="3035" y="834"/>
                    </a:cubicBezTo>
                    <a:cubicBezTo>
                      <a:pt x="2921" y="792"/>
                      <a:pt x="2807" y="756"/>
                      <a:pt x="2691" y="712"/>
                    </a:cubicBezTo>
                    <a:cubicBezTo>
                      <a:pt x="2568" y="668"/>
                      <a:pt x="2446" y="623"/>
                      <a:pt x="2321" y="581"/>
                    </a:cubicBezTo>
                    <a:cubicBezTo>
                      <a:pt x="2077" y="501"/>
                      <a:pt x="1821" y="412"/>
                      <a:pt x="1574" y="334"/>
                    </a:cubicBezTo>
                    <a:cubicBezTo>
                      <a:pt x="1330" y="265"/>
                      <a:pt x="1083" y="193"/>
                      <a:pt x="836" y="132"/>
                    </a:cubicBezTo>
                    <a:cubicBezTo>
                      <a:pt x="713" y="106"/>
                      <a:pt x="580" y="79"/>
                      <a:pt x="450" y="54"/>
                    </a:cubicBezTo>
                    <a:cubicBezTo>
                      <a:pt x="317" y="35"/>
                      <a:pt x="194" y="18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7"/>
              <p:cNvSpPr/>
              <p:nvPr/>
            </p:nvSpPr>
            <p:spPr>
              <a:xfrm rot="-1758609" flipH="1">
                <a:off x="6441315" y="4212133"/>
                <a:ext cx="86891" cy="33659"/>
              </a:xfrm>
              <a:custGeom>
                <a:avLst/>
                <a:gdLst/>
                <a:ahLst/>
                <a:cxnLst/>
                <a:rect l="l" t="t" r="r" b="b"/>
                <a:pathLst>
                  <a:path w="950" h="368" extrusionOk="0">
                    <a:moveTo>
                      <a:pt x="45" y="1"/>
                    </a:moveTo>
                    <a:cubicBezTo>
                      <a:pt x="28" y="9"/>
                      <a:pt x="9" y="20"/>
                      <a:pt x="9" y="37"/>
                    </a:cubicBezTo>
                    <a:cubicBezTo>
                      <a:pt x="0" y="54"/>
                      <a:pt x="0" y="73"/>
                      <a:pt x="0" y="89"/>
                    </a:cubicBezTo>
                    <a:cubicBezTo>
                      <a:pt x="9" y="98"/>
                      <a:pt x="28" y="115"/>
                      <a:pt x="36" y="115"/>
                    </a:cubicBezTo>
                    <a:cubicBezTo>
                      <a:pt x="308" y="203"/>
                      <a:pt x="581" y="273"/>
                      <a:pt x="844" y="362"/>
                    </a:cubicBezTo>
                    <a:cubicBezTo>
                      <a:pt x="854" y="366"/>
                      <a:pt x="863" y="368"/>
                      <a:pt x="872" y="368"/>
                    </a:cubicBezTo>
                    <a:cubicBezTo>
                      <a:pt x="880" y="368"/>
                      <a:pt x="889" y="366"/>
                      <a:pt x="897" y="362"/>
                    </a:cubicBezTo>
                    <a:cubicBezTo>
                      <a:pt x="916" y="362"/>
                      <a:pt x="933" y="345"/>
                      <a:pt x="942" y="326"/>
                    </a:cubicBezTo>
                    <a:cubicBezTo>
                      <a:pt x="950" y="292"/>
                      <a:pt x="933" y="248"/>
                      <a:pt x="897" y="231"/>
                    </a:cubicBezTo>
                    <a:cubicBezTo>
                      <a:pt x="652" y="151"/>
                      <a:pt x="397" y="89"/>
                      <a:pt x="150" y="20"/>
                    </a:cubicBezTo>
                    <a:lnTo>
                      <a:pt x="159" y="20"/>
                    </a:lnTo>
                    <a:lnTo>
                      <a:pt x="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7"/>
              <p:cNvSpPr/>
              <p:nvPr/>
            </p:nvSpPr>
            <p:spPr>
              <a:xfrm rot="-1758609" flipH="1">
                <a:off x="6651449" y="4519819"/>
                <a:ext cx="93385" cy="24329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266" extrusionOk="0">
                    <a:moveTo>
                      <a:pt x="54" y="0"/>
                    </a:moveTo>
                    <a:cubicBezTo>
                      <a:pt x="26" y="0"/>
                      <a:pt x="9" y="17"/>
                      <a:pt x="1" y="42"/>
                    </a:cubicBezTo>
                    <a:cubicBezTo>
                      <a:pt x="1" y="70"/>
                      <a:pt x="18" y="95"/>
                      <a:pt x="45" y="95"/>
                    </a:cubicBezTo>
                    <a:cubicBezTo>
                      <a:pt x="351" y="131"/>
                      <a:pt x="659" y="192"/>
                      <a:pt x="959" y="264"/>
                    </a:cubicBezTo>
                    <a:cubicBezTo>
                      <a:pt x="962" y="265"/>
                      <a:pt x="966" y="266"/>
                      <a:pt x="969" y="266"/>
                    </a:cubicBezTo>
                    <a:cubicBezTo>
                      <a:pt x="991" y="266"/>
                      <a:pt x="1013" y="243"/>
                      <a:pt x="1020" y="228"/>
                    </a:cubicBezTo>
                    <a:cubicBezTo>
                      <a:pt x="1020" y="211"/>
                      <a:pt x="1012" y="201"/>
                      <a:pt x="1012" y="192"/>
                    </a:cubicBezTo>
                    <a:cubicBezTo>
                      <a:pt x="1003" y="175"/>
                      <a:pt x="984" y="175"/>
                      <a:pt x="976" y="167"/>
                    </a:cubicBezTo>
                    <a:cubicBezTo>
                      <a:pt x="668" y="95"/>
                      <a:pt x="370" y="34"/>
                      <a:pt x="62" y="9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7"/>
              <p:cNvSpPr/>
              <p:nvPr/>
            </p:nvSpPr>
            <p:spPr>
              <a:xfrm rot="-1758609" flipH="1">
                <a:off x="6525015" y="4389313"/>
                <a:ext cx="201221" cy="5670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620" extrusionOk="0">
                    <a:moveTo>
                      <a:pt x="45" y="1"/>
                    </a:moveTo>
                    <a:cubicBezTo>
                      <a:pt x="28" y="1"/>
                      <a:pt x="0" y="20"/>
                      <a:pt x="0" y="45"/>
                    </a:cubicBezTo>
                    <a:cubicBezTo>
                      <a:pt x="0" y="72"/>
                      <a:pt x="17" y="98"/>
                      <a:pt x="45" y="98"/>
                    </a:cubicBezTo>
                    <a:cubicBezTo>
                      <a:pt x="264" y="125"/>
                      <a:pt x="492" y="159"/>
                      <a:pt x="713" y="203"/>
                    </a:cubicBezTo>
                    <a:cubicBezTo>
                      <a:pt x="941" y="248"/>
                      <a:pt x="1161" y="292"/>
                      <a:pt x="1372" y="353"/>
                    </a:cubicBezTo>
                    <a:lnTo>
                      <a:pt x="1363" y="353"/>
                    </a:lnTo>
                    <a:cubicBezTo>
                      <a:pt x="1486" y="389"/>
                      <a:pt x="1610" y="423"/>
                      <a:pt x="1733" y="467"/>
                    </a:cubicBezTo>
                    <a:cubicBezTo>
                      <a:pt x="1864" y="511"/>
                      <a:pt x="1980" y="564"/>
                      <a:pt x="2102" y="617"/>
                    </a:cubicBezTo>
                    <a:cubicBezTo>
                      <a:pt x="2108" y="618"/>
                      <a:pt x="2115" y="619"/>
                      <a:pt x="2121" y="619"/>
                    </a:cubicBezTo>
                    <a:cubicBezTo>
                      <a:pt x="2149" y="619"/>
                      <a:pt x="2173" y="604"/>
                      <a:pt x="2180" y="581"/>
                    </a:cubicBezTo>
                    <a:cubicBezTo>
                      <a:pt x="2199" y="556"/>
                      <a:pt x="2180" y="511"/>
                      <a:pt x="2155" y="503"/>
                    </a:cubicBezTo>
                    <a:cubicBezTo>
                      <a:pt x="1830" y="362"/>
                      <a:pt x="1494" y="256"/>
                      <a:pt x="1152" y="178"/>
                    </a:cubicBezTo>
                    <a:cubicBezTo>
                      <a:pt x="977" y="142"/>
                      <a:pt x="800" y="106"/>
                      <a:pt x="625" y="81"/>
                    </a:cubicBezTo>
                    <a:cubicBezTo>
                      <a:pt x="431" y="45"/>
                      <a:pt x="247" y="28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7"/>
              <p:cNvSpPr/>
              <p:nvPr/>
            </p:nvSpPr>
            <p:spPr>
              <a:xfrm rot="-1758609" flipH="1">
                <a:off x="6576848" y="4326933"/>
                <a:ext cx="91007" cy="23506"/>
              </a:xfrm>
              <a:custGeom>
                <a:avLst/>
                <a:gdLst/>
                <a:ahLst/>
                <a:cxnLst/>
                <a:rect l="l" t="t" r="r" b="b"/>
                <a:pathLst>
                  <a:path w="995" h="257" extrusionOk="0">
                    <a:moveTo>
                      <a:pt x="53" y="1"/>
                    </a:moveTo>
                    <a:cubicBezTo>
                      <a:pt x="28" y="1"/>
                      <a:pt x="0" y="18"/>
                      <a:pt x="0" y="45"/>
                    </a:cubicBezTo>
                    <a:cubicBezTo>
                      <a:pt x="0" y="71"/>
                      <a:pt x="17" y="98"/>
                      <a:pt x="45" y="98"/>
                    </a:cubicBezTo>
                    <a:cubicBezTo>
                      <a:pt x="186" y="106"/>
                      <a:pt x="334" y="134"/>
                      <a:pt x="475" y="151"/>
                    </a:cubicBezTo>
                    <a:cubicBezTo>
                      <a:pt x="633" y="176"/>
                      <a:pt x="783" y="212"/>
                      <a:pt x="941" y="256"/>
                    </a:cubicBezTo>
                    <a:cubicBezTo>
                      <a:pt x="950" y="256"/>
                      <a:pt x="967" y="248"/>
                      <a:pt x="977" y="248"/>
                    </a:cubicBezTo>
                    <a:cubicBezTo>
                      <a:pt x="986" y="239"/>
                      <a:pt x="994" y="220"/>
                      <a:pt x="994" y="212"/>
                    </a:cubicBezTo>
                    <a:cubicBezTo>
                      <a:pt x="994" y="195"/>
                      <a:pt x="994" y="187"/>
                      <a:pt x="986" y="176"/>
                    </a:cubicBezTo>
                    <a:cubicBezTo>
                      <a:pt x="977" y="168"/>
                      <a:pt x="967" y="159"/>
                      <a:pt x="950" y="159"/>
                    </a:cubicBezTo>
                    <a:cubicBezTo>
                      <a:pt x="808" y="123"/>
                      <a:pt x="669" y="89"/>
                      <a:pt x="528" y="62"/>
                    </a:cubicBezTo>
                    <a:cubicBezTo>
                      <a:pt x="370" y="37"/>
                      <a:pt x="211" y="9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7"/>
              <p:cNvSpPr/>
              <p:nvPr/>
            </p:nvSpPr>
            <p:spPr>
              <a:xfrm rot="-1758609" flipH="1">
                <a:off x="6712646" y="4418414"/>
                <a:ext cx="41982" cy="21768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38" extrusionOk="0">
                    <a:moveTo>
                      <a:pt x="89" y="1"/>
                    </a:moveTo>
                    <a:cubicBezTo>
                      <a:pt x="72" y="1"/>
                      <a:pt x="53" y="9"/>
                      <a:pt x="44" y="18"/>
                    </a:cubicBezTo>
                    <a:cubicBezTo>
                      <a:pt x="28" y="26"/>
                      <a:pt x="9" y="53"/>
                      <a:pt x="9" y="70"/>
                    </a:cubicBezTo>
                    <a:cubicBezTo>
                      <a:pt x="0" y="98"/>
                      <a:pt x="9" y="115"/>
                      <a:pt x="28" y="132"/>
                    </a:cubicBezTo>
                    <a:cubicBezTo>
                      <a:pt x="36" y="159"/>
                      <a:pt x="53" y="159"/>
                      <a:pt x="80" y="167"/>
                    </a:cubicBezTo>
                    <a:cubicBezTo>
                      <a:pt x="167" y="195"/>
                      <a:pt x="264" y="212"/>
                      <a:pt x="353" y="237"/>
                    </a:cubicBezTo>
                    <a:cubicBezTo>
                      <a:pt x="378" y="237"/>
                      <a:pt x="405" y="229"/>
                      <a:pt x="422" y="220"/>
                    </a:cubicBezTo>
                    <a:cubicBezTo>
                      <a:pt x="441" y="203"/>
                      <a:pt x="450" y="184"/>
                      <a:pt x="458" y="159"/>
                    </a:cubicBezTo>
                    <a:cubicBezTo>
                      <a:pt x="458" y="115"/>
                      <a:pt x="422" y="70"/>
                      <a:pt x="378" y="62"/>
                    </a:cubicBezTo>
                    <a:cubicBezTo>
                      <a:pt x="291" y="45"/>
                      <a:pt x="194" y="26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" name="Google Shape;898;p27"/>
            <p:cNvGrpSpPr/>
            <p:nvPr/>
          </p:nvGrpSpPr>
          <p:grpSpPr>
            <a:xfrm rot="122711" flipH="1">
              <a:off x="7698529" y="4248728"/>
              <a:ext cx="913280" cy="818316"/>
              <a:chOff x="722382" y="1627390"/>
              <a:chExt cx="1041298" cy="933126"/>
            </a:xfrm>
          </p:grpSpPr>
          <p:sp>
            <p:nvSpPr>
              <p:cNvPr id="899" name="Google Shape;899;p27"/>
              <p:cNvSpPr/>
              <p:nvPr/>
            </p:nvSpPr>
            <p:spPr>
              <a:xfrm>
                <a:off x="722382" y="1789265"/>
                <a:ext cx="856104" cy="771251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9989" extrusionOk="0">
                    <a:moveTo>
                      <a:pt x="7048" y="1"/>
                    </a:moveTo>
                    <a:cubicBezTo>
                      <a:pt x="5666" y="1"/>
                      <a:pt x="3536" y="353"/>
                      <a:pt x="1988" y="2230"/>
                    </a:cubicBezTo>
                    <a:cubicBezTo>
                      <a:pt x="70" y="4552"/>
                      <a:pt x="378" y="6793"/>
                      <a:pt x="625" y="7698"/>
                    </a:cubicBezTo>
                    <a:cubicBezTo>
                      <a:pt x="519" y="7848"/>
                      <a:pt x="0" y="8648"/>
                      <a:pt x="431" y="9176"/>
                    </a:cubicBezTo>
                    <a:cubicBezTo>
                      <a:pt x="532" y="9303"/>
                      <a:pt x="679" y="9352"/>
                      <a:pt x="849" y="9352"/>
                    </a:cubicBezTo>
                    <a:cubicBezTo>
                      <a:pt x="1078" y="9352"/>
                      <a:pt x="1347" y="9262"/>
                      <a:pt x="1600" y="9150"/>
                    </a:cubicBezTo>
                    <a:lnTo>
                      <a:pt x="1627" y="9176"/>
                    </a:lnTo>
                    <a:cubicBezTo>
                      <a:pt x="1627" y="9176"/>
                      <a:pt x="2765" y="9988"/>
                      <a:pt x="4550" y="9988"/>
                    </a:cubicBezTo>
                    <a:cubicBezTo>
                      <a:pt x="5438" y="9988"/>
                      <a:pt x="6485" y="9787"/>
                      <a:pt x="7633" y="9186"/>
                    </a:cubicBezTo>
                    <a:cubicBezTo>
                      <a:pt x="11088" y="7365"/>
                      <a:pt x="11010" y="3294"/>
                      <a:pt x="11010" y="3294"/>
                    </a:cubicBezTo>
                    <a:lnTo>
                      <a:pt x="10332" y="876"/>
                    </a:lnTo>
                    <a:lnTo>
                      <a:pt x="8441" y="128"/>
                    </a:lnTo>
                    <a:cubicBezTo>
                      <a:pt x="8441" y="128"/>
                      <a:pt x="7880" y="1"/>
                      <a:pt x="7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7"/>
              <p:cNvSpPr/>
              <p:nvPr/>
            </p:nvSpPr>
            <p:spPr>
              <a:xfrm>
                <a:off x="1213302" y="1627390"/>
                <a:ext cx="550378" cy="725133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10025" extrusionOk="0">
                    <a:moveTo>
                      <a:pt x="5024" y="1"/>
                    </a:moveTo>
                    <a:lnTo>
                      <a:pt x="4530" y="503"/>
                    </a:lnTo>
                    <a:cubicBezTo>
                      <a:pt x="4688" y="625"/>
                      <a:pt x="4802" y="792"/>
                      <a:pt x="4846" y="1012"/>
                    </a:cubicBezTo>
                    <a:cubicBezTo>
                      <a:pt x="4891" y="1231"/>
                      <a:pt x="4865" y="1486"/>
                      <a:pt x="4813" y="1733"/>
                    </a:cubicBezTo>
                    <a:cubicBezTo>
                      <a:pt x="4749" y="1980"/>
                      <a:pt x="4654" y="2233"/>
                      <a:pt x="4538" y="2472"/>
                    </a:cubicBezTo>
                    <a:cubicBezTo>
                      <a:pt x="4452" y="2647"/>
                      <a:pt x="4355" y="2824"/>
                      <a:pt x="4257" y="2991"/>
                    </a:cubicBezTo>
                    <a:cubicBezTo>
                      <a:pt x="4090" y="2538"/>
                      <a:pt x="3361" y="951"/>
                      <a:pt x="1388" y="951"/>
                    </a:cubicBezTo>
                    <a:cubicBezTo>
                      <a:pt x="981" y="951"/>
                      <a:pt x="520" y="1019"/>
                      <a:pt x="1" y="1178"/>
                    </a:cubicBezTo>
                    <a:cubicBezTo>
                      <a:pt x="1" y="1178"/>
                      <a:pt x="970" y="3339"/>
                      <a:pt x="3077" y="3339"/>
                    </a:cubicBezTo>
                    <a:cubicBezTo>
                      <a:pt x="3404" y="3339"/>
                      <a:pt x="3757" y="3287"/>
                      <a:pt x="4138" y="3168"/>
                    </a:cubicBezTo>
                    <a:lnTo>
                      <a:pt x="4138" y="3168"/>
                    </a:lnTo>
                    <a:cubicBezTo>
                      <a:pt x="4137" y="3169"/>
                      <a:pt x="4135" y="3171"/>
                      <a:pt x="4135" y="3175"/>
                    </a:cubicBezTo>
                    <a:lnTo>
                      <a:pt x="4196" y="3227"/>
                    </a:lnTo>
                    <a:cubicBezTo>
                      <a:pt x="970" y="7054"/>
                      <a:pt x="4918" y="10025"/>
                      <a:pt x="4918" y="10025"/>
                    </a:cubicBezTo>
                    <a:cubicBezTo>
                      <a:pt x="7609" y="5549"/>
                      <a:pt x="4882" y="3491"/>
                      <a:pt x="4371" y="3158"/>
                    </a:cubicBezTo>
                    <a:cubicBezTo>
                      <a:pt x="4530" y="2991"/>
                      <a:pt x="4663" y="2814"/>
                      <a:pt x="4794" y="2622"/>
                    </a:cubicBezTo>
                    <a:cubicBezTo>
                      <a:pt x="4960" y="2392"/>
                      <a:pt x="5110" y="2139"/>
                      <a:pt x="5224" y="1864"/>
                    </a:cubicBezTo>
                    <a:cubicBezTo>
                      <a:pt x="5330" y="1592"/>
                      <a:pt x="5418" y="1294"/>
                      <a:pt x="5410" y="959"/>
                    </a:cubicBezTo>
                    <a:cubicBezTo>
                      <a:pt x="5401" y="792"/>
                      <a:pt x="5374" y="617"/>
                      <a:pt x="5304" y="450"/>
                    </a:cubicBezTo>
                    <a:cubicBezTo>
                      <a:pt x="5235" y="292"/>
                      <a:pt x="5138" y="142"/>
                      <a:pt x="5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7"/>
              <p:cNvSpPr/>
              <p:nvPr/>
            </p:nvSpPr>
            <p:spPr>
              <a:xfrm>
                <a:off x="1047367" y="2171993"/>
                <a:ext cx="45280" cy="4115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69" extrusionOk="0">
                    <a:moveTo>
                      <a:pt x="308" y="1"/>
                    </a:moveTo>
                    <a:cubicBezTo>
                      <a:pt x="174" y="1"/>
                      <a:pt x="57" y="97"/>
                      <a:pt x="26" y="227"/>
                    </a:cubicBezTo>
                    <a:cubicBezTo>
                      <a:pt x="1" y="386"/>
                      <a:pt x="98" y="535"/>
                      <a:pt x="256" y="561"/>
                    </a:cubicBezTo>
                    <a:cubicBezTo>
                      <a:pt x="279" y="566"/>
                      <a:pt x="301" y="568"/>
                      <a:pt x="322" y="568"/>
                    </a:cubicBezTo>
                    <a:cubicBezTo>
                      <a:pt x="454" y="568"/>
                      <a:pt x="568" y="477"/>
                      <a:pt x="590" y="341"/>
                    </a:cubicBezTo>
                    <a:cubicBezTo>
                      <a:pt x="626" y="183"/>
                      <a:pt x="520" y="33"/>
                      <a:pt x="370" y="8"/>
                    </a:cubicBezTo>
                    <a:cubicBezTo>
                      <a:pt x="349" y="3"/>
                      <a:pt x="328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7"/>
              <p:cNvSpPr/>
              <p:nvPr/>
            </p:nvSpPr>
            <p:spPr>
              <a:xfrm>
                <a:off x="1183572" y="2236515"/>
                <a:ext cx="47667" cy="4123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70" extrusionOk="0">
                    <a:moveTo>
                      <a:pt x="325" y="1"/>
                    </a:moveTo>
                    <a:cubicBezTo>
                      <a:pt x="220" y="1"/>
                      <a:pt x="120" y="61"/>
                      <a:pt x="70" y="163"/>
                    </a:cubicBezTo>
                    <a:cubicBezTo>
                      <a:pt x="0" y="302"/>
                      <a:pt x="62" y="479"/>
                      <a:pt x="211" y="540"/>
                    </a:cubicBezTo>
                    <a:cubicBezTo>
                      <a:pt x="251" y="560"/>
                      <a:pt x="292" y="569"/>
                      <a:pt x="333" y="569"/>
                    </a:cubicBezTo>
                    <a:cubicBezTo>
                      <a:pt x="437" y="569"/>
                      <a:pt x="538" y="509"/>
                      <a:pt x="589" y="407"/>
                    </a:cubicBezTo>
                    <a:cubicBezTo>
                      <a:pt x="659" y="268"/>
                      <a:pt x="598" y="91"/>
                      <a:pt x="448" y="30"/>
                    </a:cubicBezTo>
                    <a:cubicBezTo>
                      <a:pt x="408" y="10"/>
                      <a:pt x="366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7"/>
              <p:cNvSpPr/>
              <p:nvPr/>
            </p:nvSpPr>
            <p:spPr>
              <a:xfrm>
                <a:off x="1029573" y="2334527"/>
                <a:ext cx="47233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73" extrusionOk="0">
                    <a:moveTo>
                      <a:pt x="327" y="1"/>
                    </a:moveTo>
                    <a:cubicBezTo>
                      <a:pt x="219" y="1"/>
                      <a:pt x="116" y="63"/>
                      <a:pt x="72" y="171"/>
                    </a:cubicBezTo>
                    <a:cubicBezTo>
                      <a:pt x="0" y="310"/>
                      <a:pt x="61" y="477"/>
                      <a:pt x="203" y="549"/>
                    </a:cubicBezTo>
                    <a:cubicBezTo>
                      <a:pt x="240" y="565"/>
                      <a:pt x="279" y="572"/>
                      <a:pt x="318" y="572"/>
                    </a:cubicBezTo>
                    <a:cubicBezTo>
                      <a:pt x="428" y="572"/>
                      <a:pt x="535" y="512"/>
                      <a:pt x="580" y="407"/>
                    </a:cubicBezTo>
                    <a:cubicBezTo>
                      <a:pt x="652" y="266"/>
                      <a:pt x="589" y="99"/>
                      <a:pt x="450" y="29"/>
                    </a:cubicBezTo>
                    <a:cubicBezTo>
                      <a:pt x="410" y="10"/>
                      <a:pt x="368" y="1"/>
                      <a:pt x="3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7"/>
              <p:cNvSpPr/>
              <p:nvPr/>
            </p:nvSpPr>
            <p:spPr>
              <a:xfrm>
                <a:off x="1004183" y="2004322"/>
                <a:ext cx="47088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73" extrusionOk="0">
                    <a:moveTo>
                      <a:pt x="324" y="1"/>
                    </a:moveTo>
                    <a:cubicBezTo>
                      <a:pt x="217" y="1"/>
                      <a:pt x="114" y="61"/>
                      <a:pt x="70" y="163"/>
                    </a:cubicBezTo>
                    <a:cubicBezTo>
                      <a:pt x="1" y="313"/>
                      <a:pt x="62" y="479"/>
                      <a:pt x="201" y="549"/>
                    </a:cubicBezTo>
                    <a:cubicBezTo>
                      <a:pt x="241" y="565"/>
                      <a:pt x="281" y="573"/>
                      <a:pt x="321" y="573"/>
                    </a:cubicBezTo>
                    <a:cubicBezTo>
                      <a:pt x="432" y="573"/>
                      <a:pt x="537" y="512"/>
                      <a:pt x="590" y="410"/>
                    </a:cubicBezTo>
                    <a:cubicBezTo>
                      <a:pt x="651" y="268"/>
                      <a:pt x="590" y="93"/>
                      <a:pt x="448" y="30"/>
                    </a:cubicBezTo>
                    <a:cubicBezTo>
                      <a:pt x="408" y="10"/>
                      <a:pt x="366" y="1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7"/>
              <p:cNvSpPr/>
              <p:nvPr/>
            </p:nvSpPr>
            <p:spPr>
              <a:xfrm>
                <a:off x="914416" y="2260313"/>
                <a:ext cx="36456" cy="3146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35" extrusionOk="0">
                    <a:moveTo>
                      <a:pt x="259" y="0"/>
                    </a:moveTo>
                    <a:cubicBezTo>
                      <a:pt x="175" y="0"/>
                      <a:pt x="93" y="45"/>
                      <a:pt x="54" y="123"/>
                    </a:cubicBezTo>
                    <a:cubicBezTo>
                      <a:pt x="1" y="228"/>
                      <a:pt x="54" y="361"/>
                      <a:pt x="159" y="414"/>
                    </a:cubicBezTo>
                    <a:cubicBezTo>
                      <a:pt x="187" y="428"/>
                      <a:pt x="218" y="435"/>
                      <a:pt x="248" y="435"/>
                    </a:cubicBezTo>
                    <a:cubicBezTo>
                      <a:pt x="330" y="435"/>
                      <a:pt x="412" y="386"/>
                      <a:pt x="450" y="308"/>
                    </a:cubicBezTo>
                    <a:cubicBezTo>
                      <a:pt x="503" y="203"/>
                      <a:pt x="450" y="70"/>
                      <a:pt x="345" y="17"/>
                    </a:cubicBezTo>
                    <a:cubicBezTo>
                      <a:pt x="317" y="6"/>
                      <a:pt x="288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7"/>
              <p:cNvSpPr/>
              <p:nvPr/>
            </p:nvSpPr>
            <p:spPr>
              <a:xfrm>
                <a:off x="1139014" y="2069785"/>
                <a:ext cx="36239" cy="31826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40" extrusionOk="0">
                    <a:moveTo>
                      <a:pt x="254" y="1"/>
                    </a:moveTo>
                    <a:cubicBezTo>
                      <a:pt x="172" y="1"/>
                      <a:pt x="92" y="50"/>
                      <a:pt x="53" y="127"/>
                    </a:cubicBezTo>
                    <a:cubicBezTo>
                      <a:pt x="0" y="233"/>
                      <a:pt x="53" y="366"/>
                      <a:pt x="158" y="418"/>
                    </a:cubicBezTo>
                    <a:cubicBezTo>
                      <a:pt x="187" y="433"/>
                      <a:pt x="217" y="439"/>
                      <a:pt x="247" y="439"/>
                    </a:cubicBezTo>
                    <a:cubicBezTo>
                      <a:pt x="328" y="439"/>
                      <a:pt x="409" y="390"/>
                      <a:pt x="448" y="313"/>
                    </a:cubicBezTo>
                    <a:cubicBezTo>
                      <a:pt x="500" y="207"/>
                      <a:pt x="448" y="74"/>
                      <a:pt x="342" y="22"/>
                    </a:cubicBezTo>
                    <a:cubicBezTo>
                      <a:pt x="314" y="7"/>
                      <a:pt x="284" y="1"/>
                      <a:pt x="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7"/>
              <p:cNvSpPr/>
              <p:nvPr/>
            </p:nvSpPr>
            <p:spPr>
              <a:xfrm>
                <a:off x="875067" y="2116874"/>
                <a:ext cx="3566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431" extrusionOk="0">
                    <a:moveTo>
                      <a:pt x="239" y="0"/>
                    </a:moveTo>
                    <a:cubicBezTo>
                      <a:pt x="160" y="0"/>
                      <a:pt x="82" y="45"/>
                      <a:pt x="45" y="120"/>
                    </a:cubicBezTo>
                    <a:cubicBezTo>
                      <a:pt x="0" y="234"/>
                      <a:pt x="45" y="356"/>
                      <a:pt x="150" y="409"/>
                    </a:cubicBezTo>
                    <a:cubicBezTo>
                      <a:pt x="182" y="424"/>
                      <a:pt x="215" y="431"/>
                      <a:pt x="247" y="431"/>
                    </a:cubicBezTo>
                    <a:cubicBezTo>
                      <a:pt x="328" y="431"/>
                      <a:pt x="402" y="385"/>
                      <a:pt x="439" y="303"/>
                    </a:cubicBezTo>
                    <a:cubicBezTo>
                      <a:pt x="492" y="198"/>
                      <a:pt x="448" y="67"/>
                      <a:pt x="334" y="23"/>
                    </a:cubicBezTo>
                    <a:cubicBezTo>
                      <a:pt x="304" y="8"/>
                      <a:pt x="271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8" name="Google Shape;908;p27"/>
            <p:cNvGrpSpPr/>
            <p:nvPr/>
          </p:nvGrpSpPr>
          <p:grpSpPr>
            <a:xfrm>
              <a:off x="7557274" y="4314071"/>
              <a:ext cx="126904" cy="133215"/>
              <a:chOff x="1455683" y="4027463"/>
              <a:chExt cx="323321" cy="339402"/>
            </a:xfrm>
          </p:grpSpPr>
          <p:grpSp>
            <p:nvGrpSpPr>
              <p:cNvPr id="909" name="Google Shape;909;p27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910" name="Google Shape;910;p27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11" name="Google Shape;911;p27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912" name="Google Shape;912;p27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3" name="Google Shape;913;p27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14" name="Google Shape;914;p27"/>
            <p:cNvGrpSpPr/>
            <p:nvPr/>
          </p:nvGrpSpPr>
          <p:grpSpPr>
            <a:xfrm>
              <a:off x="8430776" y="4093666"/>
              <a:ext cx="247858" cy="260118"/>
              <a:chOff x="1455683" y="4027463"/>
              <a:chExt cx="323321" cy="339402"/>
            </a:xfrm>
          </p:grpSpPr>
          <p:grpSp>
            <p:nvGrpSpPr>
              <p:cNvPr id="915" name="Google Shape;915;p27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916" name="Google Shape;916;p27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17" name="Google Shape;917;p27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918" name="Google Shape;918;p27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9" name="Google Shape;919;p27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40000"/>
          </a:blip>
          <a:srcRect r="15711"/>
          <a:stretch/>
        </p:blipFill>
        <p:spPr>
          <a:xfrm rot="5400000">
            <a:off x="2004425" y="-2004426"/>
            <a:ext cx="5139324" cy="91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839000" y="1936675"/>
            <a:ext cx="4024500" cy="15111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600" b="1">
                <a:latin typeface="Unbounded"/>
                <a:ea typeface="Unbounded"/>
                <a:cs typeface="Unbounded"/>
                <a:sym typeface="Unbound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839000" y="1094875"/>
            <a:ext cx="4024500" cy="841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 b="1">
                <a:solidFill>
                  <a:schemeClr val="lt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 flipH="1">
            <a:off x="5158725" y="3075625"/>
            <a:ext cx="3637575" cy="1734152"/>
          </a:xfrm>
          <a:custGeom>
            <a:avLst/>
            <a:gdLst/>
            <a:ahLst/>
            <a:cxnLst/>
            <a:rect l="l" t="t" r="r" b="b"/>
            <a:pathLst>
              <a:path w="48459" h="23102" extrusionOk="0">
                <a:moveTo>
                  <a:pt x="1832" y="1"/>
                </a:moveTo>
                <a:cubicBezTo>
                  <a:pt x="1204" y="1"/>
                  <a:pt x="583" y="89"/>
                  <a:pt x="1" y="274"/>
                </a:cubicBezTo>
                <a:lnTo>
                  <a:pt x="1" y="23102"/>
                </a:lnTo>
                <a:lnTo>
                  <a:pt x="48459" y="23102"/>
                </a:lnTo>
                <a:cubicBezTo>
                  <a:pt x="48178" y="20358"/>
                  <a:pt x="46234" y="17853"/>
                  <a:pt x="43782" y="16490"/>
                </a:cubicBezTo>
                <a:cubicBezTo>
                  <a:pt x="41379" y="15151"/>
                  <a:pt x="38585" y="14736"/>
                  <a:pt x="35811" y="14736"/>
                </a:cubicBezTo>
                <a:cubicBezTo>
                  <a:pt x="35307" y="14736"/>
                  <a:pt x="34803" y="14750"/>
                  <a:pt x="34302" y="14774"/>
                </a:cubicBezTo>
                <a:cubicBezTo>
                  <a:pt x="31082" y="14931"/>
                  <a:pt x="27877" y="15496"/>
                  <a:pt x="24649" y="15496"/>
                </a:cubicBezTo>
                <a:cubicBezTo>
                  <a:pt x="24625" y="15496"/>
                  <a:pt x="24602" y="15496"/>
                  <a:pt x="24578" y="15496"/>
                </a:cubicBezTo>
                <a:cubicBezTo>
                  <a:pt x="21324" y="15487"/>
                  <a:pt x="17930" y="14846"/>
                  <a:pt x="15362" y="12858"/>
                </a:cubicBezTo>
                <a:cubicBezTo>
                  <a:pt x="13252" y="11222"/>
                  <a:pt x="11880" y="8857"/>
                  <a:pt x="10464" y="6597"/>
                </a:cubicBezTo>
                <a:cubicBezTo>
                  <a:pt x="9048" y="4347"/>
                  <a:pt x="7448" y="2068"/>
                  <a:pt x="5101" y="812"/>
                </a:cubicBezTo>
                <a:cubicBezTo>
                  <a:pt x="4112" y="286"/>
                  <a:pt x="2960" y="1"/>
                  <a:pt x="1832" y="1"/>
                </a:cubicBezTo>
                <a:close/>
              </a:path>
            </a:pathLst>
          </a:custGeom>
          <a:solidFill>
            <a:srgbClr val="3A3939">
              <a:alpha val="1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323400" y="327600"/>
            <a:ext cx="8501100" cy="4488300"/>
          </a:xfrm>
          <a:prstGeom prst="frame">
            <a:avLst>
              <a:gd name="adj1" fmla="val 54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column text">
  <p:cSld name="ONE_COLUM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7"/>
          <p:cNvPicPr preferRelativeResize="0"/>
          <p:nvPr/>
        </p:nvPicPr>
        <p:blipFill rotWithShape="1">
          <a:blip r:embed="rId2">
            <a:alphaModFix amt="40000"/>
          </a:blip>
          <a:srcRect r="15711"/>
          <a:stretch/>
        </p:blipFill>
        <p:spPr>
          <a:xfrm rot="5400000">
            <a:off x="2004425" y="-2004426"/>
            <a:ext cx="5139324" cy="91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7"/>
          <p:cNvSpPr txBox="1">
            <a:spLocks noGrp="1"/>
          </p:cNvSpPr>
          <p:nvPr>
            <p:ph type="title"/>
          </p:nvPr>
        </p:nvSpPr>
        <p:spPr>
          <a:xfrm>
            <a:off x="811975" y="765375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7"/>
          <p:cNvSpPr txBox="1">
            <a:spLocks noGrp="1"/>
          </p:cNvSpPr>
          <p:nvPr>
            <p:ph type="subTitle" idx="1"/>
          </p:nvPr>
        </p:nvSpPr>
        <p:spPr>
          <a:xfrm>
            <a:off x="811975" y="1385175"/>
            <a:ext cx="4294800" cy="17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7"/>
          <p:cNvSpPr>
            <a:spLocks noGrp="1"/>
          </p:cNvSpPr>
          <p:nvPr>
            <p:ph type="pic" idx="2"/>
          </p:nvPr>
        </p:nvSpPr>
        <p:spPr>
          <a:xfrm>
            <a:off x="5631750" y="352025"/>
            <a:ext cx="3164400" cy="44406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7"/>
          <p:cNvSpPr/>
          <p:nvPr/>
        </p:nvSpPr>
        <p:spPr>
          <a:xfrm rot="10800000" flipH="1">
            <a:off x="352475" y="3695086"/>
            <a:ext cx="1705582" cy="1097408"/>
          </a:xfrm>
          <a:custGeom>
            <a:avLst/>
            <a:gdLst/>
            <a:ahLst/>
            <a:cxnLst/>
            <a:rect l="l" t="t" r="r" b="b"/>
            <a:pathLst>
              <a:path w="27604" h="17761" extrusionOk="0">
                <a:moveTo>
                  <a:pt x="0" y="0"/>
                </a:moveTo>
                <a:lnTo>
                  <a:pt x="0" y="16805"/>
                </a:lnTo>
                <a:cubicBezTo>
                  <a:pt x="1202" y="17434"/>
                  <a:pt x="2560" y="17760"/>
                  <a:pt x="3914" y="17760"/>
                </a:cubicBezTo>
                <a:cubicBezTo>
                  <a:pt x="4620" y="17760"/>
                  <a:pt x="5325" y="17672"/>
                  <a:pt x="6006" y="17491"/>
                </a:cubicBezTo>
                <a:cubicBezTo>
                  <a:pt x="8030" y="16944"/>
                  <a:pt x="9832" y="15608"/>
                  <a:pt x="10932" y="13831"/>
                </a:cubicBezTo>
                <a:cubicBezTo>
                  <a:pt x="12154" y="11862"/>
                  <a:pt x="12548" y="9391"/>
                  <a:pt x="14159" y="7730"/>
                </a:cubicBezTo>
                <a:cubicBezTo>
                  <a:pt x="15442" y="6403"/>
                  <a:pt x="17288" y="5812"/>
                  <a:pt x="19082" y="5400"/>
                </a:cubicBezTo>
                <a:cubicBezTo>
                  <a:pt x="20876" y="4987"/>
                  <a:pt x="22739" y="4679"/>
                  <a:pt x="24341" y="3765"/>
                </a:cubicBezTo>
                <a:cubicBezTo>
                  <a:pt x="25810" y="2921"/>
                  <a:pt x="26960" y="1566"/>
                  <a:pt x="27604" y="0"/>
                </a:cubicBezTo>
                <a:close/>
              </a:path>
            </a:pathLst>
          </a:custGeom>
          <a:solidFill>
            <a:srgbClr val="3A3939">
              <a:alpha val="1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7"/>
          <p:cNvSpPr/>
          <p:nvPr/>
        </p:nvSpPr>
        <p:spPr>
          <a:xfrm>
            <a:off x="323400" y="327600"/>
            <a:ext cx="8501100" cy="4488300"/>
          </a:xfrm>
          <a:prstGeom prst="frame">
            <a:avLst>
              <a:gd name="adj1" fmla="val 54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" name="Google Shape;136;p7"/>
          <p:cNvGrpSpPr/>
          <p:nvPr/>
        </p:nvGrpSpPr>
        <p:grpSpPr>
          <a:xfrm>
            <a:off x="73222" y="3502571"/>
            <a:ext cx="2095807" cy="1698345"/>
            <a:chOff x="73222" y="3502571"/>
            <a:chExt cx="2095807" cy="1698345"/>
          </a:xfrm>
        </p:grpSpPr>
        <p:grpSp>
          <p:nvGrpSpPr>
            <p:cNvPr id="137" name="Google Shape;137;p7"/>
            <p:cNvGrpSpPr/>
            <p:nvPr/>
          </p:nvGrpSpPr>
          <p:grpSpPr>
            <a:xfrm rot="-5976005">
              <a:off x="-136956" y="3989247"/>
              <a:ext cx="1247829" cy="628169"/>
              <a:chOff x="4328748" y="3763637"/>
              <a:chExt cx="1414688" cy="712168"/>
            </a:xfrm>
          </p:grpSpPr>
          <p:sp>
            <p:nvSpPr>
              <p:cNvPr id="138" name="Google Shape;138;p7"/>
              <p:cNvSpPr/>
              <p:nvPr/>
            </p:nvSpPr>
            <p:spPr>
              <a:xfrm>
                <a:off x="5250922" y="3850819"/>
                <a:ext cx="492514" cy="216294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2079" extrusionOk="0">
                    <a:moveTo>
                      <a:pt x="3605" y="0"/>
                    </a:moveTo>
                    <a:cubicBezTo>
                      <a:pt x="3421" y="0"/>
                      <a:pt x="3209" y="48"/>
                      <a:pt x="2974" y="162"/>
                    </a:cubicBezTo>
                    <a:cubicBezTo>
                      <a:pt x="1786" y="723"/>
                      <a:pt x="0" y="2078"/>
                      <a:pt x="0" y="2078"/>
                    </a:cubicBezTo>
                    <a:cubicBezTo>
                      <a:pt x="1127" y="1884"/>
                      <a:pt x="2182" y="1947"/>
                      <a:pt x="3693" y="1506"/>
                    </a:cubicBezTo>
                    <a:cubicBezTo>
                      <a:pt x="4733" y="1192"/>
                      <a:pt x="4517" y="0"/>
                      <a:pt x="36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7"/>
              <p:cNvSpPr/>
              <p:nvPr/>
            </p:nvSpPr>
            <p:spPr>
              <a:xfrm>
                <a:off x="5244472" y="4049841"/>
                <a:ext cx="422600" cy="123180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1184" extrusionOk="0">
                    <a:moveTo>
                      <a:pt x="943" y="0"/>
                    </a:moveTo>
                    <a:cubicBezTo>
                      <a:pt x="400" y="0"/>
                      <a:pt x="1" y="24"/>
                      <a:pt x="1" y="24"/>
                    </a:cubicBezTo>
                    <a:cubicBezTo>
                      <a:pt x="1726" y="312"/>
                      <a:pt x="2906" y="1183"/>
                      <a:pt x="3488" y="1183"/>
                    </a:cubicBezTo>
                    <a:cubicBezTo>
                      <a:pt x="3674" y="1183"/>
                      <a:pt x="3799" y="1094"/>
                      <a:pt x="3861" y="868"/>
                    </a:cubicBezTo>
                    <a:cubicBezTo>
                      <a:pt x="4062" y="117"/>
                      <a:pt x="2149" y="0"/>
                      <a:pt x="9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7"/>
              <p:cNvSpPr/>
              <p:nvPr/>
            </p:nvSpPr>
            <p:spPr>
              <a:xfrm>
                <a:off x="5259245" y="3763637"/>
                <a:ext cx="298276" cy="305246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934" extrusionOk="0">
                    <a:moveTo>
                      <a:pt x="1915" y="0"/>
                    </a:moveTo>
                    <a:cubicBezTo>
                      <a:pt x="1386" y="0"/>
                      <a:pt x="1185" y="1543"/>
                      <a:pt x="0" y="2933"/>
                    </a:cubicBezTo>
                    <a:cubicBezTo>
                      <a:pt x="0" y="2933"/>
                      <a:pt x="2866" y="639"/>
                      <a:pt x="2180" y="112"/>
                    </a:cubicBezTo>
                    <a:cubicBezTo>
                      <a:pt x="2081" y="35"/>
                      <a:pt x="1994" y="0"/>
                      <a:pt x="19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7"/>
              <p:cNvSpPr/>
              <p:nvPr/>
            </p:nvSpPr>
            <p:spPr>
              <a:xfrm>
                <a:off x="4328748" y="3897356"/>
                <a:ext cx="1056813" cy="578449"/>
              </a:xfrm>
              <a:custGeom>
                <a:avLst/>
                <a:gdLst/>
                <a:ahLst/>
                <a:cxnLst/>
                <a:rect l="l" t="t" r="r" b="b"/>
                <a:pathLst>
                  <a:path w="10158" h="5560" extrusionOk="0">
                    <a:moveTo>
                      <a:pt x="8011" y="0"/>
                    </a:moveTo>
                    <a:cubicBezTo>
                      <a:pt x="7853" y="0"/>
                      <a:pt x="7692" y="30"/>
                      <a:pt x="7537" y="92"/>
                    </a:cubicBezTo>
                    <a:cubicBezTo>
                      <a:pt x="4627" y="1234"/>
                      <a:pt x="2041" y="3072"/>
                      <a:pt x="1" y="5437"/>
                    </a:cubicBezTo>
                    <a:cubicBezTo>
                      <a:pt x="719" y="5519"/>
                      <a:pt x="1439" y="5560"/>
                      <a:pt x="2158" y="5560"/>
                    </a:cubicBezTo>
                    <a:cubicBezTo>
                      <a:pt x="4549" y="5560"/>
                      <a:pt x="6927" y="5112"/>
                      <a:pt x="9164" y="4232"/>
                    </a:cubicBezTo>
                    <a:cubicBezTo>
                      <a:pt x="9822" y="3969"/>
                      <a:pt x="10158" y="3222"/>
                      <a:pt x="9894" y="2563"/>
                    </a:cubicBezTo>
                    <a:lnTo>
                      <a:pt x="9208" y="822"/>
                    </a:lnTo>
                    <a:cubicBezTo>
                      <a:pt x="9007" y="311"/>
                      <a:pt x="8522" y="0"/>
                      <a:pt x="80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7"/>
              <p:cNvSpPr/>
              <p:nvPr/>
            </p:nvSpPr>
            <p:spPr>
              <a:xfrm>
                <a:off x="4328748" y="3965396"/>
                <a:ext cx="1029451" cy="504894"/>
              </a:xfrm>
              <a:custGeom>
                <a:avLst/>
                <a:gdLst/>
                <a:ahLst/>
                <a:cxnLst/>
                <a:rect l="l" t="t" r="r" b="b"/>
                <a:pathLst>
                  <a:path w="9895" h="4853" extrusionOk="0">
                    <a:moveTo>
                      <a:pt x="8262" y="1"/>
                    </a:moveTo>
                    <a:cubicBezTo>
                      <a:pt x="8106" y="1"/>
                      <a:pt x="7947" y="29"/>
                      <a:pt x="7792" y="88"/>
                    </a:cubicBezTo>
                    <a:cubicBezTo>
                      <a:pt x="4882" y="1232"/>
                      <a:pt x="2041" y="2418"/>
                      <a:pt x="1" y="4783"/>
                    </a:cubicBezTo>
                    <a:cubicBezTo>
                      <a:pt x="413" y="4830"/>
                      <a:pt x="821" y="4852"/>
                      <a:pt x="1226" y="4852"/>
                    </a:cubicBezTo>
                    <a:cubicBezTo>
                      <a:pt x="3874" y="4852"/>
                      <a:pt x="6385" y="3920"/>
                      <a:pt x="8909" y="2928"/>
                    </a:cubicBezTo>
                    <a:cubicBezTo>
                      <a:pt x="9569" y="2665"/>
                      <a:pt x="9894" y="1918"/>
                      <a:pt x="9639" y="1249"/>
                    </a:cubicBezTo>
                    <a:lnTo>
                      <a:pt x="9464" y="818"/>
                    </a:lnTo>
                    <a:cubicBezTo>
                      <a:pt x="9267" y="310"/>
                      <a:pt x="8780" y="1"/>
                      <a:pt x="8262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7"/>
              <p:cNvSpPr/>
              <p:nvPr/>
            </p:nvSpPr>
            <p:spPr>
              <a:xfrm>
                <a:off x="5098829" y="3909375"/>
                <a:ext cx="179257" cy="41469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205" extrusionOk="0">
                    <a:moveTo>
                      <a:pt x="184" y="0"/>
                    </a:moveTo>
                    <a:lnTo>
                      <a:pt x="0" y="70"/>
                    </a:lnTo>
                    <a:lnTo>
                      <a:pt x="1627" y="4204"/>
                    </a:lnTo>
                    <a:lnTo>
                      <a:pt x="1811" y="4132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7"/>
              <p:cNvSpPr/>
              <p:nvPr/>
            </p:nvSpPr>
            <p:spPr>
              <a:xfrm>
                <a:off x="4933202" y="3987925"/>
                <a:ext cx="179257" cy="414693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986" extrusionOk="0">
                    <a:moveTo>
                      <a:pt x="184" y="1"/>
                    </a:moveTo>
                    <a:lnTo>
                      <a:pt x="1" y="73"/>
                    </a:lnTo>
                    <a:lnTo>
                      <a:pt x="1539" y="3985"/>
                    </a:lnTo>
                    <a:lnTo>
                      <a:pt x="1723" y="3916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7"/>
              <p:cNvSpPr/>
              <p:nvPr/>
            </p:nvSpPr>
            <p:spPr>
              <a:xfrm>
                <a:off x="4774027" y="4082390"/>
                <a:ext cx="157305" cy="359450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3455" extrusionOk="0">
                    <a:moveTo>
                      <a:pt x="184" y="0"/>
                    </a:moveTo>
                    <a:lnTo>
                      <a:pt x="1" y="70"/>
                    </a:lnTo>
                    <a:lnTo>
                      <a:pt x="1328" y="3455"/>
                    </a:lnTo>
                    <a:lnTo>
                      <a:pt x="1512" y="3385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7"/>
              <p:cNvSpPr/>
              <p:nvPr/>
            </p:nvSpPr>
            <p:spPr>
              <a:xfrm>
                <a:off x="4621303" y="4192981"/>
                <a:ext cx="122556" cy="27081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03" extrusionOk="0">
                    <a:moveTo>
                      <a:pt x="184" y="1"/>
                    </a:moveTo>
                    <a:lnTo>
                      <a:pt x="0" y="71"/>
                    </a:lnTo>
                    <a:lnTo>
                      <a:pt x="994" y="2603"/>
                    </a:lnTo>
                    <a:lnTo>
                      <a:pt x="1178" y="2533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7"/>
              <p:cNvSpPr/>
              <p:nvPr/>
            </p:nvSpPr>
            <p:spPr>
              <a:xfrm>
                <a:off x="4476589" y="4302562"/>
                <a:ext cx="101223" cy="172113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362" extrusionOk="0">
                    <a:moveTo>
                      <a:pt x="178" y="1"/>
                    </a:moveTo>
                    <a:lnTo>
                      <a:pt x="0" y="70"/>
                    </a:lnTo>
                    <a:lnTo>
                      <a:pt x="503" y="1362"/>
                    </a:lnTo>
                    <a:lnTo>
                      <a:pt x="686" y="129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7"/>
            <p:cNvGrpSpPr/>
            <p:nvPr/>
          </p:nvGrpSpPr>
          <p:grpSpPr>
            <a:xfrm rot="6949010">
              <a:off x="1240474" y="4288076"/>
              <a:ext cx="817733" cy="759016"/>
              <a:chOff x="505893" y="1527370"/>
              <a:chExt cx="817725" cy="759008"/>
            </a:xfrm>
          </p:grpSpPr>
          <p:sp>
            <p:nvSpPr>
              <p:cNvPr id="149" name="Google Shape;149;p7"/>
              <p:cNvSpPr/>
              <p:nvPr/>
            </p:nvSpPr>
            <p:spPr>
              <a:xfrm>
                <a:off x="506538" y="1527370"/>
                <a:ext cx="817079" cy="751409"/>
              </a:xfrm>
              <a:custGeom>
                <a:avLst/>
                <a:gdLst/>
                <a:ahLst/>
                <a:cxnLst/>
                <a:rect l="l" t="t" r="r" b="b"/>
                <a:pathLst>
                  <a:path w="11397" h="10481" extrusionOk="0">
                    <a:moveTo>
                      <a:pt x="1547" y="1"/>
                    </a:moveTo>
                    <a:cubicBezTo>
                      <a:pt x="1416" y="1"/>
                      <a:pt x="1275" y="17"/>
                      <a:pt x="1134" y="62"/>
                    </a:cubicBezTo>
                    <a:cubicBezTo>
                      <a:pt x="942" y="115"/>
                      <a:pt x="764" y="201"/>
                      <a:pt x="617" y="317"/>
                    </a:cubicBezTo>
                    <a:cubicBezTo>
                      <a:pt x="467" y="431"/>
                      <a:pt x="342" y="570"/>
                      <a:pt x="247" y="739"/>
                    </a:cubicBezTo>
                    <a:cubicBezTo>
                      <a:pt x="123" y="959"/>
                      <a:pt x="45" y="1214"/>
                      <a:pt x="17" y="1520"/>
                    </a:cubicBezTo>
                    <a:cubicBezTo>
                      <a:pt x="0" y="1784"/>
                      <a:pt x="36" y="2075"/>
                      <a:pt x="123" y="2356"/>
                    </a:cubicBezTo>
                    <a:cubicBezTo>
                      <a:pt x="159" y="2480"/>
                      <a:pt x="220" y="2603"/>
                      <a:pt x="281" y="2733"/>
                    </a:cubicBezTo>
                    <a:cubicBezTo>
                      <a:pt x="370" y="2892"/>
                      <a:pt x="484" y="3042"/>
                      <a:pt x="589" y="3183"/>
                    </a:cubicBezTo>
                    <a:cubicBezTo>
                      <a:pt x="633" y="3236"/>
                      <a:pt x="669" y="3288"/>
                      <a:pt x="711" y="3341"/>
                    </a:cubicBezTo>
                    <a:cubicBezTo>
                      <a:pt x="889" y="3561"/>
                      <a:pt x="1072" y="3789"/>
                      <a:pt x="1197" y="4052"/>
                    </a:cubicBezTo>
                    <a:cubicBezTo>
                      <a:pt x="1250" y="4185"/>
                      <a:pt x="1283" y="4299"/>
                      <a:pt x="1302" y="4422"/>
                    </a:cubicBezTo>
                    <a:cubicBezTo>
                      <a:pt x="1319" y="4555"/>
                      <a:pt x="1319" y="4686"/>
                      <a:pt x="1311" y="4818"/>
                    </a:cubicBezTo>
                    <a:cubicBezTo>
                      <a:pt x="1292" y="4949"/>
                      <a:pt x="1267" y="5074"/>
                      <a:pt x="1239" y="5196"/>
                    </a:cubicBezTo>
                    <a:cubicBezTo>
                      <a:pt x="1222" y="5276"/>
                      <a:pt x="1205" y="5355"/>
                      <a:pt x="1186" y="5443"/>
                    </a:cubicBezTo>
                    <a:cubicBezTo>
                      <a:pt x="1153" y="5654"/>
                      <a:pt x="1134" y="5865"/>
                      <a:pt x="1153" y="6068"/>
                    </a:cubicBezTo>
                    <a:cubicBezTo>
                      <a:pt x="1161" y="6243"/>
                      <a:pt x="1197" y="6401"/>
                      <a:pt x="1250" y="6543"/>
                    </a:cubicBezTo>
                    <a:cubicBezTo>
                      <a:pt x="1302" y="6673"/>
                      <a:pt x="1380" y="6796"/>
                      <a:pt x="1478" y="6912"/>
                    </a:cubicBezTo>
                    <a:cubicBezTo>
                      <a:pt x="1575" y="7017"/>
                      <a:pt x="1689" y="7096"/>
                      <a:pt x="1777" y="7157"/>
                    </a:cubicBezTo>
                    <a:cubicBezTo>
                      <a:pt x="1891" y="7237"/>
                      <a:pt x="2005" y="7298"/>
                      <a:pt x="2128" y="7351"/>
                    </a:cubicBezTo>
                    <a:lnTo>
                      <a:pt x="2252" y="7412"/>
                    </a:lnTo>
                    <a:cubicBezTo>
                      <a:pt x="2453" y="7509"/>
                      <a:pt x="2664" y="7615"/>
                      <a:pt x="2858" y="7746"/>
                    </a:cubicBezTo>
                    <a:cubicBezTo>
                      <a:pt x="2991" y="7843"/>
                      <a:pt x="3077" y="7931"/>
                      <a:pt x="3157" y="8020"/>
                    </a:cubicBezTo>
                    <a:cubicBezTo>
                      <a:pt x="3227" y="8106"/>
                      <a:pt x="3288" y="8220"/>
                      <a:pt x="3349" y="8362"/>
                    </a:cubicBezTo>
                    <a:cubicBezTo>
                      <a:pt x="3385" y="8431"/>
                      <a:pt x="3413" y="8512"/>
                      <a:pt x="3446" y="8581"/>
                    </a:cubicBezTo>
                    <a:cubicBezTo>
                      <a:pt x="3499" y="8723"/>
                      <a:pt x="3552" y="8864"/>
                      <a:pt x="3632" y="9003"/>
                    </a:cubicBezTo>
                    <a:cubicBezTo>
                      <a:pt x="3677" y="9100"/>
                      <a:pt x="3738" y="9189"/>
                      <a:pt x="3824" y="9303"/>
                    </a:cubicBezTo>
                    <a:cubicBezTo>
                      <a:pt x="3913" y="9400"/>
                      <a:pt x="4002" y="9497"/>
                      <a:pt x="4088" y="9575"/>
                    </a:cubicBezTo>
                    <a:cubicBezTo>
                      <a:pt x="4468" y="9900"/>
                      <a:pt x="4951" y="10058"/>
                      <a:pt x="5407" y="10183"/>
                    </a:cubicBezTo>
                    <a:cubicBezTo>
                      <a:pt x="5935" y="10322"/>
                      <a:pt x="6507" y="10411"/>
                      <a:pt x="7175" y="10455"/>
                    </a:cubicBezTo>
                    <a:cubicBezTo>
                      <a:pt x="7431" y="10472"/>
                      <a:pt x="7712" y="10481"/>
                      <a:pt x="7992" y="10481"/>
                    </a:cubicBezTo>
                    <a:cubicBezTo>
                      <a:pt x="8300" y="10481"/>
                      <a:pt x="8617" y="10472"/>
                      <a:pt x="8961" y="10455"/>
                    </a:cubicBezTo>
                    <a:cubicBezTo>
                      <a:pt x="9058" y="10447"/>
                      <a:pt x="9153" y="10436"/>
                      <a:pt x="9250" y="10428"/>
                    </a:cubicBezTo>
                    <a:cubicBezTo>
                      <a:pt x="9269" y="10436"/>
                      <a:pt x="9294" y="10447"/>
                      <a:pt x="9311" y="10447"/>
                    </a:cubicBezTo>
                    <a:cubicBezTo>
                      <a:pt x="9330" y="10447"/>
                      <a:pt x="9339" y="10447"/>
                      <a:pt x="9355" y="10436"/>
                    </a:cubicBezTo>
                    <a:cubicBezTo>
                      <a:pt x="9391" y="10428"/>
                      <a:pt x="9417" y="10411"/>
                      <a:pt x="9444" y="10367"/>
                    </a:cubicBezTo>
                    <a:cubicBezTo>
                      <a:pt x="9567" y="10172"/>
                      <a:pt x="9699" y="9980"/>
                      <a:pt x="9830" y="9786"/>
                    </a:cubicBezTo>
                    <a:cubicBezTo>
                      <a:pt x="10024" y="9497"/>
                      <a:pt x="10235" y="9189"/>
                      <a:pt x="10419" y="8881"/>
                    </a:cubicBezTo>
                    <a:cubicBezTo>
                      <a:pt x="10736" y="8370"/>
                      <a:pt x="10974" y="7887"/>
                      <a:pt x="11141" y="7404"/>
                    </a:cubicBezTo>
                    <a:cubicBezTo>
                      <a:pt x="11335" y="6840"/>
                      <a:pt x="11396" y="6332"/>
                      <a:pt x="11327" y="5882"/>
                    </a:cubicBezTo>
                    <a:cubicBezTo>
                      <a:pt x="11282" y="5627"/>
                      <a:pt x="11194" y="5390"/>
                      <a:pt x="11063" y="5171"/>
                    </a:cubicBezTo>
                    <a:cubicBezTo>
                      <a:pt x="10999" y="5074"/>
                      <a:pt x="10930" y="4977"/>
                      <a:pt x="10824" y="4863"/>
                    </a:cubicBezTo>
                    <a:cubicBezTo>
                      <a:pt x="10755" y="4774"/>
                      <a:pt x="10666" y="4696"/>
                      <a:pt x="10569" y="4624"/>
                    </a:cubicBezTo>
                    <a:cubicBezTo>
                      <a:pt x="10463" y="4546"/>
                      <a:pt x="10358" y="4485"/>
                      <a:pt x="10252" y="4441"/>
                    </a:cubicBezTo>
                    <a:cubicBezTo>
                      <a:pt x="10138" y="4396"/>
                      <a:pt x="10024" y="4361"/>
                      <a:pt x="9902" y="4344"/>
                    </a:cubicBezTo>
                    <a:cubicBezTo>
                      <a:pt x="9744" y="4308"/>
                      <a:pt x="9575" y="4299"/>
                      <a:pt x="9427" y="4282"/>
                    </a:cubicBezTo>
                    <a:cubicBezTo>
                      <a:pt x="9355" y="4282"/>
                      <a:pt x="9286" y="4274"/>
                      <a:pt x="9216" y="4263"/>
                    </a:cubicBezTo>
                    <a:lnTo>
                      <a:pt x="9197" y="4263"/>
                    </a:lnTo>
                    <a:cubicBezTo>
                      <a:pt x="8942" y="4238"/>
                      <a:pt x="8750" y="4194"/>
                      <a:pt x="8583" y="4133"/>
                    </a:cubicBezTo>
                    <a:cubicBezTo>
                      <a:pt x="8486" y="4097"/>
                      <a:pt x="8406" y="4052"/>
                      <a:pt x="8336" y="4000"/>
                    </a:cubicBezTo>
                    <a:cubicBezTo>
                      <a:pt x="8267" y="3947"/>
                      <a:pt x="8195" y="3886"/>
                      <a:pt x="8134" y="3816"/>
                    </a:cubicBezTo>
                    <a:cubicBezTo>
                      <a:pt x="8056" y="3711"/>
                      <a:pt x="7984" y="3597"/>
                      <a:pt x="7914" y="3447"/>
                    </a:cubicBezTo>
                    <a:lnTo>
                      <a:pt x="7906" y="3430"/>
                    </a:lnTo>
                    <a:cubicBezTo>
                      <a:pt x="7817" y="3227"/>
                      <a:pt x="7756" y="2997"/>
                      <a:pt x="7695" y="2786"/>
                    </a:cubicBezTo>
                    <a:cubicBezTo>
                      <a:pt x="7650" y="2655"/>
                      <a:pt x="7614" y="2533"/>
                      <a:pt x="7570" y="2400"/>
                    </a:cubicBezTo>
                    <a:cubicBezTo>
                      <a:pt x="7500" y="2197"/>
                      <a:pt x="7431" y="2031"/>
                      <a:pt x="7351" y="1889"/>
                    </a:cubicBezTo>
                    <a:cubicBezTo>
                      <a:pt x="7254" y="1723"/>
                      <a:pt x="7131" y="1564"/>
                      <a:pt x="6964" y="1425"/>
                    </a:cubicBezTo>
                    <a:cubicBezTo>
                      <a:pt x="6789" y="1275"/>
                      <a:pt x="6604" y="1170"/>
                      <a:pt x="6409" y="1125"/>
                    </a:cubicBezTo>
                    <a:cubicBezTo>
                      <a:pt x="6340" y="1108"/>
                      <a:pt x="6262" y="1098"/>
                      <a:pt x="6182" y="1098"/>
                    </a:cubicBezTo>
                    <a:cubicBezTo>
                      <a:pt x="6093" y="1098"/>
                      <a:pt x="5998" y="1108"/>
                      <a:pt x="5892" y="1134"/>
                    </a:cubicBezTo>
                    <a:cubicBezTo>
                      <a:pt x="5724" y="1170"/>
                      <a:pt x="5565" y="1248"/>
                      <a:pt x="5418" y="1328"/>
                    </a:cubicBezTo>
                    <a:cubicBezTo>
                      <a:pt x="5354" y="1362"/>
                      <a:pt x="5293" y="1398"/>
                      <a:pt x="5232" y="1433"/>
                    </a:cubicBezTo>
                    <a:cubicBezTo>
                      <a:pt x="5135" y="1486"/>
                      <a:pt x="5038" y="1531"/>
                      <a:pt x="4943" y="1583"/>
                    </a:cubicBezTo>
                    <a:cubicBezTo>
                      <a:pt x="4924" y="1592"/>
                      <a:pt x="4898" y="1600"/>
                      <a:pt x="4871" y="1617"/>
                    </a:cubicBezTo>
                    <a:cubicBezTo>
                      <a:pt x="4721" y="1678"/>
                      <a:pt x="4590" y="1723"/>
                      <a:pt x="4457" y="1742"/>
                    </a:cubicBezTo>
                    <a:cubicBezTo>
                      <a:pt x="4405" y="1750"/>
                      <a:pt x="4343" y="1750"/>
                      <a:pt x="4291" y="1750"/>
                    </a:cubicBezTo>
                    <a:lnTo>
                      <a:pt x="4185" y="1750"/>
                    </a:lnTo>
                    <a:cubicBezTo>
                      <a:pt x="4107" y="1742"/>
                      <a:pt x="4018" y="1714"/>
                      <a:pt x="3930" y="1689"/>
                    </a:cubicBezTo>
                    <a:cubicBezTo>
                      <a:pt x="3835" y="1645"/>
                      <a:pt x="3746" y="1592"/>
                      <a:pt x="3641" y="1520"/>
                    </a:cubicBezTo>
                    <a:cubicBezTo>
                      <a:pt x="3413" y="1345"/>
                      <a:pt x="3210" y="1125"/>
                      <a:pt x="3016" y="914"/>
                    </a:cubicBezTo>
                    <a:cubicBezTo>
                      <a:pt x="2769" y="634"/>
                      <a:pt x="2516" y="351"/>
                      <a:pt x="2180" y="167"/>
                    </a:cubicBezTo>
                    <a:cubicBezTo>
                      <a:pt x="2030" y="79"/>
                      <a:pt x="1872" y="26"/>
                      <a:pt x="1705" y="9"/>
                    </a:cubicBezTo>
                    <a:cubicBezTo>
                      <a:pt x="1653" y="1"/>
                      <a:pt x="1600" y="1"/>
                      <a:pt x="15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7"/>
              <p:cNvSpPr/>
              <p:nvPr/>
            </p:nvSpPr>
            <p:spPr>
              <a:xfrm>
                <a:off x="505893" y="1545508"/>
                <a:ext cx="675200" cy="733271"/>
              </a:xfrm>
              <a:custGeom>
                <a:avLst/>
                <a:gdLst/>
                <a:ahLst/>
                <a:cxnLst/>
                <a:rect l="l" t="t" r="r" b="b"/>
                <a:pathLst>
                  <a:path w="9418" h="10228" extrusionOk="0">
                    <a:moveTo>
                      <a:pt x="704" y="1"/>
                    </a:moveTo>
                    <a:cubicBezTo>
                      <a:pt x="668" y="20"/>
                      <a:pt x="642" y="45"/>
                      <a:pt x="615" y="64"/>
                    </a:cubicBezTo>
                    <a:cubicBezTo>
                      <a:pt x="476" y="178"/>
                      <a:pt x="351" y="317"/>
                      <a:pt x="256" y="486"/>
                    </a:cubicBezTo>
                    <a:cubicBezTo>
                      <a:pt x="132" y="697"/>
                      <a:pt x="54" y="961"/>
                      <a:pt x="26" y="1267"/>
                    </a:cubicBezTo>
                    <a:cubicBezTo>
                      <a:pt x="1" y="1531"/>
                      <a:pt x="35" y="1822"/>
                      <a:pt x="132" y="2103"/>
                    </a:cubicBezTo>
                    <a:cubicBezTo>
                      <a:pt x="168" y="2227"/>
                      <a:pt x="220" y="2350"/>
                      <a:pt x="290" y="2480"/>
                    </a:cubicBezTo>
                    <a:cubicBezTo>
                      <a:pt x="379" y="2649"/>
                      <a:pt x="493" y="2797"/>
                      <a:pt x="590" y="2930"/>
                    </a:cubicBezTo>
                    <a:cubicBezTo>
                      <a:pt x="634" y="2983"/>
                      <a:pt x="678" y="3035"/>
                      <a:pt x="720" y="3088"/>
                    </a:cubicBezTo>
                    <a:cubicBezTo>
                      <a:pt x="898" y="3316"/>
                      <a:pt x="1081" y="3546"/>
                      <a:pt x="1195" y="3799"/>
                    </a:cubicBezTo>
                    <a:cubicBezTo>
                      <a:pt x="1248" y="3924"/>
                      <a:pt x="1284" y="4046"/>
                      <a:pt x="1311" y="4169"/>
                    </a:cubicBezTo>
                    <a:cubicBezTo>
                      <a:pt x="1328" y="4302"/>
                      <a:pt x="1328" y="4433"/>
                      <a:pt x="1311" y="4565"/>
                    </a:cubicBezTo>
                    <a:cubicBezTo>
                      <a:pt x="1301" y="4679"/>
                      <a:pt x="1276" y="4793"/>
                      <a:pt x="1248" y="4907"/>
                    </a:cubicBezTo>
                    <a:cubicBezTo>
                      <a:pt x="1223" y="5023"/>
                      <a:pt x="1214" y="5102"/>
                      <a:pt x="1195" y="5190"/>
                    </a:cubicBezTo>
                    <a:cubicBezTo>
                      <a:pt x="1153" y="5401"/>
                      <a:pt x="1143" y="5612"/>
                      <a:pt x="1153" y="5815"/>
                    </a:cubicBezTo>
                    <a:cubicBezTo>
                      <a:pt x="1170" y="5990"/>
                      <a:pt x="1195" y="6148"/>
                      <a:pt x="1259" y="6290"/>
                    </a:cubicBezTo>
                    <a:cubicBezTo>
                      <a:pt x="1311" y="6420"/>
                      <a:pt x="1381" y="6543"/>
                      <a:pt x="1487" y="6667"/>
                    </a:cubicBezTo>
                    <a:cubicBezTo>
                      <a:pt x="1584" y="6773"/>
                      <a:pt x="1706" y="6859"/>
                      <a:pt x="1786" y="6912"/>
                    </a:cubicBezTo>
                    <a:cubicBezTo>
                      <a:pt x="1892" y="6984"/>
                      <a:pt x="2006" y="7037"/>
                      <a:pt x="2137" y="7106"/>
                    </a:cubicBezTo>
                    <a:lnTo>
                      <a:pt x="2261" y="7159"/>
                    </a:lnTo>
                    <a:cubicBezTo>
                      <a:pt x="2462" y="7265"/>
                      <a:pt x="2673" y="7370"/>
                      <a:pt x="2867" y="7503"/>
                    </a:cubicBezTo>
                    <a:cubicBezTo>
                      <a:pt x="2989" y="7590"/>
                      <a:pt x="3086" y="7678"/>
                      <a:pt x="3166" y="7767"/>
                    </a:cubicBezTo>
                    <a:cubicBezTo>
                      <a:pt x="3236" y="7862"/>
                      <a:pt x="3297" y="7967"/>
                      <a:pt x="3358" y="8109"/>
                    </a:cubicBezTo>
                    <a:cubicBezTo>
                      <a:pt x="3394" y="8178"/>
                      <a:pt x="3422" y="8259"/>
                      <a:pt x="3447" y="8328"/>
                    </a:cubicBezTo>
                    <a:cubicBezTo>
                      <a:pt x="3508" y="8478"/>
                      <a:pt x="3561" y="8619"/>
                      <a:pt x="3633" y="8750"/>
                    </a:cubicBezTo>
                    <a:cubicBezTo>
                      <a:pt x="3686" y="8847"/>
                      <a:pt x="3747" y="8944"/>
                      <a:pt x="3833" y="9050"/>
                    </a:cubicBezTo>
                    <a:cubicBezTo>
                      <a:pt x="3913" y="9155"/>
                      <a:pt x="4002" y="9244"/>
                      <a:pt x="4097" y="9322"/>
                    </a:cubicBezTo>
                    <a:cubicBezTo>
                      <a:pt x="4477" y="9656"/>
                      <a:pt x="4960" y="9814"/>
                      <a:pt x="5416" y="9938"/>
                    </a:cubicBezTo>
                    <a:cubicBezTo>
                      <a:pt x="5935" y="10069"/>
                      <a:pt x="6516" y="10158"/>
                      <a:pt x="7184" y="10211"/>
                    </a:cubicBezTo>
                    <a:cubicBezTo>
                      <a:pt x="7457" y="10228"/>
                      <a:pt x="7729" y="10228"/>
                      <a:pt x="8001" y="10228"/>
                    </a:cubicBezTo>
                    <a:cubicBezTo>
                      <a:pt x="8309" y="10228"/>
                      <a:pt x="8626" y="10219"/>
                      <a:pt x="8970" y="10202"/>
                    </a:cubicBezTo>
                    <a:cubicBezTo>
                      <a:pt x="9067" y="10202"/>
                      <a:pt x="9162" y="10194"/>
                      <a:pt x="9259" y="10183"/>
                    </a:cubicBezTo>
                    <a:cubicBezTo>
                      <a:pt x="9278" y="10194"/>
                      <a:pt x="9303" y="10194"/>
                      <a:pt x="9320" y="10194"/>
                    </a:cubicBezTo>
                    <a:lnTo>
                      <a:pt x="9364" y="10194"/>
                    </a:lnTo>
                    <a:cubicBezTo>
                      <a:pt x="9383" y="10183"/>
                      <a:pt x="9400" y="10175"/>
                      <a:pt x="9417" y="10158"/>
                    </a:cubicBezTo>
                    <a:cubicBezTo>
                      <a:pt x="9109" y="9622"/>
                      <a:pt x="8750" y="9120"/>
                      <a:pt x="8354" y="8645"/>
                    </a:cubicBezTo>
                    <a:cubicBezTo>
                      <a:pt x="7801" y="7959"/>
                      <a:pt x="7193" y="7317"/>
                      <a:pt x="6560" y="6701"/>
                    </a:cubicBezTo>
                    <a:cubicBezTo>
                      <a:pt x="6243" y="6385"/>
                      <a:pt x="5918" y="6079"/>
                      <a:pt x="5602" y="5770"/>
                    </a:cubicBezTo>
                    <a:cubicBezTo>
                      <a:pt x="5277" y="5446"/>
                      <a:pt x="4960" y="5129"/>
                      <a:pt x="4644" y="4793"/>
                    </a:cubicBezTo>
                    <a:cubicBezTo>
                      <a:pt x="3861" y="3994"/>
                      <a:pt x="3105" y="3158"/>
                      <a:pt x="2392" y="2288"/>
                    </a:cubicBezTo>
                    <a:cubicBezTo>
                      <a:pt x="2039" y="1858"/>
                      <a:pt x="1698" y="1417"/>
                      <a:pt x="1373" y="961"/>
                    </a:cubicBezTo>
                    <a:cubicBezTo>
                      <a:pt x="1143" y="644"/>
                      <a:pt x="915" y="328"/>
                      <a:pt x="704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7"/>
              <p:cNvSpPr/>
              <p:nvPr/>
            </p:nvSpPr>
            <p:spPr>
              <a:xfrm>
                <a:off x="549338" y="1563216"/>
                <a:ext cx="659571" cy="723162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10087" extrusionOk="0">
                    <a:moveTo>
                      <a:pt x="8848" y="6819"/>
                    </a:moveTo>
                    <a:lnTo>
                      <a:pt x="8848" y="6819"/>
                    </a:lnTo>
                    <a:cubicBezTo>
                      <a:pt x="8848" y="6820"/>
                      <a:pt x="8847" y="6821"/>
                      <a:pt x="8847" y="6823"/>
                    </a:cubicBezTo>
                    <a:cubicBezTo>
                      <a:pt x="8848" y="6822"/>
                      <a:pt x="8848" y="6820"/>
                      <a:pt x="8848" y="6819"/>
                    </a:cubicBezTo>
                    <a:close/>
                    <a:moveTo>
                      <a:pt x="317" y="1"/>
                    </a:moveTo>
                    <a:cubicBezTo>
                      <a:pt x="309" y="1"/>
                      <a:pt x="300" y="1"/>
                      <a:pt x="292" y="9"/>
                    </a:cubicBezTo>
                    <a:cubicBezTo>
                      <a:pt x="264" y="28"/>
                      <a:pt x="256" y="62"/>
                      <a:pt x="273" y="89"/>
                    </a:cubicBezTo>
                    <a:cubicBezTo>
                      <a:pt x="556" y="564"/>
                      <a:pt x="872" y="1020"/>
                      <a:pt x="1206" y="1470"/>
                    </a:cubicBezTo>
                    <a:cubicBezTo>
                      <a:pt x="1170" y="1461"/>
                      <a:pt x="1127" y="1461"/>
                      <a:pt x="1092" y="1453"/>
                    </a:cubicBezTo>
                    <a:cubicBezTo>
                      <a:pt x="1011" y="1442"/>
                      <a:pt x="933" y="1417"/>
                      <a:pt x="853" y="1400"/>
                    </a:cubicBezTo>
                    <a:cubicBezTo>
                      <a:pt x="581" y="1311"/>
                      <a:pt x="317" y="1178"/>
                      <a:pt x="72" y="1039"/>
                    </a:cubicBezTo>
                    <a:cubicBezTo>
                      <a:pt x="72" y="1031"/>
                      <a:pt x="62" y="1031"/>
                      <a:pt x="53" y="1031"/>
                    </a:cubicBezTo>
                    <a:cubicBezTo>
                      <a:pt x="45" y="1031"/>
                      <a:pt x="45" y="1031"/>
                      <a:pt x="36" y="1039"/>
                    </a:cubicBezTo>
                    <a:cubicBezTo>
                      <a:pt x="28" y="1039"/>
                      <a:pt x="9" y="1047"/>
                      <a:pt x="9" y="1064"/>
                    </a:cubicBezTo>
                    <a:cubicBezTo>
                      <a:pt x="1" y="1073"/>
                      <a:pt x="1" y="1083"/>
                      <a:pt x="9" y="1100"/>
                    </a:cubicBezTo>
                    <a:cubicBezTo>
                      <a:pt x="9" y="1109"/>
                      <a:pt x="20" y="1117"/>
                      <a:pt x="36" y="1126"/>
                    </a:cubicBezTo>
                    <a:cubicBezTo>
                      <a:pt x="220" y="1242"/>
                      <a:pt x="423" y="1337"/>
                      <a:pt x="625" y="1425"/>
                    </a:cubicBezTo>
                    <a:cubicBezTo>
                      <a:pt x="722" y="1461"/>
                      <a:pt x="828" y="1495"/>
                      <a:pt x="933" y="1522"/>
                    </a:cubicBezTo>
                    <a:cubicBezTo>
                      <a:pt x="1047" y="1558"/>
                      <a:pt x="1161" y="1575"/>
                      <a:pt x="1275" y="1575"/>
                    </a:cubicBezTo>
                    <a:lnTo>
                      <a:pt x="1294" y="1575"/>
                    </a:lnTo>
                    <a:cubicBezTo>
                      <a:pt x="1583" y="1953"/>
                      <a:pt x="1891" y="2314"/>
                      <a:pt x="2208" y="2666"/>
                    </a:cubicBezTo>
                    <a:cubicBezTo>
                      <a:pt x="2586" y="3078"/>
                      <a:pt x="2974" y="3483"/>
                      <a:pt x="3377" y="3888"/>
                    </a:cubicBezTo>
                    <a:cubicBezTo>
                      <a:pt x="3343" y="3896"/>
                      <a:pt x="3307" y="3896"/>
                      <a:pt x="3272" y="3905"/>
                    </a:cubicBezTo>
                    <a:cubicBezTo>
                      <a:pt x="3210" y="3922"/>
                      <a:pt x="3158" y="3922"/>
                      <a:pt x="3096" y="3932"/>
                    </a:cubicBezTo>
                    <a:cubicBezTo>
                      <a:pt x="2982" y="3949"/>
                      <a:pt x="2868" y="3949"/>
                      <a:pt x="2752" y="3949"/>
                    </a:cubicBezTo>
                    <a:cubicBezTo>
                      <a:pt x="2508" y="3941"/>
                      <a:pt x="2269" y="3896"/>
                      <a:pt x="2041" y="3844"/>
                    </a:cubicBezTo>
                    <a:cubicBezTo>
                      <a:pt x="1786" y="3791"/>
                      <a:pt x="1550" y="3730"/>
                      <a:pt x="1303" y="3669"/>
                    </a:cubicBezTo>
                    <a:lnTo>
                      <a:pt x="1294" y="3669"/>
                    </a:lnTo>
                    <a:cubicBezTo>
                      <a:pt x="1267" y="3669"/>
                      <a:pt x="1250" y="3685"/>
                      <a:pt x="1250" y="3702"/>
                    </a:cubicBezTo>
                    <a:cubicBezTo>
                      <a:pt x="1241" y="3738"/>
                      <a:pt x="1258" y="3755"/>
                      <a:pt x="1286" y="3763"/>
                    </a:cubicBezTo>
                    <a:cubicBezTo>
                      <a:pt x="1461" y="3808"/>
                      <a:pt x="1636" y="3852"/>
                      <a:pt x="1803" y="3905"/>
                    </a:cubicBezTo>
                    <a:cubicBezTo>
                      <a:pt x="1997" y="3949"/>
                      <a:pt x="2183" y="3993"/>
                      <a:pt x="2375" y="4027"/>
                    </a:cubicBezTo>
                    <a:cubicBezTo>
                      <a:pt x="2560" y="4063"/>
                      <a:pt x="2744" y="4080"/>
                      <a:pt x="2930" y="4091"/>
                    </a:cubicBezTo>
                    <a:cubicBezTo>
                      <a:pt x="3113" y="4091"/>
                      <a:pt x="3307" y="4072"/>
                      <a:pt x="3483" y="4019"/>
                    </a:cubicBezTo>
                    <a:cubicBezTo>
                      <a:pt x="3491" y="4019"/>
                      <a:pt x="3502" y="4010"/>
                      <a:pt x="3502" y="4010"/>
                    </a:cubicBezTo>
                    <a:cubicBezTo>
                      <a:pt x="3818" y="4327"/>
                      <a:pt x="4143" y="4643"/>
                      <a:pt x="4460" y="4952"/>
                    </a:cubicBezTo>
                    <a:cubicBezTo>
                      <a:pt x="4652" y="5146"/>
                      <a:pt x="4846" y="5338"/>
                      <a:pt x="5040" y="5532"/>
                    </a:cubicBezTo>
                    <a:lnTo>
                      <a:pt x="5021" y="5532"/>
                    </a:lnTo>
                    <a:cubicBezTo>
                      <a:pt x="4740" y="5576"/>
                      <a:pt x="4451" y="5637"/>
                      <a:pt x="4160" y="5663"/>
                    </a:cubicBezTo>
                    <a:cubicBezTo>
                      <a:pt x="3948" y="5683"/>
                      <a:pt x="3731" y="5693"/>
                      <a:pt x="3516" y="5693"/>
                    </a:cubicBezTo>
                    <a:cubicBezTo>
                      <a:pt x="3446" y="5693"/>
                      <a:pt x="3377" y="5692"/>
                      <a:pt x="3307" y="5690"/>
                    </a:cubicBezTo>
                    <a:lnTo>
                      <a:pt x="3316" y="5690"/>
                    </a:lnTo>
                    <a:cubicBezTo>
                      <a:pt x="3166" y="5690"/>
                      <a:pt x="3016" y="5682"/>
                      <a:pt x="2868" y="5663"/>
                    </a:cubicBezTo>
                    <a:cubicBezTo>
                      <a:pt x="2700" y="5654"/>
                      <a:pt x="2533" y="5629"/>
                      <a:pt x="2375" y="5602"/>
                    </a:cubicBezTo>
                    <a:cubicBezTo>
                      <a:pt x="2041" y="5549"/>
                      <a:pt x="1716" y="5471"/>
                      <a:pt x="1391" y="5374"/>
                    </a:cubicBezTo>
                    <a:lnTo>
                      <a:pt x="1391" y="5382"/>
                    </a:lnTo>
                    <a:cubicBezTo>
                      <a:pt x="1286" y="5346"/>
                      <a:pt x="1180" y="5312"/>
                      <a:pt x="1083" y="5277"/>
                    </a:cubicBezTo>
                    <a:lnTo>
                      <a:pt x="1056" y="5277"/>
                    </a:lnTo>
                    <a:cubicBezTo>
                      <a:pt x="1039" y="5277"/>
                      <a:pt x="1022" y="5285"/>
                      <a:pt x="1011" y="5304"/>
                    </a:cubicBezTo>
                    <a:cubicBezTo>
                      <a:pt x="1003" y="5329"/>
                      <a:pt x="1011" y="5365"/>
                      <a:pt x="1039" y="5374"/>
                    </a:cubicBezTo>
                    <a:cubicBezTo>
                      <a:pt x="1355" y="5479"/>
                      <a:pt x="1680" y="5568"/>
                      <a:pt x="2005" y="5646"/>
                    </a:cubicBezTo>
                    <a:cubicBezTo>
                      <a:pt x="2341" y="5716"/>
                      <a:pt x="2683" y="5768"/>
                      <a:pt x="3027" y="5804"/>
                    </a:cubicBezTo>
                    <a:cubicBezTo>
                      <a:pt x="3270" y="5832"/>
                      <a:pt x="3517" y="5843"/>
                      <a:pt x="3766" y="5843"/>
                    </a:cubicBezTo>
                    <a:cubicBezTo>
                      <a:pt x="3842" y="5843"/>
                      <a:pt x="3918" y="5842"/>
                      <a:pt x="3993" y="5840"/>
                    </a:cubicBezTo>
                    <a:cubicBezTo>
                      <a:pt x="4346" y="5832"/>
                      <a:pt x="4696" y="5804"/>
                      <a:pt x="5048" y="5726"/>
                    </a:cubicBezTo>
                    <a:lnTo>
                      <a:pt x="5074" y="5726"/>
                    </a:lnTo>
                    <a:cubicBezTo>
                      <a:pt x="5084" y="5716"/>
                      <a:pt x="5101" y="5707"/>
                      <a:pt x="5110" y="5690"/>
                    </a:cubicBezTo>
                    <a:cubicBezTo>
                      <a:pt x="5127" y="5673"/>
                      <a:pt x="5137" y="5646"/>
                      <a:pt x="5137" y="5621"/>
                    </a:cubicBezTo>
                    <a:cubicBezTo>
                      <a:pt x="5401" y="5884"/>
                      <a:pt x="5665" y="6157"/>
                      <a:pt x="5918" y="6429"/>
                    </a:cubicBezTo>
                    <a:cubicBezTo>
                      <a:pt x="6165" y="6684"/>
                      <a:pt x="6403" y="6948"/>
                      <a:pt x="6631" y="7212"/>
                    </a:cubicBezTo>
                    <a:cubicBezTo>
                      <a:pt x="6825" y="7423"/>
                      <a:pt x="7009" y="7651"/>
                      <a:pt x="7195" y="7870"/>
                    </a:cubicBezTo>
                    <a:cubicBezTo>
                      <a:pt x="7053" y="7915"/>
                      <a:pt x="6903" y="7959"/>
                      <a:pt x="6754" y="8003"/>
                    </a:cubicBezTo>
                    <a:cubicBezTo>
                      <a:pt x="6341" y="8096"/>
                      <a:pt x="5922" y="8127"/>
                      <a:pt x="5503" y="8127"/>
                    </a:cubicBezTo>
                    <a:cubicBezTo>
                      <a:pt x="5448" y="8127"/>
                      <a:pt x="5393" y="8127"/>
                      <a:pt x="5338" y="8126"/>
                    </a:cubicBezTo>
                    <a:lnTo>
                      <a:pt x="5348" y="8126"/>
                    </a:lnTo>
                    <a:cubicBezTo>
                      <a:pt x="4935" y="8117"/>
                      <a:pt x="4521" y="8056"/>
                      <a:pt x="4124" y="7967"/>
                    </a:cubicBezTo>
                    <a:cubicBezTo>
                      <a:pt x="4120" y="7966"/>
                      <a:pt x="4115" y="7965"/>
                      <a:pt x="4111" y="7965"/>
                    </a:cubicBezTo>
                    <a:cubicBezTo>
                      <a:pt x="4090" y="7965"/>
                      <a:pt x="4070" y="7981"/>
                      <a:pt x="4063" y="8003"/>
                    </a:cubicBezTo>
                    <a:cubicBezTo>
                      <a:pt x="4063" y="8028"/>
                      <a:pt x="4082" y="8056"/>
                      <a:pt x="4107" y="8064"/>
                    </a:cubicBezTo>
                    <a:cubicBezTo>
                      <a:pt x="4635" y="8187"/>
                      <a:pt x="5179" y="8248"/>
                      <a:pt x="5726" y="8259"/>
                    </a:cubicBezTo>
                    <a:cubicBezTo>
                      <a:pt x="6007" y="8259"/>
                      <a:pt x="6298" y="8240"/>
                      <a:pt x="6578" y="8206"/>
                    </a:cubicBezTo>
                    <a:cubicBezTo>
                      <a:pt x="6709" y="8187"/>
                      <a:pt x="6842" y="8161"/>
                      <a:pt x="6973" y="8134"/>
                    </a:cubicBezTo>
                    <a:cubicBezTo>
                      <a:pt x="7098" y="8117"/>
                      <a:pt x="7220" y="8081"/>
                      <a:pt x="7342" y="8047"/>
                    </a:cubicBezTo>
                    <a:cubicBezTo>
                      <a:pt x="7353" y="8047"/>
                      <a:pt x="7353" y="8056"/>
                      <a:pt x="7361" y="8064"/>
                    </a:cubicBezTo>
                    <a:cubicBezTo>
                      <a:pt x="7598" y="8353"/>
                      <a:pt x="7828" y="8662"/>
                      <a:pt x="8039" y="8970"/>
                    </a:cubicBezTo>
                    <a:cubicBezTo>
                      <a:pt x="8153" y="9136"/>
                      <a:pt x="8267" y="9303"/>
                      <a:pt x="8372" y="9480"/>
                    </a:cubicBezTo>
                    <a:cubicBezTo>
                      <a:pt x="8469" y="9647"/>
                      <a:pt x="8575" y="9822"/>
                      <a:pt x="8661" y="10000"/>
                    </a:cubicBezTo>
                    <a:cubicBezTo>
                      <a:pt x="8680" y="10042"/>
                      <a:pt x="8733" y="10069"/>
                      <a:pt x="8777" y="10078"/>
                    </a:cubicBezTo>
                    <a:cubicBezTo>
                      <a:pt x="8792" y="10084"/>
                      <a:pt x="8809" y="10086"/>
                      <a:pt x="8825" y="10086"/>
                    </a:cubicBezTo>
                    <a:cubicBezTo>
                      <a:pt x="8855" y="10086"/>
                      <a:pt x="8885" y="10077"/>
                      <a:pt x="8908" y="10061"/>
                    </a:cubicBezTo>
                    <a:cubicBezTo>
                      <a:pt x="8997" y="10008"/>
                      <a:pt x="9022" y="9894"/>
                      <a:pt x="8970" y="9805"/>
                    </a:cubicBezTo>
                    <a:cubicBezTo>
                      <a:pt x="8820" y="9558"/>
                      <a:pt x="8672" y="9303"/>
                      <a:pt x="8503" y="9067"/>
                    </a:cubicBezTo>
                    <a:cubicBezTo>
                      <a:pt x="8425" y="8944"/>
                      <a:pt x="8345" y="8828"/>
                      <a:pt x="8258" y="8714"/>
                    </a:cubicBezTo>
                    <a:cubicBezTo>
                      <a:pt x="8267" y="8714"/>
                      <a:pt x="8267" y="8706"/>
                      <a:pt x="8275" y="8706"/>
                    </a:cubicBezTo>
                    <a:cubicBezTo>
                      <a:pt x="8389" y="8592"/>
                      <a:pt x="8486" y="8451"/>
                      <a:pt x="8566" y="8311"/>
                    </a:cubicBezTo>
                    <a:cubicBezTo>
                      <a:pt x="8645" y="8170"/>
                      <a:pt x="8706" y="8020"/>
                      <a:pt x="8758" y="7870"/>
                    </a:cubicBezTo>
                    <a:cubicBezTo>
                      <a:pt x="8883" y="7537"/>
                      <a:pt x="8961" y="7193"/>
                      <a:pt x="9014" y="6842"/>
                    </a:cubicBezTo>
                    <a:cubicBezTo>
                      <a:pt x="9041" y="6676"/>
                      <a:pt x="9067" y="6498"/>
                      <a:pt x="9083" y="6323"/>
                    </a:cubicBezTo>
                    <a:cubicBezTo>
                      <a:pt x="9111" y="6148"/>
                      <a:pt x="9128" y="5971"/>
                      <a:pt x="9147" y="5787"/>
                    </a:cubicBezTo>
                    <a:cubicBezTo>
                      <a:pt x="9172" y="5462"/>
                      <a:pt x="9181" y="5135"/>
                      <a:pt x="9200" y="4810"/>
                    </a:cubicBezTo>
                    <a:cubicBezTo>
                      <a:pt x="9200" y="4785"/>
                      <a:pt x="9181" y="4766"/>
                      <a:pt x="9155" y="4757"/>
                    </a:cubicBezTo>
                    <a:cubicBezTo>
                      <a:pt x="9128" y="4757"/>
                      <a:pt x="9102" y="4776"/>
                      <a:pt x="9102" y="4802"/>
                    </a:cubicBezTo>
                    <a:cubicBezTo>
                      <a:pt x="9083" y="5127"/>
                      <a:pt x="9058" y="5452"/>
                      <a:pt x="9022" y="5779"/>
                    </a:cubicBezTo>
                    <a:cubicBezTo>
                      <a:pt x="8989" y="6127"/>
                      <a:pt x="8936" y="6478"/>
                      <a:pt x="8848" y="6819"/>
                    </a:cubicBezTo>
                    <a:lnTo>
                      <a:pt x="8848" y="6819"/>
                    </a:lnTo>
                    <a:cubicBezTo>
                      <a:pt x="8850" y="6816"/>
                      <a:pt x="8853" y="6814"/>
                      <a:pt x="8854" y="6811"/>
                    </a:cubicBezTo>
                    <a:lnTo>
                      <a:pt x="8854" y="6811"/>
                    </a:lnTo>
                    <a:cubicBezTo>
                      <a:pt x="8829" y="6915"/>
                      <a:pt x="8794" y="7028"/>
                      <a:pt x="8758" y="7140"/>
                    </a:cubicBezTo>
                    <a:cubicBezTo>
                      <a:pt x="8733" y="7246"/>
                      <a:pt x="8689" y="7351"/>
                      <a:pt x="8653" y="7457"/>
                    </a:cubicBezTo>
                    <a:cubicBezTo>
                      <a:pt x="8575" y="7668"/>
                      <a:pt x="8478" y="7862"/>
                      <a:pt x="8372" y="8056"/>
                    </a:cubicBezTo>
                    <a:cubicBezTo>
                      <a:pt x="8328" y="8142"/>
                      <a:pt x="8275" y="8223"/>
                      <a:pt x="8222" y="8301"/>
                    </a:cubicBezTo>
                    <a:cubicBezTo>
                      <a:pt x="8197" y="8345"/>
                      <a:pt x="8178" y="8381"/>
                      <a:pt x="8153" y="8417"/>
                    </a:cubicBezTo>
                    <a:cubicBezTo>
                      <a:pt x="8134" y="8442"/>
                      <a:pt x="8117" y="8470"/>
                      <a:pt x="8100" y="8503"/>
                    </a:cubicBezTo>
                    <a:cubicBezTo>
                      <a:pt x="8056" y="8451"/>
                      <a:pt x="8020" y="8398"/>
                      <a:pt x="7986" y="8345"/>
                    </a:cubicBezTo>
                    <a:cubicBezTo>
                      <a:pt x="7617" y="7879"/>
                      <a:pt x="7228" y="7431"/>
                      <a:pt x="6834" y="7001"/>
                    </a:cubicBezTo>
                    <a:cubicBezTo>
                      <a:pt x="6587" y="6737"/>
                      <a:pt x="6340" y="6473"/>
                      <a:pt x="6087" y="6226"/>
                    </a:cubicBezTo>
                    <a:cubicBezTo>
                      <a:pt x="6104" y="6190"/>
                      <a:pt x="6121" y="6165"/>
                      <a:pt x="6140" y="6138"/>
                    </a:cubicBezTo>
                    <a:cubicBezTo>
                      <a:pt x="6156" y="6104"/>
                      <a:pt x="6165" y="6060"/>
                      <a:pt x="6182" y="6024"/>
                    </a:cubicBezTo>
                    <a:cubicBezTo>
                      <a:pt x="6218" y="5946"/>
                      <a:pt x="6234" y="5865"/>
                      <a:pt x="6262" y="5787"/>
                    </a:cubicBezTo>
                    <a:cubicBezTo>
                      <a:pt x="6315" y="5602"/>
                      <a:pt x="6351" y="5418"/>
                      <a:pt x="6376" y="5232"/>
                    </a:cubicBezTo>
                    <a:cubicBezTo>
                      <a:pt x="6437" y="4838"/>
                      <a:pt x="6437" y="4432"/>
                      <a:pt x="6420" y="4038"/>
                    </a:cubicBezTo>
                    <a:cubicBezTo>
                      <a:pt x="6403" y="3633"/>
                      <a:pt x="6351" y="3227"/>
                      <a:pt x="6287" y="2824"/>
                    </a:cubicBezTo>
                    <a:cubicBezTo>
                      <a:pt x="6234" y="2472"/>
                      <a:pt x="6165" y="2120"/>
                      <a:pt x="6087" y="1769"/>
                    </a:cubicBezTo>
                    <a:cubicBezTo>
                      <a:pt x="6076" y="1742"/>
                      <a:pt x="6059" y="1725"/>
                      <a:pt x="6034" y="1725"/>
                    </a:cubicBezTo>
                    <a:lnTo>
                      <a:pt x="6023" y="1725"/>
                    </a:lnTo>
                    <a:cubicBezTo>
                      <a:pt x="6007" y="1733"/>
                      <a:pt x="5981" y="1759"/>
                      <a:pt x="5990" y="1786"/>
                    </a:cubicBezTo>
                    <a:cubicBezTo>
                      <a:pt x="6059" y="2086"/>
                      <a:pt x="6112" y="2392"/>
                      <a:pt x="6156" y="2708"/>
                    </a:cubicBezTo>
                    <a:cubicBezTo>
                      <a:pt x="6209" y="3061"/>
                      <a:pt x="6234" y="3413"/>
                      <a:pt x="6245" y="3763"/>
                    </a:cubicBezTo>
                    <a:lnTo>
                      <a:pt x="6245" y="4186"/>
                    </a:lnTo>
                    <a:cubicBezTo>
                      <a:pt x="6234" y="4327"/>
                      <a:pt x="6226" y="4477"/>
                      <a:pt x="6218" y="4618"/>
                    </a:cubicBezTo>
                    <a:cubicBezTo>
                      <a:pt x="6192" y="4890"/>
                      <a:pt x="6156" y="5154"/>
                      <a:pt x="6095" y="5418"/>
                    </a:cubicBezTo>
                    <a:lnTo>
                      <a:pt x="6095" y="5410"/>
                    </a:lnTo>
                    <a:cubicBezTo>
                      <a:pt x="6068" y="5532"/>
                      <a:pt x="6023" y="5654"/>
                      <a:pt x="5981" y="5779"/>
                    </a:cubicBezTo>
                    <a:cubicBezTo>
                      <a:pt x="5962" y="5840"/>
                      <a:pt x="5937" y="5901"/>
                      <a:pt x="5910" y="5962"/>
                    </a:cubicBezTo>
                    <a:cubicBezTo>
                      <a:pt x="5901" y="5979"/>
                      <a:pt x="5893" y="5998"/>
                      <a:pt x="5884" y="6024"/>
                    </a:cubicBezTo>
                    <a:cubicBezTo>
                      <a:pt x="5823" y="5954"/>
                      <a:pt x="5751" y="5884"/>
                      <a:pt x="5690" y="5821"/>
                    </a:cubicBezTo>
                    <a:cubicBezTo>
                      <a:pt x="5304" y="5443"/>
                      <a:pt x="4907" y="5074"/>
                      <a:pt x="4512" y="4713"/>
                    </a:cubicBezTo>
                    <a:cubicBezTo>
                      <a:pt x="4187" y="4407"/>
                      <a:pt x="3860" y="4099"/>
                      <a:pt x="3535" y="3791"/>
                    </a:cubicBezTo>
                    <a:cubicBezTo>
                      <a:pt x="3554" y="3774"/>
                      <a:pt x="3571" y="3755"/>
                      <a:pt x="3580" y="3730"/>
                    </a:cubicBezTo>
                    <a:cubicBezTo>
                      <a:pt x="3616" y="3413"/>
                      <a:pt x="3616" y="3088"/>
                      <a:pt x="3597" y="2772"/>
                    </a:cubicBezTo>
                    <a:cubicBezTo>
                      <a:pt x="3588" y="2603"/>
                      <a:pt x="3571" y="2436"/>
                      <a:pt x="3544" y="2278"/>
                    </a:cubicBezTo>
                    <a:cubicBezTo>
                      <a:pt x="3527" y="2103"/>
                      <a:pt x="3491" y="1936"/>
                      <a:pt x="3449" y="1769"/>
                    </a:cubicBezTo>
                    <a:cubicBezTo>
                      <a:pt x="3438" y="1742"/>
                      <a:pt x="3421" y="1725"/>
                      <a:pt x="3405" y="1725"/>
                    </a:cubicBezTo>
                    <a:lnTo>
                      <a:pt x="3396" y="1725"/>
                    </a:lnTo>
                    <a:cubicBezTo>
                      <a:pt x="3369" y="1733"/>
                      <a:pt x="3343" y="1759"/>
                      <a:pt x="3352" y="1778"/>
                    </a:cubicBezTo>
                    <a:cubicBezTo>
                      <a:pt x="3386" y="1936"/>
                      <a:pt x="3421" y="2094"/>
                      <a:pt x="3438" y="2261"/>
                    </a:cubicBezTo>
                    <a:cubicBezTo>
                      <a:pt x="3457" y="2419"/>
                      <a:pt x="3466" y="2577"/>
                      <a:pt x="3474" y="2736"/>
                    </a:cubicBezTo>
                    <a:cubicBezTo>
                      <a:pt x="3474" y="2902"/>
                      <a:pt x="3474" y="3061"/>
                      <a:pt x="3457" y="3227"/>
                    </a:cubicBezTo>
                    <a:cubicBezTo>
                      <a:pt x="3449" y="3377"/>
                      <a:pt x="3430" y="3527"/>
                      <a:pt x="3413" y="3669"/>
                    </a:cubicBezTo>
                    <a:cubicBezTo>
                      <a:pt x="2736" y="3016"/>
                      <a:pt x="2077" y="2350"/>
                      <a:pt x="1478" y="1611"/>
                    </a:cubicBezTo>
                    <a:lnTo>
                      <a:pt x="1478" y="1619"/>
                    </a:lnTo>
                    <a:cubicBezTo>
                      <a:pt x="1444" y="1575"/>
                      <a:pt x="1417" y="1531"/>
                      <a:pt x="1381" y="1486"/>
                    </a:cubicBezTo>
                    <a:cubicBezTo>
                      <a:pt x="1381" y="1284"/>
                      <a:pt x="1391" y="1083"/>
                      <a:pt x="1381" y="881"/>
                    </a:cubicBezTo>
                    <a:cubicBezTo>
                      <a:pt x="1372" y="651"/>
                      <a:pt x="1338" y="414"/>
                      <a:pt x="1275" y="186"/>
                    </a:cubicBezTo>
                    <a:cubicBezTo>
                      <a:pt x="1275" y="176"/>
                      <a:pt x="1267" y="167"/>
                      <a:pt x="1258" y="159"/>
                    </a:cubicBezTo>
                    <a:cubicBezTo>
                      <a:pt x="1250" y="151"/>
                      <a:pt x="1241" y="151"/>
                      <a:pt x="1233" y="151"/>
                    </a:cubicBezTo>
                    <a:lnTo>
                      <a:pt x="1222" y="151"/>
                    </a:lnTo>
                    <a:cubicBezTo>
                      <a:pt x="1206" y="151"/>
                      <a:pt x="1197" y="159"/>
                      <a:pt x="1189" y="167"/>
                    </a:cubicBezTo>
                    <a:cubicBezTo>
                      <a:pt x="1180" y="176"/>
                      <a:pt x="1180" y="195"/>
                      <a:pt x="1180" y="203"/>
                    </a:cubicBezTo>
                    <a:cubicBezTo>
                      <a:pt x="1197" y="265"/>
                      <a:pt x="1214" y="326"/>
                      <a:pt x="1222" y="387"/>
                    </a:cubicBezTo>
                    <a:cubicBezTo>
                      <a:pt x="1233" y="440"/>
                      <a:pt x="1241" y="503"/>
                      <a:pt x="1250" y="564"/>
                    </a:cubicBezTo>
                    <a:cubicBezTo>
                      <a:pt x="1267" y="687"/>
                      <a:pt x="1275" y="809"/>
                      <a:pt x="1275" y="933"/>
                    </a:cubicBezTo>
                    <a:cubicBezTo>
                      <a:pt x="1286" y="1073"/>
                      <a:pt x="1275" y="1206"/>
                      <a:pt x="1267" y="1347"/>
                    </a:cubicBezTo>
                    <a:cubicBezTo>
                      <a:pt x="942" y="925"/>
                      <a:pt x="642" y="484"/>
                      <a:pt x="370" y="28"/>
                    </a:cubicBezTo>
                    <a:cubicBezTo>
                      <a:pt x="361" y="9"/>
                      <a:pt x="336" y="1"/>
                      <a:pt x="317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" name="Google Shape;152;p7"/>
            <p:cNvGrpSpPr/>
            <p:nvPr/>
          </p:nvGrpSpPr>
          <p:grpSpPr>
            <a:xfrm rot="2045908">
              <a:off x="789134" y="4161738"/>
              <a:ext cx="643908" cy="884541"/>
              <a:chOff x="7428725" y="2918693"/>
              <a:chExt cx="732222" cy="1005859"/>
            </a:xfrm>
          </p:grpSpPr>
          <p:sp>
            <p:nvSpPr>
              <p:cNvPr id="153" name="Google Shape;153;p7"/>
              <p:cNvSpPr/>
              <p:nvPr/>
            </p:nvSpPr>
            <p:spPr>
              <a:xfrm>
                <a:off x="7568113" y="2993197"/>
                <a:ext cx="71971" cy="149511"/>
              </a:xfrm>
              <a:custGeom>
                <a:avLst/>
                <a:gdLst/>
                <a:ahLst/>
                <a:cxnLst/>
                <a:rect l="l" t="t" r="r" b="b"/>
                <a:pathLst>
                  <a:path w="995" h="2067" extrusionOk="0">
                    <a:moveTo>
                      <a:pt x="326" y="1"/>
                    </a:moveTo>
                    <a:lnTo>
                      <a:pt x="1" y="106"/>
                    </a:lnTo>
                    <a:lnTo>
                      <a:pt x="670" y="2067"/>
                    </a:lnTo>
                    <a:lnTo>
                      <a:pt x="995" y="1953"/>
                    </a:ln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7"/>
              <p:cNvSpPr/>
              <p:nvPr/>
            </p:nvSpPr>
            <p:spPr>
              <a:xfrm>
                <a:off x="7428725" y="3085784"/>
                <a:ext cx="732222" cy="838768"/>
              </a:xfrm>
              <a:custGeom>
                <a:avLst/>
                <a:gdLst/>
                <a:ahLst/>
                <a:cxnLst/>
                <a:rect l="l" t="t" r="r" b="b"/>
                <a:pathLst>
                  <a:path w="10123" h="11596" extrusionOk="0">
                    <a:moveTo>
                      <a:pt x="3145" y="0"/>
                    </a:moveTo>
                    <a:cubicBezTo>
                      <a:pt x="2945" y="0"/>
                      <a:pt x="2743" y="33"/>
                      <a:pt x="2544" y="101"/>
                    </a:cubicBezTo>
                    <a:cubicBezTo>
                      <a:pt x="1717" y="381"/>
                      <a:pt x="1214" y="1173"/>
                      <a:pt x="1278" y="2009"/>
                    </a:cubicBezTo>
                    <a:lnTo>
                      <a:pt x="1278" y="2017"/>
                    </a:lnTo>
                    <a:cubicBezTo>
                      <a:pt x="1286" y="2114"/>
                      <a:pt x="1295" y="2211"/>
                      <a:pt x="1320" y="2308"/>
                    </a:cubicBezTo>
                    <a:cubicBezTo>
                      <a:pt x="1364" y="2739"/>
                      <a:pt x="1383" y="3530"/>
                      <a:pt x="1022" y="4260"/>
                    </a:cubicBezTo>
                    <a:cubicBezTo>
                      <a:pt x="934" y="4391"/>
                      <a:pt x="845" y="4533"/>
                      <a:pt x="767" y="4674"/>
                    </a:cubicBezTo>
                    <a:cubicBezTo>
                      <a:pt x="159" y="5782"/>
                      <a:pt x="1" y="7135"/>
                      <a:pt x="442" y="8428"/>
                    </a:cubicBezTo>
                    <a:cubicBezTo>
                      <a:pt x="1107" y="10374"/>
                      <a:pt x="2925" y="11596"/>
                      <a:pt x="4868" y="11596"/>
                    </a:cubicBezTo>
                    <a:cubicBezTo>
                      <a:pt x="5366" y="11596"/>
                      <a:pt x="5871" y="11516"/>
                      <a:pt x="6368" y="11347"/>
                    </a:cubicBezTo>
                    <a:cubicBezTo>
                      <a:pt x="8812" y="10511"/>
                      <a:pt x="10122" y="7856"/>
                      <a:pt x="9286" y="5413"/>
                    </a:cubicBezTo>
                    <a:cubicBezTo>
                      <a:pt x="8847" y="4119"/>
                      <a:pt x="7898" y="3144"/>
                      <a:pt x="6737" y="2642"/>
                    </a:cubicBezTo>
                    <a:cubicBezTo>
                      <a:pt x="6587" y="2572"/>
                      <a:pt x="6437" y="2519"/>
                      <a:pt x="6279" y="2467"/>
                    </a:cubicBezTo>
                    <a:cubicBezTo>
                      <a:pt x="5551" y="2114"/>
                      <a:pt x="5076" y="1473"/>
                      <a:pt x="4855" y="1103"/>
                    </a:cubicBezTo>
                    <a:cubicBezTo>
                      <a:pt x="4821" y="1015"/>
                      <a:pt x="4768" y="928"/>
                      <a:pt x="4715" y="848"/>
                    </a:cubicBezTo>
                    <a:lnTo>
                      <a:pt x="4707" y="839"/>
                    </a:lnTo>
                    <a:cubicBezTo>
                      <a:pt x="4360" y="314"/>
                      <a:pt x="3767" y="0"/>
                      <a:pt x="314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7"/>
              <p:cNvSpPr/>
              <p:nvPr/>
            </p:nvSpPr>
            <p:spPr>
              <a:xfrm>
                <a:off x="7457442" y="2918693"/>
                <a:ext cx="127812" cy="89837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1242" extrusionOk="0">
                    <a:moveTo>
                      <a:pt x="317" y="1"/>
                    </a:moveTo>
                    <a:cubicBezTo>
                      <a:pt x="212" y="9"/>
                      <a:pt x="98" y="37"/>
                      <a:pt x="1" y="73"/>
                    </a:cubicBezTo>
                    <a:lnTo>
                      <a:pt x="184" y="467"/>
                    </a:lnTo>
                    <a:cubicBezTo>
                      <a:pt x="276" y="412"/>
                      <a:pt x="367" y="383"/>
                      <a:pt x="470" y="383"/>
                    </a:cubicBezTo>
                    <a:cubicBezTo>
                      <a:pt x="497" y="383"/>
                      <a:pt x="525" y="385"/>
                      <a:pt x="554" y="389"/>
                    </a:cubicBezTo>
                    <a:cubicBezTo>
                      <a:pt x="686" y="406"/>
                      <a:pt x="836" y="467"/>
                      <a:pt x="967" y="556"/>
                    </a:cubicBezTo>
                    <a:cubicBezTo>
                      <a:pt x="1100" y="642"/>
                      <a:pt x="1231" y="748"/>
                      <a:pt x="1345" y="864"/>
                    </a:cubicBezTo>
                    <a:cubicBezTo>
                      <a:pt x="1469" y="978"/>
                      <a:pt x="1575" y="1109"/>
                      <a:pt x="1680" y="1242"/>
                    </a:cubicBezTo>
                    <a:lnTo>
                      <a:pt x="1767" y="1189"/>
                    </a:lnTo>
                    <a:cubicBezTo>
                      <a:pt x="1689" y="1031"/>
                      <a:pt x="1592" y="889"/>
                      <a:pt x="1486" y="739"/>
                    </a:cubicBezTo>
                    <a:cubicBezTo>
                      <a:pt x="1381" y="600"/>
                      <a:pt x="1267" y="467"/>
                      <a:pt x="1134" y="345"/>
                    </a:cubicBezTo>
                    <a:cubicBezTo>
                      <a:pt x="995" y="220"/>
                      <a:pt x="836" y="106"/>
                      <a:pt x="634" y="45"/>
                    </a:cubicBezTo>
                    <a:cubicBezTo>
                      <a:pt x="537" y="20"/>
                      <a:pt x="431" y="1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7"/>
              <p:cNvSpPr/>
              <p:nvPr/>
            </p:nvSpPr>
            <p:spPr>
              <a:xfrm>
                <a:off x="7432559" y="3000792"/>
                <a:ext cx="147052" cy="153996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129" extrusionOk="0">
                    <a:moveTo>
                      <a:pt x="1970" y="0"/>
                    </a:moveTo>
                    <a:cubicBezTo>
                      <a:pt x="1676" y="0"/>
                      <a:pt x="81" y="94"/>
                      <a:pt x="1" y="2128"/>
                    </a:cubicBezTo>
                    <a:cubicBezTo>
                      <a:pt x="1" y="2128"/>
                      <a:pt x="2033" y="1953"/>
                      <a:pt x="2016" y="1"/>
                    </a:cubicBezTo>
                    <a:cubicBezTo>
                      <a:pt x="2016" y="1"/>
                      <a:pt x="2000" y="0"/>
                      <a:pt x="19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7"/>
              <p:cNvSpPr/>
              <p:nvPr/>
            </p:nvSpPr>
            <p:spPr>
              <a:xfrm>
                <a:off x="7578384" y="2963540"/>
                <a:ext cx="302712" cy="151898"/>
              </a:xfrm>
              <a:custGeom>
                <a:avLst/>
                <a:gdLst/>
                <a:ahLst/>
                <a:cxnLst/>
                <a:rect l="l" t="t" r="r" b="b"/>
                <a:pathLst>
                  <a:path w="4185" h="2100" extrusionOk="0">
                    <a:moveTo>
                      <a:pt x="1484" y="1"/>
                    </a:moveTo>
                    <a:cubicBezTo>
                      <a:pt x="580" y="1"/>
                      <a:pt x="0" y="516"/>
                      <a:pt x="0" y="516"/>
                    </a:cubicBezTo>
                    <a:cubicBezTo>
                      <a:pt x="704" y="1756"/>
                      <a:pt x="1609" y="2100"/>
                      <a:pt x="2397" y="2100"/>
                    </a:cubicBezTo>
                    <a:cubicBezTo>
                      <a:pt x="3382" y="2100"/>
                      <a:pt x="4185" y="1563"/>
                      <a:pt x="4185" y="1563"/>
                    </a:cubicBezTo>
                    <a:cubicBezTo>
                      <a:pt x="3162" y="339"/>
                      <a:pt x="2217" y="1"/>
                      <a:pt x="14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" name="Google Shape;158;p7"/>
            <p:cNvGrpSpPr/>
            <p:nvPr/>
          </p:nvGrpSpPr>
          <p:grpSpPr>
            <a:xfrm>
              <a:off x="508424" y="3502571"/>
              <a:ext cx="126904" cy="133215"/>
              <a:chOff x="1455683" y="4027463"/>
              <a:chExt cx="323321" cy="339402"/>
            </a:xfrm>
          </p:grpSpPr>
          <p:grpSp>
            <p:nvGrpSpPr>
              <p:cNvPr id="159" name="Google Shape;159;p7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60" name="Google Shape;160;p7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1" name="Google Shape;161;p7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62" name="Google Shape;162;p7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" name="Google Shape;163;p7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4" name="Google Shape;164;p7"/>
            <p:cNvGrpSpPr/>
            <p:nvPr/>
          </p:nvGrpSpPr>
          <p:grpSpPr>
            <a:xfrm>
              <a:off x="1377776" y="3916366"/>
              <a:ext cx="247858" cy="260118"/>
              <a:chOff x="1455683" y="4027463"/>
              <a:chExt cx="323321" cy="339402"/>
            </a:xfrm>
          </p:grpSpPr>
          <p:grpSp>
            <p:nvGrpSpPr>
              <p:cNvPr id="165" name="Google Shape;165;p7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66" name="Google Shape;166;p7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7" name="Google Shape;167;p7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68" name="Google Shape;168;p7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9" name="Google Shape;169;p7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point">
  <p:cSld name="MAIN_POINT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8"/>
          <p:cNvPicPr preferRelativeResize="0"/>
          <p:nvPr/>
        </p:nvPicPr>
        <p:blipFill rotWithShape="1">
          <a:blip r:embed="rId2">
            <a:alphaModFix amt="40000"/>
          </a:blip>
          <a:srcRect r="15711"/>
          <a:stretch/>
        </p:blipFill>
        <p:spPr>
          <a:xfrm rot="-5400000" flipH="1">
            <a:off x="2004425" y="-2004426"/>
            <a:ext cx="5139324" cy="91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73" name="Google Shape;173;p8"/>
          <p:cNvSpPr/>
          <p:nvPr/>
        </p:nvSpPr>
        <p:spPr>
          <a:xfrm>
            <a:off x="323400" y="327600"/>
            <a:ext cx="8501100" cy="4488300"/>
          </a:xfrm>
          <a:prstGeom prst="frame">
            <a:avLst>
              <a:gd name="adj1" fmla="val 54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" name="Google Shape;174;p8"/>
          <p:cNvGrpSpPr/>
          <p:nvPr/>
        </p:nvGrpSpPr>
        <p:grpSpPr>
          <a:xfrm>
            <a:off x="6215589" y="2221272"/>
            <a:ext cx="2062518" cy="2129956"/>
            <a:chOff x="6215589" y="2221272"/>
            <a:chExt cx="2062518" cy="2129956"/>
          </a:xfrm>
        </p:grpSpPr>
        <p:grpSp>
          <p:nvGrpSpPr>
            <p:cNvPr id="175" name="Google Shape;175;p8"/>
            <p:cNvGrpSpPr/>
            <p:nvPr/>
          </p:nvGrpSpPr>
          <p:grpSpPr>
            <a:xfrm>
              <a:off x="6215589" y="2221272"/>
              <a:ext cx="2062518" cy="2129956"/>
              <a:chOff x="6215589" y="2221272"/>
              <a:chExt cx="2062518" cy="2129956"/>
            </a:xfrm>
          </p:grpSpPr>
          <p:grpSp>
            <p:nvGrpSpPr>
              <p:cNvPr id="176" name="Google Shape;176;p8"/>
              <p:cNvGrpSpPr/>
              <p:nvPr/>
            </p:nvGrpSpPr>
            <p:grpSpPr>
              <a:xfrm rot="1887055">
                <a:off x="7209159" y="2826053"/>
                <a:ext cx="817779" cy="1193017"/>
                <a:chOff x="665608" y="454642"/>
                <a:chExt cx="1236069" cy="1803238"/>
              </a:xfrm>
            </p:grpSpPr>
            <p:sp>
              <p:nvSpPr>
                <p:cNvPr id="177" name="Google Shape;177;p8"/>
                <p:cNvSpPr/>
                <p:nvPr/>
              </p:nvSpPr>
              <p:spPr>
                <a:xfrm>
                  <a:off x="665608" y="454642"/>
                  <a:ext cx="1236069" cy="17417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8" h="12355" extrusionOk="0">
                      <a:moveTo>
                        <a:pt x="7053" y="1"/>
                      </a:moveTo>
                      <a:cubicBezTo>
                        <a:pt x="6868" y="20"/>
                        <a:pt x="6676" y="72"/>
                        <a:pt x="6490" y="167"/>
                      </a:cubicBezTo>
                      <a:cubicBezTo>
                        <a:pt x="6323" y="248"/>
                        <a:pt x="6165" y="361"/>
                        <a:pt x="5990" y="520"/>
                      </a:cubicBezTo>
                      <a:cubicBezTo>
                        <a:pt x="5804" y="686"/>
                        <a:pt x="5646" y="881"/>
                        <a:pt x="5532" y="1030"/>
                      </a:cubicBezTo>
                      <a:cubicBezTo>
                        <a:pt x="5285" y="1339"/>
                        <a:pt x="5049" y="1708"/>
                        <a:pt x="4776" y="2191"/>
                      </a:cubicBezTo>
                      <a:cubicBezTo>
                        <a:pt x="4652" y="2419"/>
                        <a:pt x="4530" y="2674"/>
                        <a:pt x="4399" y="2964"/>
                      </a:cubicBezTo>
                      <a:cubicBezTo>
                        <a:pt x="4388" y="2938"/>
                        <a:pt x="4388" y="2921"/>
                        <a:pt x="4380" y="2894"/>
                      </a:cubicBezTo>
                      <a:cubicBezTo>
                        <a:pt x="4310" y="2700"/>
                        <a:pt x="4213" y="2463"/>
                        <a:pt x="4038" y="2288"/>
                      </a:cubicBezTo>
                      <a:cubicBezTo>
                        <a:pt x="3958" y="2208"/>
                        <a:pt x="3871" y="2147"/>
                        <a:pt x="3755" y="2103"/>
                      </a:cubicBezTo>
                      <a:cubicBezTo>
                        <a:pt x="3702" y="2086"/>
                        <a:pt x="3650" y="2077"/>
                        <a:pt x="3607" y="2067"/>
                      </a:cubicBezTo>
                      <a:lnTo>
                        <a:pt x="3536" y="2067"/>
                      </a:lnTo>
                      <a:cubicBezTo>
                        <a:pt x="3491" y="2067"/>
                        <a:pt x="3449" y="2067"/>
                        <a:pt x="3405" y="2077"/>
                      </a:cubicBezTo>
                      <a:cubicBezTo>
                        <a:pt x="3333" y="2086"/>
                        <a:pt x="3280" y="2103"/>
                        <a:pt x="3238" y="2119"/>
                      </a:cubicBezTo>
                      <a:cubicBezTo>
                        <a:pt x="3166" y="2147"/>
                        <a:pt x="3105" y="2172"/>
                        <a:pt x="3035" y="2216"/>
                      </a:cubicBezTo>
                      <a:cubicBezTo>
                        <a:pt x="2974" y="2244"/>
                        <a:pt x="2911" y="2288"/>
                        <a:pt x="2858" y="2330"/>
                      </a:cubicBezTo>
                      <a:lnTo>
                        <a:pt x="2833" y="2349"/>
                      </a:lnTo>
                      <a:cubicBezTo>
                        <a:pt x="2780" y="2383"/>
                        <a:pt x="2727" y="2428"/>
                        <a:pt x="2683" y="2472"/>
                      </a:cubicBezTo>
                      <a:cubicBezTo>
                        <a:pt x="2516" y="2622"/>
                        <a:pt x="2375" y="2805"/>
                        <a:pt x="2236" y="3035"/>
                      </a:cubicBezTo>
                      <a:cubicBezTo>
                        <a:pt x="2119" y="3238"/>
                        <a:pt x="2014" y="3466"/>
                        <a:pt x="1927" y="3730"/>
                      </a:cubicBezTo>
                      <a:cubicBezTo>
                        <a:pt x="1778" y="4169"/>
                        <a:pt x="1681" y="4671"/>
                        <a:pt x="1611" y="5312"/>
                      </a:cubicBezTo>
                      <a:cubicBezTo>
                        <a:pt x="1583" y="5576"/>
                        <a:pt x="1575" y="5848"/>
                        <a:pt x="1567" y="6148"/>
                      </a:cubicBezTo>
                      <a:cubicBezTo>
                        <a:pt x="1567" y="6235"/>
                        <a:pt x="1558" y="6332"/>
                        <a:pt x="1558" y="6420"/>
                      </a:cubicBezTo>
                      <a:lnTo>
                        <a:pt x="1539" y="6384"/>
                      </a:lnTo>
                      <a:cubicBezTo>
                        <a:pt x="1400" y="6182"/>
                        <a:pt x="1258" y="6043"/>
                        <a:pt x="1109" y="5929"/>
                      </a:cubicBezTo>
                      <a:cubicBezTo>
                        <a:pt x="978" y="5831"/>
                        <a:pt x="836" y="5787"/>
                        <a:pt x="706" y="5787"/>
                      </a:cubicBezTo>
                      <a:lnTo>
                        <a:pt x="670" y="5787"/>
                      </a:lnTo>
                      <a:cubicBezTo>
                        <a:pt x="600" y="5787"/>
                        <a:pt x="528" y="5813"/>
                        <a:pt x="467" y="5848"/>
                      </a:cubicBezTo>
                      <a:cubicBezTo>
                        <a:pt x="389" y="5893"/>
                        <a:pt x="326" y="5962"/>
                        <a:pt x="283" y="6015"/>
                      </a:cubicBezTo>
                      <a:cubicBezTo>
                        <a:pt x="231" y="6095"/>
                        <a:pt x="186" y="6182"/>
                        <a:pt x="159" y="6262"/>
                      </a:cubicBezTo>
                      <a:cubicBezTo>
                        <a:pt x="106" y="6393"/>
                        <a:pt x="81" y="6526"/>
                        <a:pt x="62" y="6648"/>
                      </a:cubicBezTo>
                      <a:cubicBezTo>
                        <a:pt x="9" y="6956"/>
                        <a:pt x="1" y="7300"/>
                        <a:pt x="20" y="7686"/>
                      </a:cubicBezTo>
                      <a:cubicBezTo>
                        <a:pt x="62" y="8469"/>
                        <a:pt x="264" y="9216"/>
                        <a:pt x="450" y="9850"/>
                      </a:cubicBezTo>
                      <a:cubicBezTo>
                        <a:pt x="556" y="10183"/>
                        <a:pt x="670" y="10527"/>
                        <a:pt x="784" y="10852"/>
                      </a:cubicBezTo>
                      <a:cubicBezTo>
                        <a:pt x="898" y="11204"/>
                        <a:pt x="1022" y="11563"/>
                        <a:pt x="1128" y="11916"/>
                      </a:cubicBezTo>
                      <a:cubicBezTo>
                        <a:pt x="1128" y="11933"/>
                        <a:pt x="1136" y="11943"/>
                        <a:pt x="1153" y="11952"/>
                      </a:cubicBezTo>
                      <a:cubicBezTo>
                        <a:pt x="1128" y="11977"/>
                        <a:pt x="1109" y="12004"/>
                        <a:pt x="1100" y="12030"/>
                      </a:cubicBezTo>
                      <a:cubicBezTo>
                        <a:pt x="1092" y="12091"/>
                        <a:pt x="1092" y="12154"/>
                        <a:pt x="1117" y="12207"/>
                      </a:cubicBezTo>
                      <a:cubicBezTo>
                        <a:pt x="1145" y="12241"/>
                        <a:pt x="1170" y="12268"/>
                        <a:pt x="1197" y="12285"/>
                      </a:cubicBezTo>
                      <a:cubicBezTo>
                        <a:pt x="1233" y="12312"/>
                        <a:pt x="1275" y="12321"/>
                        <a:pt x="1311" y="12321"/>
                      </a:cubicBezTo>
                      <a:cubicBezTo>
                        <a:pt x="1486" y="12346"/>
                        <a:pt x="1664" y="12355"/>
                        <a:pt x="1847" y="12355"/>
                      </a:cubicBezTo>
                      <a:cubicBezTo>
                        <a:pt x="2244" y="12355"/>
                        <a:pt x="2675" y="12302"/>
                        <a:pt x="3166" y="12196"/>
                      </a:cubicBezTo>
                      <a:cubicBezTo>
                        <a:pt x="3766" y="12074"/>
                        <a:pt x="4399" y="11871"/>
                        <a:pt x="5032" y="11599"/>
                      </a:cubicBezTo>
                      <a:cubicBezTo>
                        <a:pt x="5507" y="11396"/>
                        <a:pt x="5929" y="11160"/>
                        <a:pt x="6306" y="10905"/>
                      </a:cubicBezTo>
                      <a:cubicBezTo>
                        <a:pt x="6551" y="10730"/>
                        <a:pt x="6745" y="10571"/>
                        <a:pt x="6912" y="10403"/>
                      </a:cubicBezTo>
                      <a:cubicBezTo>
                        <a:pt x="7001" y="10324"/>
                        <a:pt x="7079" y="10219"/>
                        <a:pt x="7159" y="10122"/>
                      </a:cubicBezTo>
                      <a:cubicBezTo>
                        <a:pt x="7229" y="10016"/>
                        <a:pt x="7290" y="9902"/>
                        <a:pt x="7334" y="9780"/>
                      </a:cubicBezTo>
                      <a:cubicBezTo>
                        <a:pt x="7370" y="9700"/>
                        <a:pt x="7387" y="9611"/>
                        <a:pt x="7395" y="9541"/>
                      </a:cubicBezTo>
                      <a:cubicBezTo>
                        <a:pt x="7406" y="9472"/>
                        <a:pt x="7406" y="9400"/>
                        <a:pt x="7395" y="9314"/>
                      </a:cubicBezTo>
                      <a:cubicBezTo>
                        <a:pt x="7370" y="9128"/>
                        <a:pt x="7290" y="8953"/>
                        <a:pt x="7167" y="8794"/>
                      </a:cubicBezTo>
                      <a:cubicBezTo>
                        <a:pt x="7115" y="8733"/>
                        <a:pt x="7045" y="8680"/>
                        <a:pt x="6965" y="8636"/>
                      </a:cubicBezTo>
                      <a:cubicBezTo>
                        <a:pt x="6921" y="8609"/>
                        <a:pt x="6868" y="8592"/>
                        <a:pt x="6815" y="8575"/>
                      </a:cubicBezTo>
                      <a:cubicBezTo>
                        <a:pt x="7151" y="8214"/>
                        <a:pt x="7440" y="7870"/>
                        <a:pt x="7695" y="7520"/>
                      </a:cubicBezTo>
                      <a:cubicBezTo>
                        <a:pt x="7889" y="7248"/>
                        <a:pt x="8073" y="6956"/>
                        <a:pt x="8231" y="6657"/>
                      </a:cubicBezTo>
                      <a:cubicBezTo>
                        <a:pt x="8311" y="6509"/>
                        <a:pt x="8381" y="6340"/>
                        <a:pt x="8451" y="6201"/>
                      </a:cubicBezTo>
                      <a:cubicBezTo>
                        <a:pt x="8522" y="6024"/>
                        <a:pt x="8584" y="5876"/>
                        <a:pt x="8628" y="5734"/>
                      </a:cubicBezTo>
                      <a:cubicBezTo>
                        <a:pt x="8706" y="5488"/>
                        <a:pt x="8750" y="5224"/>
                        <a:pt x="8759" y="4968"/>
                      </a:cubicBezTo>
                      <a:cubicBezTo>
                        <a:pt x="8767" y="4715"/>
                        <a:pt x="8733" y="4494"/>
                        <a:pt x="8645" y="4293"/>
                      </a:cubicBezTo>
                      <a:cubicBezTo>
                        <a:pt x="8619" y="4213"/>
                        <a:pt x="8567" y="4135"/>
                        <a:pt x="8503" y="4063"/>
                      </a:cubicBezTo>
                      <a:cubicBezTo>
                        <a:pt x="8478" y="4029"/>
                        <a:pt x="8442" y="4002"/>
                        <a:pt x="8417" y="3976"/>
                      </a:cubicBezTo>
                      <a:cubicBezTo>
                        <a:pt x="8356" y="3932"/>
                        <a:pt x="8311" y="3905"/>
                        <a:pt x="8267" y="3888"/>
                      </a:cubicBezTo>
                      <a:cubicBezTo>
                        <a:pt x="8206" y="3860"/>
                        <a:pt x="8153" y="3852"/>
                        <a:pt x="8109" y="3852"/>
                      </a:cubicBezTo>
                      <a:cubicBezTo>
                        <a:pt x="8081" y="3844"/>
                        <a:pt x="8064" y="3844"/>
                        <a:pt x="8047" y="3844"/>
                      </a:cubicBezTo>
                      <a:lnTo>
                        <a:pt x="7995" y="3844"/>
                      </a:lnTo>
                      <a:cubicBezTo>
                        <a:pt x="7934" y="3852"/>
                        <a:pt x="7881" y="3860"/>
                        <a:pt x="7828" y="3879"/>
                      </a:cubicBezTo>
                      <a:cubicBezTo>
                        <a:pt x="7801" y="3879"/>
                        <a:pt x="7775" y="3888"/>
                        <a:pt x="7748" y="3905"/>
                      </a:cubicBezTo>
                      <a:cubicBezTo>
                        <a:pt x="7995" y="3343"/>
                        <a:pt x="8153" y="2869"/>
                        <a:pt x="8259" y="2411"/>
                      </a:cubicBezTo>
                      <a:cubicBezTo>
                        <a:pt x="8389" y="1856"/>
                        <a:pt x="8408" y="1425"/>
                        <a:pt x="8337" y="1039"/>
                      </a:cubicBezTo>
                      <a:cubicBezTo>
                        <a:pt x="8292" y="836"/>
                        <a:pt x="8206" y="642"/>
                        <a:pt x="8081" y="475"/>
                      </a:cubicBezTo>
                      <a:cubicBezTo>
                        <a:pt x="8028" y="406"/>
                        <a:pt x="7967" y="345"/>
                        <a:pt x="7881" y="273"/>
                      </a:cubicBezTo>
                      <a:cubicBezTo>
                        <a:pt x="7801" y="212"/>
                        <a:pt x="7712" y="159"/>
                        <a:pt x="7598" y="106"/>
                      </a:cubicBezTo>
                      <a:cubicBezTo>
                        <a:pt x="7448" y="36"/>
                        <a:pt x="7281" y="1"/>
                        <a:pt x="7123" y="1"/>
                      </a:cubicBezTo>
                      <a:close/>
                    </a:path>
                  </a:pathLst>
                </a:custGeom>
                <a:solidFill>
                  <a:srgbClr val="0EAA0E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78;p8"/>
                <p:cNvSpPr/>
                <p:nvPr/>
              </p:nvSpPr>
              <p:spPr>
                <a:xfrm>
                  <a:off x="961935" y="1607540"/>
                  <a:ext cx="141" cy="1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" extrusionOk="0">
                      <a:moveTo>
                        <a:pt x="1" y="9"/>
                      </a:moveTo>
                      <a:lnTo>
                        <a:pt x="1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16C755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179;p8"/>
                <p:cNvSpPr/>
                <p:nvPr/>
              </p:nvSpPr>
              <p:spPr>
                <a:xfrm>
                  <a:off x="750192" y="826536"/>
                  <a:ext cx="861357" cy="1431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0" h="10153" extrusionOk="0">
                      <a:moveTo>
                        <a:pt x="3763" y="5224"/>
                      </a:moveTo>
                      <a:lnTo>
                        <a:pt x="3763" y="5224"/>
                      </a:lnTo>
                      <a:cubicBezTo>
                        <a:pt x="3758" y="5224"/>
                        <a:pt x="3753" y="5226"/>
                        <a:pt x="3750" y="5229"/>
                      </a:cubicBezTo>
                      <a:lnTo>
                        <a:pt x="3750" y="5229"/>
                      </a:lnTo>
                      <a:lnTo>
                        <a:pt x="3763" y="5224"/>
                      </a:lnTo>
                      <a:close/>
                      <a:moveTo>
                        <a:pt x="5635" y="1"/>
                      </a:moveTo>
                      <a:cubicBezTo>
                        <a:pt x="5618" y="1"/>
                        <a:pt x="5592" y="9"/>
                        <a:pt x="5592" y="36"/>
                      </a:cubicBezTo>
                      <a:cubicBezTo>
                        <a:pt x="5443" y="625"/>
                        <a:pt x="5223" y="1189"/>
                        <a:pt x="4976" y="1742"/>
                      </a:cubicBezTo>
                      <a:lnTo>
                        <a:pt x="4985" y="1733"/>
                      </a:lnTo>
                      <a:lnTo>
                        <a:pt x="4985" y="1733"/>
                      </a:lnTo>
                      <a:cubicBezTo>
                        <a:pt x="4968" y="1761"/>
                        <a:pt x="4959" y="1777"/>
                        <a:pt x="4949" y="1803"/>
                      </a:cubicBezTo>
                      <a:cubicBezTo>
                        <a:pt x="4923" y="1725"/>
                        <a:pt x="4907" y="1644"/>
                        <a:pt x="4888" y="1566"/>
                      </a:cubicBezTo>
                      <a:cubicBezTo>
                        <a:pt x="4862" y="1452"/>
                        <a:pt x="4843" y="1338"/>
                        <a:pt x="4835" y="1222"/>
                      </a:cubicBezTo>
                      <a:cubicBezTo>
                        <a:pt x="4818" y="1100"/>
                        <a:pt x="4810" y="969"/>
                        <a:pt x="4818" y="836"/>
                      </a:cubicBezTo>
                      <a:cubicBezTo>
                        <a:pt x="4818" y="705"/>
                        <a:pt x="4826" y="564"/>
                        <a:pt x="4843" y="431"/>
                      </a:cubicBezTo>
                      <a:cubicBezTo>
                        <a:pt x="4854" y="406"/>
                        <a:pt x="4826" y="389"/>
                        <a:pt x="4801" y="389"/>
                      </a:cubicBezTo>
                      <a:cubicBezTo>
                        <a:pt x="4782" y="389"/>
                        <a:pt x="4774" y="389"/>
                        <a:pt x="4765" y="397"/>
                      </a:cubicBezTo>
                      <a:cubicBezTo>
                        <a:pt x="4757" y="406"/>
                        <a:pt x="4748" y="423"/>
                        <a:pt x="4748" y="431"/>
                      </a:cubicBezTo>
                      <a:cubicBezTo>
                        <a:pt x="4729" y="556"/>
                        <a:pt x="4721" y="678"/>
                        <a:pt x="4712" y="792"/>
                      </a:cubicBezTo>
                      <a:cubicBezTo>
                        <a:pt x="4712" y="925"/>
                        <a:pt x="4712" y="1056"/>
                        <a:pt x="4721" y="1189"/>
                      </a:cubicBezTo>
                      <a:cubicBezTo>
                        <a:pt x="4738" y="1444"/>
                        <a:pt x="4791" y="1697"/>
                        <a:pt x="4862" y="1944"/>
                      </a:cubicBezTo>
                      <a:cubicBezTo>
                        <a:pt x="4862" y="1953"/>
                        <a:pt x="4862" y="1961"/>
                        <a:pt x="4871" y="1972"/>
                      </a:cubicBezTo>
                      <a:cubicBezTo>
                        <a:pt x="4782" y="2164"/>
                        <a:pt x="4696" y="2349"/>
                        <a:pt x="4599" y="2533"/>
                      </a:cubicBezTo>
                      <a:cubicBezTo>
                        <a:pt x="4466" y="2805"/>
                        <a:pt x="4326" y="3069"/>
                        <a:pt x="4185" y="3333"/>
                      </a:cubicBezTo>
                      <a:cubicBezTo>
                        <a:pt x="3904" y="3843"/>
                        <a:pt x="3621" y="4354"/>
                        <a:pt x="3341" y="4873"/>
                      </a:cubicBezTo>
                      <a:cubicBezTo>
                        <a:pt x="3244" y="5065"/>
                        <a:pt x="3138" y="5260"/>
                        <a:pt x="3024" y="5454"/>
                      </a:cubicBezTo>
                      <a:cubicBezTo>
                        <a:pt x="3024" y="5443"/>
                        <a:pt x="3024" y="5435"/>
                        <a:pt x="3016" y="5435"/>
                      </a:cubicBezTo>
                      <a:cubicBezTo>
                        <a:pt x="2988" y="5373"/>
                        <a:pt x="2955" y="5312"/>
                        <a:pt x="2919" y="5251"/>
                      </a:cubicBezTo>
                      <a:cubicBezTo>
                        <a:pt x="2857" y="5137"/>
                        <a:pt x="2805" y="5013"/>
                        <a:pt x="2752" y="4890"/>
                      </a:cubicBezTo>
                      <a:cubicBezTo>
                        <a:pt x="2594" y="4451"/>
                        <a:pt x="2488" y="3993"/>
                        <a:pt x="2444" y="3535"/>
                      </a:cubicBezTo>
                      <a:cubicBezTo>
                        <a:pt x="2400" y="3113"/>
                        <a:pt x="2391" y="2683"/>
                        <a:pt x="2461" y="2252"/>
                      </a:cubicBezTo>
                      <a:lnTo>
                        <a:pt x="2461" y="2269"/>
                      </a:lnTo>
                      <a:cubicBezTo>
                        <a:pt x="2461" y="2235"/>
                        <a:pt x="2469" y="2191"/>
                        <a:pt x="2480" y="2155"/>
                      </a:cubicBezTo>
                      <a:cubicBezTo>
                        <a:pt x="2480" y="2130"/>
                        <a:pt x="2469" y="2102"/>
                        <a:pt x="2444" y="2094"/>
                      </a:cubicBezTo>
                      <a:lnTo>
                        <a:pt x="2435" y="2094"/>
                      </a:lnTo>
                      <a:cubicBezTo>
                        <a:pt x="2408" y="2094"/>
                        <a:pt x="2391" y="2102"/>
                        <a:pt x="2383" y="2130"/>
                      </a:cubicBezTo>
                      <a:cubicBezTo>
                        <a:pt x="2330" y="2402"/>
                        <a:pt x="2302" y="2683"/>
                        <a:pt x="2302" y="2963"/>
                      </a:cubicBezTo>
                      <a:cubicBezTo>
                        <a:pt x="2302" y="3291"/>
                        <a:pt x="2321" y="3616"/>
                        <a:pt x="2364" y="3932"/>
                      </a:cubicBezTo>
                      <a:cubicBezTo>
                        <a:pt x="2416" y="4266"/>
                        <a:pt x="2488" y="4582"/>
                        <a:pt x="2585" y="4899"/>
                      </a:cubicBezTo>
                      <a:cubicBezTo>
                        <a:pt x="2638" y="5040"/>
                        <a:pt x="2691" y="5179"/>
                        <a:pt x="2752" y="5321"/>
                      </a:cubicBezTo>
                      <a:cubicBezTo>
                        <a:pt x="2786" y="5382"/>
                        <a:pt x="2822" y="5454"/>
                        <a:pt x="2857" y="5515"/>
                      </a:cubicBezTo>
                      <a:cubicBezTo>
                        <a:pt x="2866" y="5532"/>
                        <a:pt x="2883" y="5549"/>
                        <a:pt x="2891" y="5568"/>
                      </a:cubicBezTo>
                      <a:cubicBezTo>
                        <a:pt x="2891" y="5585"/>
                        <a:pt x="2883" y="5593"/>
                        <a:pt x="2891" y="5612"/>
                      </a:cubicBezTo>
                      <a:cubicBezTo>
                        <a:pt x="2891" y="5629"/>
                        <a:pt x="2902" y="5637"/>
                        <a:pt x="2919" y="5646"/>
                      </a:cubicBezTo>
                      <a:lnTo>
                        <a:pt x="2919" y="5654"/>
                      </a:lnTo>
                      <a:cubicBezTo>
                        <a:pt x="2769" y="5910"/>
                        <a:pt x="2611" y="6165"/>
                        <a:pt x="2461" y="6420"/>
                      </a:cubicBezTo>
                      <a:cubicBezTo>
                        <a:pt x="2374" y="6570"/>
                        <a:pt x="2277" y="6709"/>
                        <a:pt x="2188" y="6859"/>
                      </a:cubicBezTo>
                      <a:cubicBezTo>
                        <a:pt x="2136" y="6773"/>
                        <a:pt x="2083" y="6684"/>
                        <a:pt x="2022" y="6595"/>
                      </a:cubicBezTo>
                      <a:cubicBezTo>
                        <a:pt x="1952" y="6490"/>
                        <a:pt x="1889" y="6376"/>
                        <a:pt x="1828" y="6262"/>
                      </a:cubicBezTo>
                      <a:cubicBezTo>
                        <a:pt x="1705" y="6034"/>
                        <a:pt x="1600" y="5796"/>
                        <a:pt x="1503" y="5549"/>
                      </a:cubicBezTo>
                      <a:lnTo>
                        <a:pt x="1503" y="5540"/>
                      </a:lnTo>
                      <a:cubicBezTo>
                        <a:pt x="1450" y="5418"/>
                        <a:pt x="1414" y="5304"/>
                        <a:pt x="1372" y="5179"/>
                      </a:cubicBezTo>
                      <a:cubicBezTo>
                        <a:pt x="1336" y="5048"/>
                        <a:pt x="1300" y="4926"/>
                        <a:pt x="1266" y="4793"/>
                      </a:cubicBezTo>
                      <a:cubicBezTo>
                        <a:pt x="1203" y="4546"/>
                        <a:pt x="1161" y="4293"/>
                        <a:pt x="1133" y="4038"/>
                      </a:cubicBezTo>
                      <a:cubicBezTo>
                        <a:pt x="1133" y="4019"/>
                        <a:pt x="1108" y="4002"/>
                        <a:pt x="1089" y="4002"/>
                      </a:cubicBezTo>
                      <a:cubicBezTo>
                        <a:pt x="1064" y="4002"/>
                        <a:pt x="1036" y="4029"/>
                        <a:pt x="1036" y="4055"/>
                      </a:cubicBezTo>
                      <a:cubicBezTo>
                        <a:pt x="1064" y="4301"/>
                        <a:pt x="1097" y="4546"/>
                        <a:pt x="1150" y="4785"/>
                      </a:cubicBezTo>
                      <a:cubicBezTo>
                        <a:pt x="1213" y="5057"/>
                        <a:pt x="1283" y="5321"/>
                        <a:pt x="1372" y="5585"/>
                      </a:cubicBezTo>
                      <a:cubicBezTo>
                        <a:pt x="1458" y="5840"/>
                        <a:pt x="1564" y="6095"/>
                        <a:pt x="1678" y="6340"/>
                      </a:cubicBezTo>
                      <a:cubicBezTo>
                        <a:pt x="1731" y="6465"/>
                        <a:pt x="1794" y="6578"/>
                        <a:pt x="1855" y="6692"/>
                      </a:cubicBezTo>
                      <a:cubicBezTo>
                        <a:pt x="1925" y="6806"/>
                        <a:pt x="1986" y="6920"/>
                        <a:pt x="2083" y="7026"/>
                      </a:cubicBezTo>
                      <a:cubicBezTo>
                        <a:pt x="1880" y="7334"/>
                        <a:pt x="1688" y="7634"/>
                        <a:pt x="1477" y="7933"/>
                      </a:cubicBezTo>
                      <a:cubicBezTo>
                        <a:pt x="1019" y="8600"/>
                        <a:pt x="536" y="9261"/>
                        <a:pt x="25" y="9894"/>
                      </a:cubicBezTo>
                      <a:cubicBezTo>
                        <a:pt x="0" y="9928"/>
                        <a:pt x="0" y="9980"/>
                        <a:pt x="8" y="10025"/>
                      </a:cubicBezTo>
                      <a:cubicBezTo>
                        <a:pt x="17" y="10069"/>
                        <a:pt x="42" y="10105"/>
                        <a:pt x="78" y="10130"/>
                      </a:cubicBezTo>
                      <a:cubicBezTo>
                        <a:pt x="105" y="10144"/>
                        <a:pt x="140" y="10152"/>
                        <a:pt x="175" y="10152"/>
                      </a:cubicBezTo>
                      <a:cubicBezTo>
                        <a:pt x="187" y="10152"/>
                        <a:pt x="199" y="10151"/>
                        <a:pt x="211" y="10149"/>
                      </a:cubicBezTo>
                      <a:cubicBezTo>
                        <a:pt x="253" y="10139"/>
                        <a:pt x="289" y="10113"/>
                        <a:pt x="317" y="10077"/>
                      </a:cubicBezTo>
                      <a:cubicBezTo>
                        <a:pt x="675" y="9594"/>
                        <a:pt x="1028" y="9111"/>
                        <a:pt x="1372" y="8619"/>
                      </a:cubicBezTo>
                      <a:cubicBezTo>
                        <a:pt x="1450" y="8503"/>
                        <a:pt x="1530" y="8381"/>
                        <a:pt x="1608" y="8267"/>
                      </a:cubicBezTo>
                      <a:cubicBezTo>
                        <a:pt x="1705" y="8250"/>
                        <a:pt x="1811" y="8239"/>
                        <a:pt x="1908" y="8222"/>
                      </a:cubicBezTo>
                      <a:cubicBezTo>
                        <a:pt x="2047" y="8206"/>
                        <a:pt x="2188" y="8178"/>
                        <a:pt x="2330" y="8153"/>
                      </a:cubicBezTo>
                      <a:cubicBezTo>
                        <a:pt x="2611" y="8092"/>
                        <a:pt x="2902" y="8003"/>
                        <a:pt x="3174" y="7906"/>
                      </a:cubicBezTo>
                      <a:cubicBezTo>
                        <a:pt x="3446" y="7809"/>
                        <a:pt x="3718" y="7695"/>
                        <a:pt x="3974" y="7572"/>
                      </a:cubicBezTo>
                      <a:cubicBezTo>
                        <a:pt x="4246" y="7440"/>
                        <a:pt x="4510" y="7281"/>
                        <a:pt x="4757" y="7123"/>
                      </a:cubicBezTo>
                      <a:cubicBezTo>
                        <a:pt x="4782" y="7106"/>
                        <a:pt x="4791" y="7079"/>
                        <a:pt x="4774" y="7053"/>
                      </a:cubicBezTo>
                      <a:cubicBezTo>
                        <a:pt x="4765" y="7036"/>
                        <a:pt x="4748" y="7026"/>
                        <a:pt x="4729" y="7026"/>
                      </a:cubicBezTo>
                      <a:cubicBezTo>
                        <a:pt x="4729" y="7026"/>
                        <a:pt x="4721" y="7026"/>
                        <a:pt x="4712" y="7036"/>
                      </a:cubicBezTo>
                      <a:cubicBezTo>
                        <a:pt x="4406" y="7236"/>
                        <a:pt x="4083" y="7412"/>
                        <a:pt x="3752" y="7561"/>
                      </a:cubicBezTo>
                      <a:lnTo>
                        <a:pt x="3752" y="7561"/>
                      </a:lnTo>
                      <a:cubicBezTo>
                        <a:pt x="3753" y="7560"/>
                        <a:pt x="3754" y="7557"/>
                        <a:pt x="3754" y="7553"/>
                      </a:cubicBezTo>
                      <a:lnTo>
                        <a:pt x="3754" y="7553"/>
                      </a:lnTo>
                      <a:cubicBezTo>
                        <a:pt x="3516" y="7659"/>
                        <a:pt x="3271" y="7756"/>
                        <a:pt x="3016" y="7828"/>
                      </a:cubicBezTo>
                      <a:cubicBezTo>
                        <a:pt x="2769" y="7897"/>
                        <a:pt x="2505" y="7950"/>
                        <a:pt x="2250" y="7986"/>
                      </a:cubicBezTo>
                      <a:cubicBezTo>
                        <a:pt x="2127" y="8003"/>
                        <a:pt x="2005" y="8011"/>
                        <a:pt x="1872" y="8020"/>
                      </a:cubicBezTo>
                      <a:cubicBezTo>
                        <a:pt x="1836" y="8028"/>
                        <a:pt x="1802" y="8028"/>
                        <a:pt x="1766" y="8028"/>
                      </a:cubicBezTo>
                      <a:cubicBezTo>
                        <a:pt x="1961" y="7731"/>
                        <a:pt x="2153" y="7423"/>
                        <a:pt x="2347" y="7115"/>
                      </a:cubicBezTo>
                      <a:cubicBezTo>
                        <a:pt x="2646" y="6623"/>
                        <a:pt x="2927" y="6121"/>
                        <a:pt x="3191" y="5612"/>
                      </a:cubicBezTo>
                      <a:cubicBezTo>
                        <a:pt x="3410" y="5540"/>
                        <a:pt x="3613" y="5443"/>
                        <a:pt x="3816" y="5348"/>
                      </a:cubicBezTo>
                      <a:cubicBezTo>
                        <a:pt x="4105" y="5207"/>
                        <a:pt x="4387" y="5048"/>
                        <a:pt x="4651" y="4873"/>
                      </a:cubicBezTo>
                      <a:cubicBezTo>
                        <a:pt x="4923" y="4696"/>
                        <a:pt x="5179" y="4504"/>
                        <a:pt x="5415" y="4301"/>
                      </a:cubicBezTo>
                      <a:cubicBezTo>
                        <a:pt x="5654" y="4107"/>
                        <a:pt x="5882" y="3905"/>
                        <a:pt x="6093" y="3685"/>
                      </a:cubicBezTo>
                      <a:cubicBezTo>
                        <a:pt x="6110" y="3668"/>
                        <a:pt x="6110" y="3632"/>
                        <a:pt x="6093" y="3616"/>
                      </a:cubicBezTo>
                      <a:cubicBezTo>
                        <a:pt x="6084" y="3607"/>
                        <a:pt x="6067" y="3607"/>
                        <a:pt x="6057" y="3607"/>
                      </a:cubicBezTo>
                      <a:cubicBezTo>
                        <a:pt x="6040" y="3607"/>
                        <a:pt x="6031" y="3607"/>
                        <a:pt x="6023" y="3624"/>
                      </a:cubicBezTo>
                      <a:cubicBezTo>
                        <a:pt x="5812" y="3835"/>
                        <a:pt x="5592" y="4038"/>
                        <a:pt x="5354" y="4230"/>
                      </a:cubicBezTo>
                      <a:lnTo>
                        <a:pt x="5354" y="4221"/>
                      </a:lnTo>
                      <a:cubicBezTo>
                        <a:pt x="5118" y="4424"/>
                        <a:pt x="4862" y="4599"/>
                        <a:pt x="4599" y="4776"/>
                      </a:cubicBezTo>
                      <a:cubicBezTo>
                        <a:pt x="4326" y="4943"/>
                        <a:pt x="4035" y="5101"/>
                        <a:pt x="3746" y="5232"/>
                      </a:cubicBezTo>
                      <a:cubicBezTo>
                        <a:pt x="3746" y="5232"/>
                        <a:pt x="3747" y="5231"/>
                        <a:pt x="3750" y="5229"/>
                      </a:cubicBezTo>
                      <a:lnTo>
                        <a:pt x="3750" y="5229"/>
                      </a:lnTo>
                      <a:lnTo>
                        <a:pt x="3366" y="5382"/>
                      </a:lnTo>
                      <a:cubicBezTo>
                        <a:pt x="3349" y="5382"/>
                        <a:pt x="3324" y="5390"/>
                        <a:pt x="3305" y="5401"/>
                      </a:cubicBezTo>
                      <a:lnTo>
                        <a:pt x="3621" y="4768"/>
                      </a:lnTo>
                      <a:cubicBezTo>
                        <a:pt x="3754" y="4504"/>
                        <a:pt x="3894" y="4249"/>
                        <a:pt x="4027" y="3985"/>
                      </a:cubicBezTo>
                      <a:cubicBezTo>
                        <a:pt x="4352" y="3360"/>
                        <a:pt x="4677" y="2727"/>
                        <a:pt x="4976" y="2077"/>
                      </a:cubicBezTo>
                      <a:cubicBezTo>
                        <a:pt x="4993" y="2033"/>
                        <a:pt x="5012" y="1980"/>
                        <a:pt x="5037" y="1936"/>
                      </a:cubicBezTo>
                      <a:cubicBezTo>
                        <a:pt x="5082" y="1919"/>
                        <a:pt x="5135" y="1891"/>
                        <a:pt x="5187" y="1866"/>
                      </a:cubicBezTo>
                      <a:cubicBezTo>
                        <a:pt x="5265" y="1822"/>
                        <a:pt x="5346" y="1777"/>
                        <a:pt x="5415" y="1725"/>
                      </a:cubicBezTo>
                      <a:cubicBezTo>
                        <a:pt x="5565" y="1628"/>
                        <a:pt x="5706" y="1505"/>
                        <a:pt x="5837" y="1381"/>
                      </a:cubicBezTo>
                      <a:cubicBezTo>
                        <a:pt x="5856" y="1364"/>
                        <a:pt x="5856" y="1328"/>
                        <a:pt x="5837" y="1311"/>
                      </a:cubicBezTo>
                      <a:cubicBezTo>
                        <a:pt x="5829" y="1303"/>
                        <a:pt x="5812" y="1303"/>
                        <a:pt x="5804" y="1303"/>
                      </a:cubicBezTo>
                      <a:cubicBezTo>
                        <a:pt x="5785" y="1303"/>
                        <a:pt x="5776" y="1303"/>
                        <a:pt x="5768" y="1311"/>
                      </a:cubicBezTo>
                      <a:cubicBezTo>
                        <a:pt x="5698" y="1381"/>
                        <a:pt x="5618" y="1452"/>
                        <a:pt x="5548" y="1514"/>
                      </a:cubicBezTo>
                      <a:cubicBezTo>
                        <a:pt x="5460" y="1575"/>
                        <a:pt x="5371" y="1636"/>
                        <a:pt x="5284" y="1697"/>
                      </a:cubicBezTo>
                      <a:cubicBezTo>
                        <a:pt x="5223" y="1733"/>
                        <a:pt x="5160" y="1769"/>
                        <a:pt x="5090" y="1794"/>
                      </a:cubicBezTo>
                      <a:cubicBezTo>
                        <a:pt x="5337" y="1233"/>
                        <a:pt x="5540" y="653"/>
                        <a:pt x="5679" y="62"/>
                      </a:cubicBezTo>
                      <a:cubicBezTo>
                        <a:pt x="5687" y="36"/>
                        <a:pt x="5679" y="9"/>
                        <a:pt x="5654" y="1"/>
                      </a:cubicBezTo>
                      <a:close/>
                    </a:path>
                  </a:pathLst>
                </a:custGeom>
                <a:solidFill>
                  <a:srgbClr val="16C755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0" name="Google Shape;180;p8"/>
              <p:cNvGrpSpPr/>
              <p:nvPr/>
            </p:nvGrpSpPr>
            <p:grpSpPr>
              <a:xfrm rot="-1334853">
                <a:off x="6376991" y="2396284"/>
                <a:ext cx="1136062" cy="1075984"/>
                <a:chOff x="4903710" y="1937182"/>
                <a:chExt cx="992439" cy="939957"/>
              </a:xfrm>
            </p:grpSpPr>
            <p:sp>
              <p:nvSpPr>
                <p:cNvPr id="181" name="Google Shape;181;p8"/>
                <p:cNvSpPr/>
                <p:nvPr/>
              </p:nvSpPr>
              <p:spPr>
                <a:xfrm>
                  <a:off x="5037486" y="2310266"/>
                  <a:ext cx="615193" cy="566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7907" extrusionOk="0">
                      <a:moveTo>
                        <a:pt x="1416" y="1"/>
                      </a:moveTo>
                      <a:lnTo>
                        <a:pt x="0" y="142"/>
                      </a:lnTo>
                      <a:cubicBezTo>
                        <a:pt x="0" y="142"/>
                        <a:pt x="914" y="2464"/>
                        <a:pt x="1406" y="3413"/>
                      </a:cubicBezTo>
                      <a:cubicBezTo>
                        <a:pt x="1986" y="4521"/>
                        <a:pt x="9" y="6737"/>
                        <a:pt x="9" y="6737"/>
                      </a:cubicBezTo>
                      <a:lnTo>
                        <a:pt x="2664" y="7906"/>
                      </a:lnTo>
                      <a:cubicBezTo>
                        <a:pt x="3113" y="6879"/>
                        <a:pt x="4493" y="5410"/>
                        <a:pt x="5909" y="4688"/>
                      </a:cubicBezTo>
                      <a:cubicBezTo>
                        <a:pt x="7325" y="3977"/>
                        <a:pt x="8581" y="2631"/>
                        <a:pt x="8581" y="2630"/>
                      </a:cubicBezTo>
                      <a:lnTo>
                        <a:pt x="8581" y="2630"/>
                      </a:lnTo>
                      <a:lnTo>
                        <a:pt x="5743" y="3333"/>
                      </a:lnTo>
                      <a:lnTo>
                        <a:pt x="3719" y="4768"/>
                      </a:lnTo>
                      <a:lnTo>
                        <a:pt x="5065" y="2244"/>
                      </a:lnTo>
                      <a:lnTo>
                        <a:pt x="3983" y="1584"/>
                      </a:lnTo>
                      <a:lnTo>
                        <a:pt x="2664" y="4160"/>
                      </a:lnTo>
                      <a:lnTo>
                        <a:pt x="1416" y="1"/>
                      </a:lnTo>
                      <a:close/>
                    </a:path>
                  </a:pathLst>
                </a:custGeom>
                <a:solidFill>
                  <a:srgbClr val="B3BC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8"/>
                <p:cNvSpPr/>
                <p:nvPr/>
              </p:nvSpPr>
              <p:spPr>
                <a:xfrm>
                  <a:off x="4903710" y="1937182"/>
                  <a:ext cx="992439" cy="717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43" h="10007" extrusionOk="0">
                      <a:moveTo>
                        <a:pt x="4531" y="0"/>
                      </a:moveTo>
                      <a:cubicBezTo>
                        <a:pt x="3691" y="0"/>
                        <a:pt x="2893" y="486"/>
                        <a:pt x="2533" y="1301"/>
                      </a:cubicBezTo>
                      <a:cubicBezTo>
                        <a:pt x="2438" y="1512"/>
                        <a:pt x="2385" y="1731"/>
                        <a:pt x="2358" y="1942"/>
                      </a:cubicBezTo>
                      <a:cubicBezTo>
                        <a:pt x="1567" y="1987"/>
                        <a:pt x="828" y="2470"/>
                        <a:pt x="495" y="3244"/>
                      </a:cubicBezTo>
                      <a:cubicBezTo>
                        <a:pt x="1" y="4344"/>
                        <a:pt x="503" y="5627"/>
                        <a:pt x="1611" y="6110"/>
                      </a:cubicBezTo>
                      <a:cubicBezTo>
                        <a:pt x="1830" y="6207"/>
                        <a:pt x="2058" y="6269"/>
                        <a:pt x="2288" y="6287"/>
                      </a:cubicBezTo>
                      <a:cubicBezTo>
                        <a:pt x="2297" y="7123"/>
                        <a:pt x="2780" y="7915"/>
                        <a:pt x="3588" y="8265"/>
                      </a:cubicBezTo>
                      <a:cubicBezTo>
                        <a:pt x="3876" y="8394"/>
                        <a:pt x="4175" y="8455"/>
                        <a:pt x="4470" y="8455"/>
                      </a:cubicBezTo>
                      <a:cubicBezTo>
                        <a:pt x="4961" y="8455"/>
                        <a:pt x="5438" y="8286"/>
                        <a:pt x="5823" y="7984"/>
                      </a:cubicBezTo>
                      <a:cubicBezTo>
                        <a:pt x="5876" y="8759"/>
                        <a:pt x="6351" y="9478"/>
                        <a:pt x="7115" y="9822"/>
                      </a:cubicBezTo>
                      <a:cubicBezTo>
                        <a:pt x="7399" y="9948"/>
                        <a:pt x="7696" y="10007"/>
                        <a:pt x="7989" y="10007"/>
                      </a:cubicBezTo>
                      <a:cubicBezTo>
                        <a:pt x="8638" y="10007"/>
                        <a:pt x="9264" y="9715"/>
                        <a:pt x="9683" y="9206"/>
                      </a:cubicBezTo>
                      <a:cubicBezTo>
                        <a:pt x="9700" y="9215"/>
                        <a:pt x="9727" y="9234"/>
                        <a:pt x="9753" y="9242"/>
                      </a:cubicBezTo>
                      <a:cubicBezTo>
                        <a:pt x="10037" y="9367"/>
                        <a:pt x="10333" y="9426"/>
                        <a:pt x="10625" y="9426"/>
                      </a:cubicBezTo>
                      <a:cubicBezTo>
                        <a:pt x="11463" y="9426"/>
                        <a:pt x="12263" y="8939"/>
                        <a:pt x="12629" y="8126"/>
                      </a:cubicBezTo>
                      <a:cubicBezTo>
                        <a:pt x="12884" y="7526"/>
                        <a:pt x="12857" y="6876"/>
                        <a:pt x="12610" y="6332"/>
                      </a:cubicBezTo>
                      <a:cubicBezTo>
                        <a:pt x="12927" y="6110"/>
                        <a:pt x="13190" y="5804"/>
                        <a:pt x="13359" y="5424"/>
                      </a:cubicBezTo>
                      <a:cubicBezTo>
                        <a:pt x="13843" y="4316"/>
                        <a:pt x="13340" y="3033"/>
                        <a:pt x="12241" y="2550"/>
                      </a:cubicBezTo>
                      <a:cubicBezTo>
                        <a:pt x="11954" y="2424"/>
                        <a:pt x="11658" y="2365"/>
                        <a:pt x="11367" y="2365"/>
                      </a:cubicBezTo>
                      <a:cubicBezTo>
                        <a:pt x="10926" y="2365"/>
                        <a:pt x="10496" y="2500"/>
                        <a:pt x="10130" y="2744"/>
                      </a:cubicBezTo>
                      <a:cubicBezTo>
                        <a:pt x="10255" y="1811"/>
                        <a:pt x="9761" y="870"/>
                        <a:pt x="8847" y="465"/>
                      </a:cubicBezTo>
                      <a:cubicBezTo>
                        <a:pt x="8564" y="341"/>
                        <a:pt x="8270" y="282"/>
                        <a:pt x="7980" y="282"/>
                      </a:cubicBezTo>
                      <a:cubicBezTo>
                        <a:pt x="7368" y="282"/>
                        <a:pt x="6777" y="544"/>
                        <a:pt x="6359" y="1003"/>
                      </a:cubicBezTo>
                      <a:cubicBezTo>
                        <a:pt x="6140" y="651"/>
                        <a:pt x="5815" y="370"/>
                        <a:pt x="5410" y="184"/>
                      </a:cubicBezTo>
                      <a:cubicBezTo>
                        <a:pt x="5123" y="59"/>
                        <a:pt x="4824" y="0"/>
                        <a:pt x="4531" y="0"/>
                      </a:cubicBezTo>
                      <a:close/>
                    </a:path>
                  </a:pathLst>
                </a:custGeom>
                <a:solidFill>
                  <a:srgbClr val="8187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8"/>
                <p:cNvSpPr/>
                <p:nvPr/>
              </p:nvSpPr>
              <p:spPr>
                <a:xfrm>
                  <a:off x="4971171" y="1937182"/>
                  <a:ext cx="924977" cy="58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2" h="8173" extrusionOk="0">
                      <a:moveTo>
                        <a:pt x="3590" y="0"/>
                      </a:moveTo>
                      <a:cubicBezTo>
                        <a:pt x="2750" y="0"/>
                        <a:pt x="1952" y="486"/>
                        <a:pt x="1592" y="1301"/>
                      </a:cubicBezTo>
                      <a:cubicBezTo>
                        <a:pt x="1497" y="1512"/>
                        <a:pt x="1444" y="1731"/>
                        <a:pt x="1417" y="1942"/>
                      </a:cubicBezTo>
                      <a:cubicBezTo>
                        <a:pt x="889" y="1978"/>
                        <a:pt x="379" y="2198"/>
                        <a:pt x="1" y="2575"/>
                      </a:cubicBezTo>
                      <a:cubicBezTo>
                        <a:pt x="187" y="3208"/>
                        <a:pt x="643" y="3764"/>
                        <a:pt x="1295" y="4053"/>
                      </a:cubicBezTo>
                      <a:cubicBezTo>
                        <a:pt x="1523" y="4150"/>
                        <a:pt x="1769" y="4211"/>
                        <a:pt x="2014" y="4238"/>
                      </a:cubicBezTo>
                      <a:cubicBezTo>
                        <a:pt x="2025" y="5118"/>
                        <a:pt x="2533" y="5952"/>
                        <a:pt x="3397" y="6332"/>
                      </a:cubicBezTo>
                      <a:cubicBezTo>
                        <a:pt x="3698" y="6466"/>
                        <a:pt x="4012" y="6529"/>
                        <a:pt x="4322" y="6529"/>
                      </a:cubicBezTo>
                      <a:cubicBezTo>
                        <a:pt x="4843" y="6529"/>
                        <a:pt x="5349" y="6349"/>
                        <a:pt x="5752" y="6024"/>
                      </a:cubicBezTo>
                      <a:cubicBezTo>
                        <a:pt x="5813" y="6849"/>
                        <a:pt x="6315" y="7623"/>
                        <a:pt x="7132" y="7976"/>
                      </a:cubicBezTo>
                      <a:cubicBezTo>
                        <a:pt x="7433" y="8110"/>
                        <a:pt x="7748" y="8173"/>
                        <a:pt x="8058" y="8173"/>
                      </a:cubicBezTo>
                      <a:cubicBezTo>
                        <a:pt x="8744" y="8173"/>
                        <a:pt x="9405" y="7863"/>
                        <a:pt x="9842" y="7324"/>
                      </a:cubicBezTo>
                      <a:cubicBezTo>
                        <a:pt x="9867" y="7334"/>
                        <a:pt x="9894" y="7351"/>
                        <a:pt x="9920" y="7360"/>
                      </a:cubicBezTo>
                      <a:cubicBezTo>
                        <a:pt x="10223" y="7495"/>
                        <a:pt x="10537" y="7558"/>
                        <a:pt x="10846" y="7558"/>
                      </a:cubicBezTo>
                      <a:cubicBezTo>
                        <a:pt x="11201" y="7558"/>
                        <a:pt x="11548" y="7475"/>
                        <a:pt x="11863" y="7324"/>
                      </a:cubicBezTo>
                      <a:cubicBezTo>
                        <a:pt x="11880" y="6982"/>
                        <a:pt x="11810" y="6638"/>
                        <a:pt x="11669" y="6332"/>
                      </a:cubicBezTo>
                      <a:cubicBezTo>
                        <a:pt x="11986" y="6110"/>
                        <a:pt x="12249" y="5804"/>
                        <a:pt x="12418" y="5424"/>
                      </a:cubicBezTo>
                      <a:cubicBezTo>
                        <a:pt x="12902" y="4316"/>
                        <a:pt x="12399" y="3033"/>
                        <a:pt x="11300" y="2550"/>
                      </a:cubicBezTo>
                      <a:cubicBezTo>
                        <a:pt x="11013" y="2424"/>
                        <a:pt x="10717" y="2365"/>
                        <a:pt x="10426" y="2365"/>
                      </a:cubicBezTo>
                      <a:cubicBezTo>
                        <a:pt x="9985" y="2365"/>
                        <a:pt x="9555" y="2500"/>
                        <a:pt x="9189" y="2744"/>
                      </a:cubicBezTo>
                      <a:cubicBezTo>
                        <a:pt x="9314" y="1811"/>
                        <a:pt x="8820" y="870"/>
                        <a:pt x="7906" y="465"/>
                      </a:cubicBezTo>
                      <a:cubicBezTo>
                        <a:pt x="7623" y="341"/>
                        <a:pt x="7329" y="282"/>
                        <a:pt x="7039" y="282"/>
                      </a:cubicBezTo>
                      <a:cubicBezTo>
                        <a:pt x="6427" y="282"/>
                        <a:pt x="5836" y="544"/>
                        <a:pt x="5418" y="1003"/>
                      </a:cubicBezTo>
                      <a:cubicBezTo>
                        <a:pt x="5199" y="651"/>
                        <a:pt x="4874" y="370"/>
                        <a:pt x="4469" y="184"/>
                      </a:cubicBezTo>
                      <a:cubicBezTo>
                        <a:pt x="4182" y="59"/>
                        <a:pt x="3883" y="0"/>
                        <a:pt x="3590" y="0"/>
                      </a:cubicBezTo>
                      <a:close/>
                    </a:path>
                  </a:pathLst>
                </a:custGeom>
                <a:solidFill>
                  <a:srgbClr val="B3BC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4" name="Google Shape;184;p8"/>
              <p:cNvGrpSpPr/>
              <p:nvPr/>
            </p:nvGrpSpPr>
            <p:grpSpPr>
              <a:xfrm>
                <a:off x="6392895" y="3316048"/>
                <a:ext cx="986281" cy="828716"/>
                <a:chOff x="1565770" y="1959881"/>
                <a:chExt cx="1864073" cy="1566275"/>
              </a:xfrm>
            </p:grpSpPr>
            <p:sp>
              <p:nvSpPr>
                <p:cNvPr id="185" name="Google Shape;185;p8"/>
                <p:cNvSpPr/>
                <p:nvPr/>
              </p:nvSpPr>
              <p:spPr>
                <a:xfrm>
                  <a:off x="1565770" y="1959881"/>
                  <a:ext cx="1864073" cy="156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1" h="9975" extrusionOk="0">
                      <a:moveTo>
                        <a:pt x="5638" y="1"/>
                      </a:moveTo>
                      <a:cubicBezTo>
                        <a:pt x="3456" y="1"/>
                        <a:pt x="1505" y="1263"/>
                        <a:pt x="836" y="3431"/>
                      </a:cubicBezTo>
                      <a:cubicBezTo>
                        <a:pt x="0" y="6175"/>
                        <a:pt x="1680" y="8847"/>
                        <a:pt x="4493" y="9710"/>
                      </a:cubicBezTo>
                      <a:cubicBezTo>
                        <a:pt x="5077" y="9889"/>
                        <a:pt x="5665" y="9975"/>
                        <a:pt x="6237" y="9975"/>
                      </a:cubicBezTo>
                      <a:cubicBezTo>
                        <a:pt x="8419" y="9975"/>
                        <a:pt x="10373" y="8718"/>
                        <a:pt x="11035" y="6544"/>
                      </a:cubicBezTo>
                      <a:cubicBezTo>
                        <a:pt x="11871" y="3801"/>
                        <a:pt x="10191" y="1127"/>
                        <a:pt x="7378" y="266"/>
                      </a:cubicBezTo>
                      <a:cubicBezTo>
                        <a:pt x="6795" y="87"/>
                        <a:pt x="6208" y="1"/>
                        <a:pt x="5638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8"/>
                <p:cNvSpPr/>
                <p:nvPr/>
              </p:nvSpPr>
              <p:spPr>
                <a:xfrm>
                  <a:off x="1680403" y="2026459"/>
                  <a:ext cx="1063233" cy="12870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1" h="8197" extrusionOk="0">
                      <a:moveTo>
                        <a:pt x="4266" y="0"/>
                      </a:moveTo>
                      <a:cubicBezTo>
                        <a:pt x="2754" y="0"/>
                        <a:pt x="1247" y="1263"/>
                        <a:pt x="678" y="3147"/>
                      </a:cubicBezTo>
                      <a:cubicBezTo>
                        <a:pt x="0" y="5354"/>
                        <a:pt x="861" y="7570"/>
                        <a:pt x="2602" y="8098"/>
                      </a:cubicBezTo>
                      <a:cubicBezTo>
                        <a:pt x="2820" y="8165"/>
                        <a:pt x="3024" y="8197"/>
                        <a:pt x="3215" y="8197"/>
                      </a:cubicBezTo>
                      <a:cubicBezTo>
                        <a:pt x="4542" y="8197"/>
                        <a:pt x="5255" y="6652"/>
                        <a:pt x="5838" y="4730"/>
                      </a:cubicBezTo>
                      <a:cubicBezTo>
                        <a:pt x="6515" y="2524"/>
                        <a:pt x="6770" y="650"/>
                        <a:pt x="5038" y="114"/>
                      </a:cubicBezTo>
                      <a:cubicBezTo>
                        <a:pt x="4784" y="37"/>
                        <a:pt x="4525" y="0"/>
                        <a:pt x="4266" y="0"/>
                      </a:cubicBezTo>
                      <a:close/>
                    </a:path>
                  </a:pathLst>
                </a:custGeom>
                <a:solidFill>
                  <a:srgbClr val="FAFAFA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8"/>
                <p:cNvSpPr/>
                <p:nvPr/>
              </p:nvSpPr>
              <p:spPr>
                <a:xfrm>
                  <a:off x="2257333" y="2164326"/>
                  <a:ext cx="1063547" cy="12870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3" h="8197" extrusionOk="0">
                      <a:moveTo>
                        <a:pt x="3562" y="0"/>
                      </a:moveTo>
                      <a:cubicBezTo>
                        <a:pt x="2232" y="0"/>
                        <a:pt x="1519" y="1541"/>
                        <a:pt x="933" y="3474"/>
                      </a:cubicBezTo>
                      <a:cubicBezTo>
                        <a:pt x="256" y="5673"/>
                        <a:pt x="0" y="7555"/>
                        <a:pt x="1733" y="8083"/>
                      </a:cubicBezTo>
                      <a:cubicBezTo>
                        <a:pt x="1987" y="8160"/>
                        <a:pt x="2246" y="8197"/>
                        <a:pt x="2504" y="8197"/>
                      </a:cubicBezTo>
                      <a:cubicBezTo>
                        <a:pt x="4017" y="8197"/>
                        <a:pt x="5524" y="6933"/>
                        <a:pt x="6095" y="5048"/>
                      </a:cubicBezTo>
                      <a:cubicBezTo>
                        <a:pt x="6773" y="2841"/>
                        <a:pt x="5909" y="625"/>
                        <a:pt x="4168" y="97"/>
                      </a:cubicBezTo>
                      <a:cubicBezTo>
                        <a:pt x="3953" y="31"/>
                        <a:pt x="3751" y="0"/>
                        <a:pt x="3562" y="0"/>
                      </a:cubicBezTo>
                      <a:close/>
                    </a:path>
                  </a:pathLst>
                </a:custGeom>
                <a:solidFill>
                  <a:srgbClr val="FAFAFA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8"/>
                <p:cNvSpPr/>
                <p:nvPr/>
              </p:nvSpPr>
              <p:spPr>
                <a:xfrm>
                  <a:off x="2304442" y="2471621"/>
                  <a:ext cx="363362" cy="520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4" h="3317" extrusionOk="0">
                      <a:moveTo>
                        <a:pt x="1503" y="0"/>
                      </a:moveTo>
                      <a:cubicBezTo>
                        <a:pt x="1049" y="0"/>
                        <a:pt x="527" y="580"/>
                        <a:pt x="281" y="1394"/>
                      </a:cubicBezTo>
                      <a:cubicBezTo>
                        <a:pt x="0" y="2291"/>
                        <a:pt x="167" y="3144"/>
                        <a:pt x="661" y="3294"/>
                      </a:cubicBezTo>
                      <a:cubicBezTo>
                        <a:pt x="709" y="3309"/>
                        <a:pt x="760" y="3316"/>
                        <a:pt x="811" y="3316"/>
                      </a:cubicBezTo>
                      <a:cubicBezTo>
                        <a:pt x="1265" y="3316"/>
                        <a:pt x="1786" y="2737"/>
                        <a:pt x="2032" y="1930"/>
                      </a:cubicBezTo>
                      <a:cubicBezTo>
                        <a:pt x="2313" y="1025"/>
                        <a:pt x="2138" y="172"/>
                        <a:pt x="1653" y="23"/>
                      </a:cubicBezTo>
                      <a:cubicBezTo>
                        <a:pt x="1604" y="8"/>
                        <a:pt x="1554" y="0"/>
                        <a:pt x="1503" y="0"/>
                      </a:cubicBezTo>
                      <a:close/>
                    </a:path>
                  </a:pathLst>
                </a:custGeom>
                <a:solidFill>
                  <a:srgbClr val="FFD3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89;p8"/>
                <p:cNvSpPr/>
                <p:nvPr/>
              </p:nvSpPr>
              <p:spPr>
                <a:xfrm>
                  <a:off x="2399759" y="2667429"/>
                  <a:ext cx="73175" cy="109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699" extrusionOk="0">
                      <a:moveTo>
                        <a:pt x="348" y="0"/>
                      </a:moveTo>
                      <a:cubicBezTo>
                        <a:pt x="261" y="0"/>
                        <a:pt x="150" y="116"/>
                        <a:pt x="79" y="289"/>
                      </a:cubicBezTo>
                      <a:cubicBezTo>
                        <a:pt x="1" y="472"/>
                        <a:pt x="9" y="658"/>
                        <a:pt x="87" y="692"/>
                      </a:cubicBezTo>
                      <a:cubicBezTo>
                        <a:pt x="98" y="696"/>
                        <a:pt x="109" y="698"/>
                        <a:pt x="120" y="698"/>
                      </a:cubicBezTo>
                      <a:cubicBezTo>
                        <a:pt x="206" y="698"/>
                        <a:pt x="316" y="583"/>
                        <a:pt x="387" y="411"/>
                      </a:cubicBezTo>
                      <a:cubicBezTo>
                        <a:pt x="465" y="225"/>
                        <a:pt x="457" y="42"/>
                        <a:pt x="379" y="6"/>
                      </a:cubicBezTo>
                      <a:cubicBezTo>
                        <a:pt x="369" y="2"/>
                        <a:pt x="358" y="0"/>
                        <a:pt x="348" y="0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8"/>
                <p:cNvSpPr/>
                <p:nvPr/>
              </p:nvSpPr>
              <p:spPr>
                <a:xfrm>
                  <a:off x="2499316" y="2693966"/>
                  <a:ext cx="63439" cy="115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" h="736" extrusionOk="0">
                      <a:moveTo>
                        <a:pt x="252" y="1"/>
                      </a:moveTo>
                      <a:cubicBezTo>
                        <a:pt x="168" y="1"/>
                        <a:pt x="75" y="143"/>
                        <a:pt x="34" y="331"/>
                      </a:cubicBezTo>
                      <a:cubicBezTo>
                        <a:pt x="0" y="531"/>
                        <a:pt x="34" y="709"/>
                        <a:pt x="122" y="734"/>
                      </a:cubicBezTo>
                      <a:cubicBezTo>
                        <a:pt x="128" y="735"/>
                        <a:pt x="134" y="735"/>
                        <a:pt x="139" y="735"/>
                      </a:cubicBezTo>
                      <a:cubicBezTo>
                        <a:pt x="231" y="735"/>
                        <a:pt x="328" y="591"/>
                        <a:pt x="369" y="400"/>
                      </a:cubicBezTo>
                      <a:cubicBezTo>
                        <a:pt x="403" y="198"/>
                        <a:pt x="369" y="23"/>
                        <a:pt x="272" y="4"/>
                      </a:cubicBezTo>
                      <a:cubicBezTo>
                        <a:pt x="266" y="2"/>
                        <a:pt x="259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1" name="Google Shape;191;p8"/>
              <p:cNvGrpSpPr/>
              <p:nvPr/>
            </p:nvGrpSpPr>
            <p:grpSpPr>
              <a:xfrm>
                <a:off x="7266064" y="3647275"/>
                <a:ext cx="703953" cy="703953"/>
                <a:chOff x="1184494" y="2304613"/>
                <a:chExt cx="858793" cy="858793"/>
              </a:xfrm>
            </p:grpSpPr>
            <p:sp>
              <p:nvSpPr>
                <p:cNvPr id="192" name="Google Shape;192;p8"/>
                <p:cNvSpPr/>
                <p:nvPr/>
              </p:nvSpPr>
              <p:spPr>
                <a:xfrm rot="-1737157">
                  <a:off x="1297950" y="2418069"/>
                  <a:ext cx="631881" cy="631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01" h="9101" extrusionOk="0">
                      <a:moveTo>
                        <a:pt x="4555" y="1"/>
                      </a:moveTo>
                      <a:cubicBezTo>
                        <a:pt x="2040" y="1"/>
                        <a:pt x="1" y="2039"/>
                        <a:pt x="1" y="4555"/>
                      </a:cubicBezTo>
                      <a:cubicBezTo>
                        <a:pt x="1" y="7071"/>
                        <a:pt x="2040" y="9101"/>
                        <a:pt x="4555" y="9101"/>
                      </a:cubicBezTo>
                      <a:cubicBezTo>
                        <a:pt x="7060" y="9101"/>
                        <a:pt x="9101" y="7071"/>
                        <a:pt x="9101" y="4555"/>
                      </a:cubicBezTo>
                      <a:cubicBezTo>
                        <a:pt x="9101" y="2039"/>
                        <a:pt x="7060" y="1"/>
                        <a:pt x="4555" y="1"/>
                      </a:cubicBezTo>
                      <a:close/>
                    </a:path>
                  </a:pathLst>
                </a:custGeom>
                <a:solidFill>
                  <a:srgbClr val="91278D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3" name="Google Shape;193;p8"/>
                <p:cNvGrpSpPr/>
                <p:nvPr/>
              </p:nvGrpSpPr>
              <p:grpSpPr>
                <a:xfrm rot="-1737139">
                  <a:off x="1442679" y="2573543"/>
                  <a:ext cx="343255" cy="321178"/>
                  <a:chOff x="4974071" y="2051795"/>
                  <a:chExt cx="354445" cy="331647"/>
                </a:xfrm>
              </p:grpSpPr>
              <p:sp>
                <p:nvSpPr>
                  <p:cNvPr id="194" name="Google Shape;194;p8"/>
                  <p:cNvSpPr/>
                  <p:nvPr/>
                </p:nvSpPr>
                <p:spPr>
                  <a:xfrm>
                    <a:off x="5101467" y="2051795"/>
                    <a:ext cx="98434" cy="1073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3" h="1497" extrusionOk="0">
                        <a:moveTo>
                          <a:pt x="712" y="0"/>
                        </a:moveTo>
                        <a:cubicBezTo>
                          <a:pt x="712" y="0"/>
                          <a:pt x="1" y="775"/>
                          <a:pt x="720" y="1496"/>
                        </a:cubicBezTo>
                        <a:cubicBezTo>
                          <a:pt x="720" y="1496"/>
                          <a:pt x="1372" y="758"/>
                          <a:pt x="712" y="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" name="Google Shape;195;p8"/>
                  <p:cNvSpPr/>
                  <p:nvPr/>
                </p:nvSpPr>
                <p:spPr>
                  <a:xfrm>
                    <a:off x="5035798" y="2093377"/>
                    <a:ext cx="74560" cy="826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0" h="1153" extrusionOk="0">
                        <a:moveTo>
                          <a:pt x="45" y="0"/>
                        </a:moveTo>
                        <a:cubicBezTo>
                          <a:pt x="45" y="0"/>
                          <a:pt x="1" y="1056"/>
                          <a:pt x="1014" y="1153"/>
                        </a:cubicBezTo>
                        <a:cubicBezTo>
                          <a:pt x="1014" y="1153"/>
                          <a:pt x="1039" y="167"/>
                          <a:pt x="45" y="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" name="Google Shape;196;p8"/>
                  <p:cNvSpPr/>
                  <p:nvPr/>
                </p:nvSpPr>
                <p:spPr>
                  <a:xfrm>
                    <a:off x="4974071" y="2195753"/>
                    <a:ext cx="107180" cy="438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" h="611" extrusionOk="0">
                        <a:moveTo>
                          <a:pt x="730" y="1"/>
                        </a:moveTo>
                        <a:cubicBezTo>
                          <a:pt x="507" y="1"/>
                          <a:pt x="255" y="74"/>
                          <a:pt x="1" y="297"/>
                        </a:cubicBezTo>
                        <a:cubicBezTo>
                          <a:pt x="1" y="297"/>
                          <a:pt x="346" y="610"/>
                          <a:pt x="786" y="610"/>
                        </a:cubicBezTo>
                        <a:cubicBezTo>
                          <a:pt x="1009" y="610"/>
                          <a:pt x="1256" y="530"/>
                          <a:pt x="1495" y="288"/>
                        </a:cubicBezTo>
                        <a:cubicBezTo>
                          <a:pt x="1495" y="288"/>
                          <a:pt x="1170" y="1"/>
                          <a:pt x="730" y="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" name="Google Shape;197;p8"/>
                  <p:cNvSpPr/>
                  <p:nvPr/>
                </p:nvSpPr>
                <p:spPr>
                  <a:xfrm>
                    <a:off x="5101467" y="2276262"/>
                    <a:ext cx="98434" cy="107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3" h="1495" extrusionOk="0">
                        <a:moveTo>
                          <a:pt x="720" y="1"/>
                        </a:moveTo>
                        <a:cubicBezTo>
                          <a:pt x="1" y="712"/>
                          <a:pt x="712" y="1495"/>
                          <a:pt x="712" y="1495"/>
                        </a:cubicBezTo>
                        <a:cubicBezTo>
                          <a:pt x="1372" y="739"/>
                          <a:pt x="720" y="1"/>
                          <a:pt x="720" y="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" name="Google Shape;198;p8"/>
                  <p:cNvSpPr/>
                  <p:nvPr/>
                </p:nvSpPr>
                <p:spPr>
                  <a:xfrm>
                    <a:off x="5035798" y="2259200"/>
                    <a:ext cx="74560" cy="820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0" h="1145" extrusionOk="0">
                        <a:moveTo>
                          <a:pt x="1014" y="0"/>
                        </a:moveTo>
                        <a:lnTo>
                          <a:pt x="1014" y="0"/>
                        </a:lnTo>
                        <a:cubicBezTo>
                          <a:pt x="1" y="89"/>
                          <a:pt x="45" y="1144"/>
                          <a:pt x="45" y="1144"/>
                        </a:cubicBezTo>
                        <a:cubicBezTo>
                          <a:pt x="1039" y="986"/>
                          <a:pt x="1014" y="0"/>
                          <a:pt x="1014" y="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" name="Google Shape;199;p8"/>
                  <p:cNvSpPr/>
                  <p:nvPr/>
                </p:nvSpPr>
                <p:spPr>
                  <a:xfrm>
                    <a:off x="5191655" y="2093377"/>
                    <a:ext cx="74345" cy="826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7" h="1153" extrusionOk="0">
                        <a:moveTo>
                          <a:pt x="992" y="0"/>
                        </a:moveTo>
                        <a:lnTo>
                          <a:pt x="992" y="0"/>
                        </a:lnTo>
                        <a:cubicBezTo>
                          <a:pt x="1" y="167"/>
                          <a:pt x="34" y="1153"/>
                          <a:pt x="34" y="1153"/>
                        </a:cubicBezTo>
                        <a:cubicBezTo>
                          <a:pt x="1037" y="1056"/>
                          <a:pt x="992" y="0"/>
                          <a:pt x="992" y="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" name="Google Shape;200;p8"/>
                  <p:cNvSpPr/>
                  <p:nvPr/>
                </p:nvSpPr>
                <p:spPr>
                  <a:xfrm>
                    <a:off x="5220547" y="2195753"/>
                    <a:ext cx="107969" cy="438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611" extrusionOk="0">
                        <a:moveTo>
                          <a:pt x="769" y="1"/>
                        </a:moveTo>
                        <a:cubicBezTo>
                          <a:pt x="326" y="1"/>
                          <a:pt x="1" y="288"/>
                          <a:pt x="1" y="288"/>
                        </a:cubicBezTo>
                        <a:cubicBezTo>
                          <a:pt x="243" y="530"/>
                          <a:pt x="492" y="610"/>
                          <a:pt x="717" y="610"/>
                        </a:cubicBezTo>
                        <a:cubicBezTo>
                          <a:pt x="1160" y="610"/>
                          <a:pt x="1505" y="297"/>
                          <a:pt x="1505" y="297"/>
                        </a:cubicBezTo>
                        <a:cubicBezTo>
                          <a:pt x="1248" y="74"/>
                          <a:pt x="993" y="1"/>
                          <a:pt x="769" y="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" name="Google Shape;201;p8"/>
                  <p:cNvSpPr/>
                  <p:nvPr/>
                </p:nvSpPr>
                <p:spPr>
                  <a:xfrm>
                    <a:off x="5191655" y="2259200"/>
                    <a:ext cx="74345" cy="820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7" h="1145" extrusionOk="0">
                        <a:moveTo>
                          <a:pt x="34" y="0"/>
                        </a:moveTo>
                        <a:cubicBezTo>
                          <a:pt x="34" y="0"/>
                          <a:pt x="1" y="986"/>
                          <a:pt x="992" y="1144"/>
                        </a:cubicBezTo>
                        <a:cubicBezTo>
                          <a:pt x="992" y="1144"/>
                          <a:pt x="1037" y="89"/>
                          <a:pt x="34" y="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02" name="Google Shape;202;p8"/>
              <p:cNvGrpSpPr/>
              <p:nvPr/>
            </p:nvGrpSpPr>
            <p:grpSpPr>
              <a:xfrm rot="759037">
                <a:off x="7280152" y="2922989"/>
                <a:ext cx="399934" cy="412856"/>
                <a:chOff x="3493151" y="2789831"/>
                <a:chExt cx="399944" cy="412866"/>
              </a:xfrm>
            </p:grpSpPr>
            <p:sp>
              <p:nvSpPr>
                <p:cNvPr id="203" name="Google Shape;203;p8"/>
                <p:cNvSpPr/>
                <p:nvPr/>
              </p:nvSpPr>
              <p:spPr>
                <a:xfrm rot="7489101">
                  <a:off x="3534215" y="2863202"/>
                  <a:ext cx="317815" cy="266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3" h="3712" extrusionOk="0">
                      <a:moveTo>
                        <a:pt x="2129" y="0"/>
                      </a:moveTo>
                      <a:cubicBezTo>
                        <a:pt x="1548" y="0"/>
                        <a:pt x="1002" y="297"/>
                        <a:pt x="670" y="836"/>
                      </a:cubicBezTo>
                      <a:cubicBezTo>
                        <a:pt x="1" y="1530"/>
                        <a:pt x="353" y="2946"/>
                        <a:pt x="1136" y="3421"/>
                      </a:cubicBezTo>
                      <a:cubicBezTo>
                        <a:pt x="1453" y="3610"/>
                        <a:pt x="1854" y="3712"/>
                        <a:pt x="2257" y="3712"/>
                      </a:cubicBezTo>
                      <a:cubicBezTo>
                        <a:pt x="2824" y="3712"/>
                        <a:pt x="3394" y="3510"/>
                        <a:pt x="3738" y="3068"/>
                      </a:cubicBezTo>
                      <a:cubicBezTo>
                        <a:pt x="4432" y="2171"/>
                        <a:pt x="4074" y="914"/>
                        <a:pt x="3149" y="316"/>
                      </a:cubicBezTo>
                      <a:cubicBezTo>
                        <a:pt x="2821" y="102"/>
                        <a:pt x="2469" y="0"/>
                        <a:pt x="212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" name="Google Shape;204;p8"/>
                <p:cNvSpPr/>
                <p:nvPr/>
              </p:nvSpPr>
              <p:spPr>
                <a:xfrm>
                  <a:off x="3718321" y="2926507"/>
                  <a:ext cx="48392" cy="45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" h="632" extrusionOk="0">
                      <a:moveTo>
                        <a:pt x="186" y="1"/>
                      </a:moveTo>
                      <a:cubicBezTo>
                        <a:pt x="100" y="1"/>
                        <a:pt x="21" y="52"/>
                        <a:pt x="1" y="153"/>
                      </a:cubicBezTo>
                      <a:lnTo>
                        <a:pt x="1" y="180"/>
                      </a:lnTo>
                      <a:cubicBezTo>
                        <a:pt x="1" y="197"/>
                        <a:pt x="1" y="225"/>
                        <a:pt x="9" y="250"/>
                      </a:cubicBezTo>
                      <a:lnTo>
                        <a:pt x="9" y="259"/>
                      </a:lnTo>
                      <a:cubicBezTo>
                        <a:pt x="18" y="269"/>
                        <a:pt x="18" y="278"/>
                        <a:pt x="18" y="286"/>
                      </a:cubicBezTo>
                      <a:lnTo>
                        <a:pt x="37" y="303"/>
                      </a:lnTo>
                      <a:cubicBezTo>
                        <a:pt x="37" y="311"/>
                        <a:pt x="45" y="311"/>
                        <a:pt x="45" y="322"/>
                      </a:cubicBezTo>
                      <a:cubicBezTo>
                        <a:pt x="98" y="417"/>
                        <a:pt x="176" y="497"/>
                        <a:pt x="265" y="575"/>
                      </a:cubicBezTo>
                      <a:cubicBezTo>
                        <a:pt x="306" y="615"/>
                        <a:pt x="350" y="631"/>
                        <a:pt x="393" y="631"/>
                      </a:cubicBezTo>
                      <a:cubicBezTo>
                        <a:pt x="548" y="631"/>
                        <a:pt x="675" y="405"/>
                        <a:pt x="529" y="259"/>
                      </a:cubicBezTo>
                      <a:cubicBezTo>
                        <a:pt x="484" y="216"/>
                        <a:pt x="440" y="164"/>
                        <a:pt x="406" y="119"/>
                      </a:cubicBezTo>
                      <a:cubicBezTo>
                        <a:pt x="387" y="92"/>
                        <a:pt x="370" y="75"/>
                        <a:pt x="345" y="58"/>
                      </a:cubicBezTo>
                      <a:cubicBezTo>
                        <a:pt x="345" y="47"/>
                        <a:pt x="334" y="47"/>
                        <a:pt x="334" y="47"/>
                      </a:cubicBezTo>
                      <a:lnTo>
                        <a:pt x="326" y="39"/>
                      </a:lnTo>
                      <a:cubicBezTo>
                        <a:pt x="317" y="31"/>
                        <a:pt x="301" y="31"/>
                        <a:pt x="292" y="22"/>
                      </a:cubicBezTo>
                      <a:lnTo>
                        <a:pt x="282" y="22"/>
                      </a:lnTo>
                      <a:cubicBezTo>
                        <a:pt x="251" y="8"/>
                        <a:pt x="218" y="1"/>
                        <a:pt x="186" y="1"/>
                      </a:cubicBezTo>
                      <a:close/>
                    </a:path>
                  </a:pathLst>
                </a:custGeom>
                <a:solidFill>
                  <a:srgbClr val="FAFAFA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5" name="Google Shape;205;p8"/>
            <p:cNvGrpSpPr/>
            <p:nvPr/>
          </p:nvGrpSpPr>
          <p:grpSpPr>
            <a:xfrm>
              <a:off x="7607208" y="2549513"/>
              <a:ext cx="323321" cy="339402"/>
              <a:chOff x="1455683" y="4027463"/>
              <a:chExt cx="323321" cy="339402"/>
            </a:xfrm>
          </p:grpSpPr>
          <p:grpSp>
            <p:nvGrpSpPr>
              <p:cNvPr id="206" name="Google Shape;206;p8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207" name="Google Shape;207;p8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8" name="Google Shape;208;p8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09" name="Google Shape;209;p8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0" name="Google Shape;210;p8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11" name="Google Shape;211;p8"/>
          <p:cNvGrpSpPr/>
          <p:nvPr/>
        </p:nvGrpSpPr>
        <p:grpSpPr>
          <a:xfrm>
            <a:off x="1122124" y="327591"/>
            <a:ext cx="2085748" cy="2249968"/>
            <a:chOff x="1122124" y="327591"/>
            <a:chExt cx="2085748" cy="2249968"/>
          </a:xfrm>
        </p:grpSpPr>
        <p:grpSp>
          <p:nvGrpSpPr>
            <p:cNvPr id="212" name="Google Shape;212;p8"/>
            <p:cNvGrpSpPr/>
            <p:nvPr/>
          </p:nvGrpSpPr>
          <p:grpSpPr>
            <a:xfrm>
              <a:off x="1195894" y="327591"/>
              <a:ext cx="2011978" cy="1989869"/>
              <a:chOff x="1195894" y="327591"/>
              <a:chExt cx="2011978" cy="1989869"/>
            </a:xfrm>
          </p:grpSpPr>
          <p:grpSp>
            <p:nvGrpSpPr>
              <p:cNvPr id="213" name="Google Shape;213;p8"/>
              <p:cNvGrpSpPr/>
              <p:nvPr/>
            </p:nvGrpSpPr>
            <p:grpSpPr>
              <a:xfrm rot="-4984396">
                <a:off x="1308376" y="1000245"/>
                <a:ext cx="317812" cy="266122"/>
                <a:chOff x="3534217" y="2863203"/>
                <a:chExt cx="317813" cy="266123"/>
              </a:xfrm>
            </p:grpSpPr>
            <p:sp>
              <p:nvSpPr>
                <p:cNvPr id="214" name="Google Shape;214;p8"/>
                <p:cNvSpPr/>
                <p:nvPr/>
              </p:nvSpPr>
              <p:spPr>
                <a:xfrm>
                  <a:off x="3534217" y="2863203"/>
                  <a:ext cx="317813" cy="266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3" h="3712" extrusionOk="0">
                      <a:moveTo>
                        <a:pt x="2129" y="0"/>
                      </a:moveTo>
                      <a:cubicBezTo>
                        <a:pt x="1548" y="0"/>
                        <a:pt x="1002" y="297"/>
                        <a:pt x="670" y="836"/>
                      </a:cubicBezTo>
                      <a:cubicBezTo>
                        <a:pt x="1" y="1530"/>
                        <a:pt x="353" y="2946"/>
                        <a:pt x="1136" y="3421"/>
                      </a:cubicBezTo>
                      <a:cubicBezTo>
                        <a:pt x="1453" y="3610"/>
                        <a:pt x="1854" y="3712"/>
                        <a:pt x="2257" y="3712"/>
                      </a:cubicBezTo>
                      <a:cubicBezTo>
                        <a:pt x="2824" y="3712"/>
                        <a:pt x="3394" y="3510"/>
                        <a:pt x="3738" y="3068"/>
                      </a:cubicBezTo>
                      <a:cubicBezTo>
                        <a:pt x="4432" y="2171"/>
                        <a:pt x="4074" y="914"/>
                        <a:pt x="3149" y="316"/>
                      </a:cubicBezTo>
                      <a:cubicBezTo>
                        <a:pt x="2821" y="102"/>
                        <a:pt x="2469" y="0"/>
                        <a:pt x="2129" y="0"/>
                      </a:cubicBezTo>
                      <a:close/>
                    </a:path>
                  </a:pathLst>
                </a:custGeom>
                <a:solidFill>
                  <a:srgbClr val="FFD3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8"/>
                <p:cNvSpPr/>
                <p:nvPr/>
              </p:nvSpPr>
              <p:spPr>
                <a:xfrm>
                  <a:off x="3718321" y="2926507"/>
                  <a:ext cx="48392" cy="45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" h="632" extrusionOk="0">
                      <a:moveTo>
                        <a:pt x="186" y="1"/>
                      </a:moveTo>
                      <a:cubicBezTo>
                        <a:pt x="100" y="1"/>
                        <a:pt x="21" y="52"/>
                        <a:pt x="1" y="153"/>
                      </a:cubicBezTo>
                      <a:lnTo>
                        <a:pt x="1" y="180"/>
                      </a:lnTo>
                      <a:cubicBezTo>
                        <a:pt x="1" y="197"/>
                        <a:pt x="1" y="225"/>
                        <a:pt x="9" y="250"/>
                      </a:cubicBezTo>
                      <a:lnTo>
                        <a:pt x="9" y="259"/>
                      </a:lnTo>
                      <a:cubicBezTo>
                        <a:pt x="18" y="269"/>
                        <a:pt x="18" y="278"/>
                        <a:pt x="18" y="286"/>
                      </a:cubicBezTo>
                      <a:lnTo>
                        <a:pt x="37" y="303"/>
                      </a:lnTo>
                      <a:cubicBezTo>
                        <a:pt x="37" y="311"/>
                        <a:pt x="45" y="311"/>
                        <a:pt x="45" y="322"/>
                      </a:cubicBezTo>
                      <a:cubicBezTo>
                        <a:pt x="98" y="417"/>
                        <a:pt x="176" y="497"/>
                        <a:pt x="265" y="575"/>
                      </a:cubicBezTo>
                      <a:cubicBezTo>
                        <a:pt x="306" y="615"/>
                        <a:pt x="350" y="631"/>
                        <a:pt x="393" y="631"/>
                      </a:cubicBezTo>
                      <a:cubicBezTo>
                        <a:pt x="548" y="631"/>
                        <a:pt x="675" y="405"/>
                        <a:pt x="529" y="259"/>
                      </a:cubicBezTo>
                      <a:cubicBezTo>
                        <a:pt x="484" y="216"/>
                        <a:pt x="440" y="164"/>
                        <a:pt x="406" y="119"/>
                      </a:cubicBezTo>
                      <a:cubicBezTo>
                        <a:pt x="387" y="92"/>
                        <a:pt x="370" y="75"/>
                        <a:pt x="345" y="58"/>
                      </a:cubicBezTo>
                      <a:cubicBezTo>
                        <a:pt x="345" y="47"/>
                        <a:pt x="334" y="47"/>
                        <a:pt x="334" y="47"/>
                      </a:cubicBezTo>
                      <a:lnTo>
                        <a:pt x="326" y="39"/>
                      </a:lnTo>
                      <a:cubicBezTo>
                        <a:pt x="317" y="31"/>
                        <a:pt x="301" y="31"/>
                        <a:pt x="292" y="22"/>
                      </a:cubicBezTo>
                      <a:lnTo>
                        <a:pt x="282" y="22"/>
                      </a:lnTo>
                      <a:cubicBezTo>
                        <a:pt x="251" y="8"/>
                        <a:pt x="218" y="1"/>
                        <a:pt x="186" y="1"/>
                      </a:cubicBezTo>
                      <a:close/>
                    </a:path>
                  </a:pathLst>
                </a:custGeom>
                <a:solidFill>
                  <a:srgbClr val="FAFAFA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6" name="Google Shape;216;p8"/>
              <p:cNvGrpSpPr/>
              <p:nvPr/>
            </p:nvGrpSpPr>
            <p:grpSpPr>
              <a:xfrm rot="3967731">
                <a:off x="1536684" y="429206"/>
                <a:ext cx="1047524" cy="1267702"/>
                <a:chOff x="5889115" y="3606397"/>
                <a:chExt cx="1047475" cy="1267643"/>
              </a:xfrm>
            </p:grpSpPr>
            <p:sp>
              <p:nvSpPr>
                <p:cNvPr id="217" name="Google Shape;217;p8"/>
                <p:cNvSpPr/>
                <p:nvPr/>
              </p:nvSpPr>
              <p:spPr>
                <a:xfrm rot="-1758609" flipH="1">
                  <a:off x="5986978" y="3654554"/>
                  <a:ext cx="323417" cy="484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6" h="5296" extrusionOk="0">
                      <a:moveTo>
                        <a:pt x="2225" y="0"/>
                      </a:moveTo>
                      <a:cubicBezTo>
                        <a:pt x="2144" y="0"/>
                        <a:pt x="2058" y="28"/>
                        <a:pt x="1978" y="72"/>
                      </a:cubicBezTo>
                      <a:cubicBezTo>
                        <a:pt x="1900" y="116"/>
                        <a:pt x="1828" y="186"/>
                        <a:pt x="1758" y="283"/>
                      </a:cubicBezTo>
                      <a:cubicBezTo>
                        <a:pt x="1689" y="370"/>
                        <a:pt x="1636" y="467"/>
                        <a:pt x="1575" y="600"/>
                      </a:cubicBezTo>
                      <a:cubicBezTo>
                        <a:pt x="1511" y="714"/>
                        <a:pt x="1469" y="844"/>
                        <a:pt x="1416" y="994"/>
                      </a:cubicBezTo>
                      <a:cubicBezTo>
                        <a:pt x="1372" y="1136"/>
                        <a:pt x="1336" y="1277"/>
                        <a:pt x="1300" y="1444"/>
                      </a:cubicBezTo>
                      <a:cubicBezTo>
                        <a:pt x="1239" y="1724"/>
                        <a:pt x="1186" y="2024"/>
                        <a:pt x="1152" y="2332"/>
                      </a:cubicBezTo>
                      <a:cubicBezTo>
                        <a:pt x="1134" y="2490"/>
                        <a:pt x="1117" y="2666"/>
                        <a:pt x="1117" y="2832"/>
                      </a:cubicBezTo>
                      <a:cubicBezTo>
                        <a:pt x="1089" y="2780"/>
                        <a:pt x="1055" y="2727"/>
                        <a:pt x="1028" y="2682"/>
                      </a:cubicBezTo>
                      <a:cubicBezTo>
                        <a:pt x="914" y="2507"/>
                        <a:pt x="817" y="2385"/>
                        <a:pt x="711" y="2279"/>
                      </a:cubicBezTo>
                      <a:cubicBezTo>
                        <a:pt x="667" y="2227"/>
                        <a:pt x="614" y="2182"/>
                        <a:pt x="553" y="2146"/>
                      </a:cubicBezTo>
                      <a:cubicBezTo>
                        <a:pt x="500" y="2111"/>
                        <a:pt x="439" y="2094"/>
                        <a:pt x="386" y="2094"/>
                      </a:cubicBezTo>
                      <a:cubicBezTo>
                        <a:pt x="325" y="2094"/>
                        <a:pt x="281" y="2102"/>
                        <a:pt x="237" y="2130"/>
                      </a:cubicBezTo>
                      <a:cubicBezTo>
                        <a:pt x="175" y="2163"/>
                        <a:pt x="131" y="2235"/>
                        <a:pt x="106" y="2288"/>
                      </a:cubicBezTo>
                      <a:cubicBezTo>
                        <a:pt x="87" y="2332"/>
                        <a:pt x="70" y="2366"/>
                        <a:pt x="61" y="2410"/>
                      </a:cubicBezTo>
                      <a:cubicBezTo>
                        <a:pt x="45" y="2455"/>
                        <a:pt x="26" y="2507"/>
                        <a:pt x="17" y="2560"/>
                      </a:cubicBezTo>
                      <a:cubicBezTo>
                        <a:pt x="0" y="2638"/>
                        <a:pt x="0" y="2727"/>
                        <a:pt x="0" y="2824"/>
                      </a:cubicBezTo>
                      <a:cubicBezTo>
                        <a:pt x="9" y="2902"/>
                        <a:pt x="17" y="2991"/>
                        <a:pt x="34" y="3088"/>
                      </a:cubicBezTo>
                      <a:cubicBezTo>
                        <a:pt x="61" y="3185"/>
                        <a:pt x="87" y="3282"/>
                        <a:pt x="131" y="3396"/>
                      </a:cubicBezTo>
                      <a:cubicBezTo>
                        <a:pt x="203" y="3579"/>
                        <a:pt x="298" y="3774"/>
                        <a:pt x="422" y="3985"/>
                      </a:cubicBezTo>
                      <a:cubicBezTo>
                        <a:pt x="536" y="4168"/>
                        <a:pt x="659" y="4354"/>
                        <a:pt x="817" y="4537"/>
                      </a:cubicBezTo>
                      <a:cubicBezTo>
                        <a:pt x="836" y="4565"/>
                        <a:pt x="861" y="4601"/>
                        <a:pt x="878" y="4626"/>
                      </a:cubicBezTo>
                      <a:lnTo>
                        <a:pt x="878" y="4643"/>
                      </a:lnTo>
                      <a:cubicBezTo>
                        <a:pt x="878" y="4662"/>
                        <a:pt x="889" y="4687"/>
                        <a:pt x="897" y="4696"/>
                      </a:cubicBezTo>
                      <a:cubicBezTo>
                        <a:pt x="914" y="4740"/>
                        <a:pt x="941" y="4784"/>
                        <a:pt x="967" y="4829"/>
                      </a:cubicBezTo>
                      <a:cubicBezTo>
                        <a:pt x="994" y="4865"/>
                        <a:pt x="1028" y="4898"/>
                        <a:pt x="1055" y="4934"/>
                      </a:cubicBezTo>
                      <a:cubicBezTo>
                        <a:pt x="1125" y="5012"/>
                        <a:pt x="1205" y="5076"/>
                        <a:pt x="1300" y="5145"/>
                      </a:cubicBezTo>
                      <a:cubicBezTo>
                        <a:pt x="1372" y="5190"/>
                        <a:pt x="1450" y="5223"/>
                        <a:pt x="1556" y="5259"/>
                      </a:cubicBezTo>
                      <a:cubicBezTo>
                        <a:pt x="1636" y="5276"/>
                        <a:pt x="1722" y="5295"/>
                        <a:pt x="1828" y="5295"/>
                      </a:cubicBezTo>
                      <a:lnTo>
                        <a:pt x="1864" y="5295"/>
                      </a:lnTo>
                      <a:cubicBezTo>
                        <a:pt x="1925" y="5295"/>
                        <a:pt x="2005" y="5295"/>
                        <a:pt x="2083" y="5276"/>
                      </a:cubicBezTo>
                      <a:cubicBezTo>
                        <a:pt x="2172" y="5259"/>
                        <a:pt x="2269" y="5234"/>
                        <a:pt x="2355" y="5198"/>
                      </a:cubicBezTo>
                      <a:cubicBezTo>
                        <a:pt x="2524" y="5145"/>
                        <a:pt x="2691" y="5057"/>
                        <a:pt x="2875" y="4926"/>
                      </a:cubicBezTo>
                      <a:cubicBezTo>
                        <a:pt x="3024" y="4829"/>
                        <a:pt x="3183" y="4706"/>
                        <a:pt x="3316" y="4548"/>
                      </a:cubicBezTo>
                      <a:cubicBezTo>
                        <a:pt x="3341" y="4512"/>
                        <a:pt x="3368" y="4476"/>
                        <a:pt x="3385" y="4442"/>
                      </a:cubicBezTo>
                      <a:cubicBezTo>
                        <a:pt x="3411" y="4390"/>
                        <a:pt x="3438" y="4345"/>
                        <a:pt x="3455" y="4293"/>
                      </a:cubicBezTo>
                      <a:cubicBezTo>
                        <a:pt x="3482" y="4212"/>
                        <a:pt x="3491" y="4126"/>
                        <a:pt x="3491" y="4010"/>
                      </a:cubicBezTo>
                      <a:cubicBezTo>
                        <a:pt x="3491" y="3923"/>
                        <a:pt x="3474" y="3843"/>
                        <a:pt x="3438" y="3765"/>
                      </a:cubicBezTo>
                      <a:cubicBezTo>
                        <a:pt x="3411" y="3685"/>
                        <a:pt x="3358" y="3632"/>
                        <a:pt x="3305" y="3588"/>
                      </a:cubicBezTo>
                      <a:cubicBezTo>
                        <a:pt x="3280" y="3562"/>
                        <a:pt x="3244" y="3554"/>
                        <a:pt x="3210" y="3535"/>
                      </a:cubicBezTo>
                      <a:cubicBezTo>
                        <a:pt x="3174" y="3527"/>
                        <a:pt x="3138" y="3518"/>
                        <a:pt x="3086" y="3518"/>
                      </a:cubicBezTo>
                      <a:lnTo>
                        <a:pt x="3052" y="3518"/>
                      </a:lnTo>
                      <a:lnTo>
                        <a:pt x="3113" y="3421"/>
                      </a:lnTo>
                      <a:lnTo>
                        <a:pt x="3166" y="3324"/>
                      </a:lnTo>
                      <a:cubicBezTo>
                        <a:pt x="3280" y="3124"/>
                        <a:pt x="3358" y="2955"/>
                        <a:pt x="3421" y="2796"/>
                      </a:cubicBezTo>
                      <a:cubicBezTo>
                        <a:pt x="3474" y="2649"/>
                        <a:pt x="3535" y="2480"/>
                        <a:pt x="3527" y="2296"/>
                      </a:cubicBezTo>
                      <a:cubicBezTo>
                        <a:pt x="3527" y="2146"/>
                        <a:pt x="3455" y="2016"/>
                        <a:pt x="3349" y="1935"/>
                      </a:cubicBezTo>
                      <a:cubicBezTo>
                        <a:pt x="3305" y="1910"/>
                        <a:pt x="3252" y="1891"/>
                        <a:pt x="3191" y="1891"/>
                      </a:cubicBezTo>
                      <a:cubicBezTo>
                        <a:pt x="3157" y="1891"/>
                        <a:pt x="3130" y="1900"/>
                        <a:pt x="3105" y="1900"/>
                      </a:cubicBezTo>
                      <a:cubicBezTo>
                        <a:pt x="3077" y="1910"/>
                        <a:pt x="3052" y="1927"/>
                        <a:pt x="3024" y="1935"/>
                      </a:cubicBezTo>
                      <a:cubicBezTo>
                        <a:pt x="2972" y="1971"/>
                        <a:pt x="2919" y="2016"/>
                        <a:pt x="2875" y="2058"/>
                      </a:cubicBezTo>
                      <a:cubicBezTo>
                        <a:pt x="2822" y="2102"/>
                        <a:pt x="2788" y="2155"/>
                        <a:pt x="2752" y="2199"/>
                      </a:cubicBezTo>
                      <a:lnTo>
                        <a:pt x="2761" y="2174"/>
                      </a:lnTo>
                      <a:lnTo>
                        <a:pt x="2788" y="2077"/>
                      </a:lnTo>
                      <a:cubicBezTo>
                        <a:pt x="2849" y="1857"/>
                        <a:pt x="2883" y="1663"/>
                        <a:pt x="2910" y="1469"/>
                      </a:cubicBezTo>
                      <a:cubicBezTo>
                        <a:pt x="2946" y="1258"/>
                        <a:pt x="2955" y="1074"/>
                        <a:pt x="2946" y="897"/>
                      </a:cubicBezTo>
                      <a:cubicBezTo>
                        <a:pt x="2946" y="827"/>
                        <a:pt x="2927" y="739"/>
                        <a:pt x="2910" y="652"/>
                      </a:cubicBezTo>
                      <a:cubicBezTo>
                        <a:pt x="2894" y="581"/>
                        <a:pt x="2866" y="502"/>
                        <a:pt x="2830" y="422"/>
                      </a:cubicBezTo>
                      <a:cubicBezTo>
                        <a:pt x="2805" y="361"/>
                        <a:pt x="2769" y="300"/>
                        <a:pt x="2716" y="247"/>
                      </a:cubicBezTo>
                      <a:cubicBezTo>
                        <a:pt x="2664" y="186"/>
                        <a:pt x="2602" y="142"/>
                        <a:pt x="2550" y="106"/>
                      </a:cubicBezTo>
                      <a:cubicBezTo>
                        <a:pt x="2505" y="80"/>
                        <a:pt x="2452" y="53"/>
                        <a:pt x="2400" y="36"/>
                      </a:cubicBezTo>
                      <a:cubicBezTo>
                        <a:pt x="2347" y="19"/>
                        <a:pt x="2303" y="0"/>
                        <a:pt x="2241" y="0"/>
                      </a:cubicBezTo>
                      <a:close/>
                    </a:path>
                  </a:pathLst>
                </a:custGeom>
                <a:solidFill>
                  <a:srgbClr val="0EAA0E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" name="Google Shape;218;p8"/>
                <p:cNvSpPr/>
                <p:nvPr/>
              </p:nvSpPr>
              <p:spPr>
                <a:xfrm rot="-1758609" flipH="1">
                  <a:off x="6031755" y="3701609"/>
                  <a:ext cx="261404" cy="450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8" h="4926" extrusionOk="0">
                      <a:moveTo>
                        <a:pt x="1953" y="1"/>
                      </a:moveTo>
                      <a:cubicBezTo>
                        <a:pt x="1934" y="1"/>
                        <a:pt x="1908" y="18"/>
                        <a:pt x="1908" y="35"/>
                      </a:cubicBezTo>
                      <a:cubicBezTo>
                        <a:pt x="1864" y="431"/>
                        <a:pt x="1803" y="817"/>
                        <a:pt x="1742" y="1206"/>
                      </a:cubicBezTo>
                      <a:cubicBezTo>
                        <a:pt x="1706" y="1153"/>
                        <a:pt x="1680" y="1109"/>
                        <a:pt x="1653" y="1056"/>
                      </a:cubicBezTo>
                      <a:cubicBezTo>
                        <a:pt x="1617" y="984"/>
                        <a:pt x="1583" y="915"/>
                        <a:pt x="1556" y="836"/>
                      </a:cubicBezTo>
                      <a:cubicBezTo>
                        <a:pt x="1547" y="826"/>
                        <a:pt x="1531" y="817"/>
                        <a:pt x="1512" y="817"/>
                      </a:cubicBezTo>
                      <a:lnTo>
                        <a:pt x="1486" y="817"/>
                      </a:lnTo>
                      <a:cubicBezTo>
                        <a:pt x="1478" y="826"/>
                        <a:pt x="1469" y="836"/>
                        <a:pt x="1469" y="845"/>
                      </a:cubicBezTo>
                      <a:cubicBezTo>
                        <a:pt x="1459" y="862"/>
                        <a:pt x="1459" y="870"/>
                        <a:pt x="1469" y="889"/>
                      </a:cubicBezTo>
                      <a:cubicBezTo>
                        <a:pt x="1495" y="959"/>
                        <a:pt x="1531" y="1029"/>
                        <a:pt x="1564" y="1100"/>
                      </a:cubicBezTo>
                      <a:cubicBezTo>
                        <a:pt x="1600" y="1170"/>
                        <a:pt x="1645" y="1231"/>
                        <a:pt x="1680" y="1301"/>
                      </a:cubicBezTo>
                      <a:cubicBezTo>
                        <a:pt x="1689" y="1311"/>
                        <a:pt x="1697" y="1320"/>
                        <a:pt x="1714" y="1328"/>
                      </a:cubicBezTo>
                      <a:cubicBezTo>
                        <a:pt x="1653" y="1698"/>
                        <a:pt x="1583" y="2075"/>
                        <a:pt x="1512" y="2445"/>
                      </a:cubicBezTo>
                      <a:cubicBezTo>
                        <a:pt x="1442" y="2797"/>
                        <a:pt x="1372" y="3158"/>
                        <a:pt x="1301" y="3508"/>
                      </a:cubicBezTo>
                      <a:cubicBezTo>
                        <a:pt x="1258" y="3474"/>
                        <a:pt x="1214" y="3430"/>
                        <a:pt x="1170" y="3394"/>
                      </a:cubicBezTo>
                      <a:cubicBezTo>
                        <a:pt x="1117" y="3350"/>
                        <a:pt x="1064" y="3306"/>
                        <a:pt x="1011" y="3253"/>
                      </a:cubicBezTo>
                      <a:cubicBezTo>
                        <a:pt x="959" y="3200"/>
                        <a:pt x="906" y="3147"/>
                        <a:pt x="862" y="3095"/>
                      </a:cubicBezTo>
                      <a:cubicBezTo>
                        <a:pt x="756" y="2981"/>
                        <a:pt x="651" y="2850"/>
                        <a:pt x="562" y="2717"/>
                      </a:cubicBezTo>
                      <a:cubicBezTo>
                        <a:pt x="387" y="2461"/>
                        <a:pt x="237" y="2198"/>
                        <a:pt x="98" y="1925"/>
                      </a:cubicBezTo>
                      <a:cubicBezTo>
                        <a:pt x="87" y="1909"/>
                        <a:pt x="70" y="1900"/>
                        <a:pt x="53" y="1900"/>
                      </a:cubicBezTo>
                      <a:lnTo>
                        <a:pt x="34" y="1900"/>
                      </a:lnTo>
                      <a:cubicBezTo>
                        <a:pt x="9" y="1917"/>
                        <a:pt x="1" y="1944"/>
                        <a:pt x="9" y="1970"/>
                      </a:cubicBezTo>
                      <a:cubicBezTo>
                        <a:pt x="87" y="2128"/>
                        <a:pt x="176" y="2278"/>
                        <a:pt x="264" y="2428"/>
                      </a:cubicBezTo>
                      <a:cubicBezTo>
                        <a:pt x="351" y="2594"/>
                        <a:pt x="448" y="2744"/>
                        <a:pt x="553" y="2894"/>
                      </a:cubicBezTo>
                      <a:cubicBezTo>
                        <a:pt x="659" y="3042"/>
                        <a:pt x="773" y="3183"/>
                        <a:pt x="897" y="3316"/>
                      </a:cubicBezTo>
                      <a:cubicBezTo>
                        <a:pt x="959" y="3377"/>
                        <a:pt x="1020" y="3439"/>
                        <a:pt x="1090" y="3491"/>
                      </a:cubicBezTo>
                      <a:cubicBezTo>
                        <a:pt x="1125" y="3517"/>
                        <a:pt x="1153" y="3544"/>
                        <a:pt x="1187" y="3569"/>
                      </a:cubicBezTo>
                      <a:cubicBezTo>
                        <a:pt x="1214" y="3597"/>
                        <a:pt x="1248" y="3614"/>
                        <a:pt x="1275" y="3633"/>
                      </a:cubicBezTo>
                      <a:lnTo>
                        <a:pt x="1275" y="3641"/>
                      </a:lnTo>
                      <a:cubicBezTo>
                        <a:pt x="1231" y="3844"/>
                        <a:pt x="1195" y="4036"/>
                        <a:pt x="1153" y="4238"/>
                      </a:cubicBezTo>
                      <a:cubicBezTo>
                        <a:pt x="1117" y="4441"/>
                        <a:pt x="1073" y="4635"/>
                        <a:pt x="1037" y="4836"/>
                      </a:cubicBezTo>
                      <a:cubicBezTo>
                        <a:pt x="1028" y="4880"/>
                        <a:pt x="1047" y="4916"/>
                        <a:pt x="1090" y="4924"/>
                      </a:cubicBezTo>
                      <a:cubicBezTo>
                        <a:pt x="1094" y="4925"/>
                        <a:pt x="1099" y="4926"/>
                        <a:pt x="1104" y="4926"/>
                      </a:cubicBezTo>
                      <a:cubicBezTo>
                        <a:pt x="1136" y="4926"/>
                        <a:pt x="1171" y="4903"/>
                        <a:pt x="1178" y="4871"/>
                      </a:cubicBezTo>
                      <a:cubicBezTo>
                        <a:pt x="1222" y="4669"/>
                        <a:pt x="1267" y="4477"/>
                        <a:pt x="1301" y="4274"/>
                      </a:cubicBezTo>
                      <a:cubicBezTo>
                        <a:pt x="1328" y="4169"/>
                        <a:pt x="1345" y="4055"/>
                        <a:pt x="1372" y="3949"/>
                      </a:cubicBezTo>
                      <a:cubicBezTo>
                        <a:pt x="1372" y="3944"/>
                        <a:pt x="1374" y="3944"/>
                        <a:pt x="1377" y="3944"/>
                      </a:cubicBezTo>
                      <a:cubicBezTo>
                        <a:pt x="1379" y="3944"/>
                        <a:pt x="1381" y="3944"/>
                        <a:pt x="1381" y="3939"/>
                      </a:cubicBezTo>
                      <a:lnTo>
                        <a:pt x="1398" y="3939"/>
                      </a:lnTo>
                      <a:cubicBezTo>
                        <a:pt x="1459" y="3913"/>
                        <a:pt x="1522" y="3896"/>
                        <a:pt x="1583" y="3878"/>
                      </a:cubicBezTo>
                      <a:cubicBezTo>
                        <a:pt x="1609" y="3869"/>
                        <a:pt x="1645" y="3869"/>
                        <a:pt x="1670" y="3861"/>
                      </a:cubicBezTo>
                      <a:cubicBezTo>
                        <a:pt x="1706" y="3852"/>
                        <a:pt x="1733" y="3844"/>
                        <a:pt x="1767" y="3833"/>
                      </a:cubicBezTo>
                      <a:cubicBezTo>
                        <a:pt x="1900" y="3799"/>
                        <a:pt x="2022" y="3755"/>
                        <a:pt x="2145" y="3711"/>
                      </a:cubicBezTo>
                      <a:cubicBezTo>
                        <a:pt x="2269" y="3675"/>
                        <a:pt x="2392" y="3622"/>
                        <a:pt x="2506" y="3561"/>
                      </a:cubicBezTo>
                      <a:cubicBezTo>
                        <a:pt x="2620" y="3508"/>
                        <a:pt x="2736" y="3439"/>
                        <a:pt x="2831" y="3350"/>
                      </a:cubicBezTo>
                      <a:cubicBezTo>
                        <a:pt x="2858" y="3341"/>
                        <a:pt x="2858" y="3306"/>
                        <a:pt x="2841" y="3289"/>
                      </a:cubicBezTo>
                      <a:cubicBezTo>
                        <a:pt x="2831" y="3272"/>
                        <a:pt x="2814" y="3272"/>
                        <a:pt x="2805" y="3272"/>
                      </a:cubicBezTo>
                      <a:cubicBezTo>
                        <a:pt x="2797" y="3272"/>
                        <a:pt x="2778" y="3272"/>
                        <a:pt x="2769" y="3280"/>
                      </a:cubicBezTo>
                      <a:cubicBezTo>
                        <a:pt x="2736" y="3306"/>
                        <a:pt x="2691" y="3341"/>
                        <a:pt x="2655" y="3369"/>
                      </a:cubicBezTo>
                      <a:cubicBezTo>
                        <a:pt x="2550" y="3430"/>
                        <a:pt x="2453" y="3483"/>
                        <a:pt x="2347" y="3536"/>
                      </a:cubicBezTo>
                      <a:cubicBezTo>
                        <a:pt x="2242" y="3580"/>
                        <a:pt x="2136" y="3614"/>
                        <a:pt x="2022" y="3658"/>
                      </a:cubicBezTo>
                      <a:cubicBezTo>
                        <a:pt x="1917" y="3694"/>
                        <a:pt x="1803" y="3719"/>
                        <a:pt x="1689" y="3755"/>
                      </a:cubicBezTo>
                      <a:cubicBezTo>
                        <a:pt x="1592" y="3780"/>
                        <a:pt x="1495" y="3799"/>
                        <a:pt x="1398" y="3825"/>
                      </a:cubicBezTo>
                      <a:cubicBezTo>
                        <a:pt x="1406" y="3772"/>
                        <a:pt x="1417" y="3719"/>
                        <a:pt x="1425" y="3675"/>
                      </a:cubicBezTo>
                      <a:cubicBezTo>
                        <a:pt x="1469" y="3464"/>
                        <a:pt x="1503" y="3263"/>
                        <a:pt x="1547" y="3052"/>
                      </a:cubicBezTo>
                      <a:lnTo>
                        <a:pt x="1564" y="3052"/>
                      </a:lnTo>
                      <a:cubicBezTo>
                        <a:pt x="1680" y="2981"/>
                        <a:pt x="1786" y="2903"/>
                        <a:pt x="1891" y="2822"/>
                      </a:cubicBezTo>
                      <a:cubicBezTo>
                        <a:pt x="2005" y="2736"/>
                        <a:pt x="2111" y="2647"/>
                        <a:pt x="2208" y="2550"/>
                      </a:cubicBezTo>
                      <a:cubicBezTo>
                        <a:pt x="2419" y="2356"/>
                        <a:pt x="2620" y="2145"/>
                        <a:pt x="2822" y="1934"/>
                      </a:cubicBezTo>
                      <a:cubicBezTo>
                        <a:pt x="2831" y="1925"/>
                        <a:pt x="2831" y="1917"/>
                        <a:pt x="2831" y="1900"/>
                      </a:cubicBezTo>
                      <a:cubicBezTo>
                        <a:pt x="2831" y="1892"/>
                        <a:pt x="2831" y="1873"/>
                        <a:pt x="2822" y="1864"/>
                      </a:cubicBezTo>
                      <a:cubicBezTo>
                        <a:pt x="2814" y="1856"/>
                        <a:pt x="2805" y="1847"/>
                        <a:pt x="2788" y="1847"/>
                      </a:cubicBezTo>
                      <a:cubicBezTo>
                        <a:pt x="2778" y="1847"/>
                        <a:pt x="2761" y="1856"/>
                        <a:pt x="2752" y="1864"/>
                      </a:cubicBezTo>
                      <a:cubicBezTo>
                        <a:pt x="2567" y="2067"/>
                        <a:pt x="2375" y="2261"/>
                        <a:pt x="2164" y="2445"/>
                      </a:cubicBezTo>
                      <a:cubicBezTo>
                        <a:pt x="2058" y="2542"/>
                        <a:pt x="1953" y="2630"/>
                        <a:pt x="1847" y="2717"/>
                      </a:cubicBezTo>
                      <a:cubicBezTo>
                        <a:pt x="1758" y="2789"/>
                        <a:pt x="1661" y="2858"/>
                        <a:pt x="1564" y="2919"/>
                      </a:cubicBezTo>
                      <a:cubicBezTo>
                        <a:pt x="1600" y="2770"/>
                        <a:pt x="1628" y="2630"/>
                        <a:pt x="1653" y="2480"/>
                      </a:cubicBezTo>
                      <a:cubicBezTo>
                        <a:pt x="1723" y="2075"/>
                        <a:pt x="1786" y="1670"/>
                        <a:pt x="1847" y="1275"/>
                      </a:cubicBezTo>
                      <a:cubicBezTo>
                        <a:pt x="1900" y="870"/>
                        <a:pt x="1953" y="467"/>
                        <a:pt x="2005" y="62"/>
                      </a:cubicBezTo>
                      <a:cubicBezTo>
                        <a:pt x="2005" y="45"/>
                        <a:pt x="2005" y="35"/>
                        <a:pt x="1997" y="26"/>
                      </a:cubicBezTo>
                      <a:cubicBezTo>
                        <a:pt x="1986" y="9"/>
                        <a:pt x="1978" y="1"/>
                        <a:pt x="1961" y="1"/>
                      </a:cubicBezTo>
                      <a:close/>
                    </a:path>
                  </a:pathLst>
                </a:custGeom>
                <a:solidFill>
                  <a:srgbClr val="16C755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8"/>
                <p:cNvSpPr/>
                <p:nvPr/>
              </p:nvSpPr>
              <p:spPr>
                <a:xfrm rot="-1758609" flipH="1">
                  <a:off x="6285385" y="3936502"/>
                  <a:ext cx="465643" cy="8798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1" h="9620" extrusionOk="0">
                      <a:moveTo>
                        <a:pt x="273" y="6076"/>
                      </a:moveTo>
                      <a:lnTo>
                        <a:pt x="273" y="6093"/>
                      </a:lnTo>
                      <a:lnTo>
                        <a:pt x="264" y="6093"/>
                      </a:lnTo>
                      <a:lnTo>
                        <a:pt x="273" y="6076"/>
                      </a:lnTo>
                      <a:close/>
                      <a:moveTo>
                        <a:pt x="3192" y="1"/>
                      </a:moveTo>
                      <a:cubicBezTo>
                        <a:pt x="3097" y="1"/>
                        <a:pt x="2999" y="9"/>
                        <a:pt x="2875" y="35"/>
                      </a:cubicBezTo>
                      <a:cubicBezTo>
                        <a:pt x="2727" y="62"/>
                        <a:pt x="2569" y="106"/>
                        <a:pt x="2411" y="159"/>
                      </a:cubicBezTo>
                      <a:cubicBezTo>
                        <a:pt x="2147" y="254"/>
                        <a:pt x="1892" y="412"/>
                        <a:pt x="1653" y="606"/>
                      </a:cubicBezTo>
                      <a:cubicBezTo>
                        <a:pt x="1223" y="959"/>
                        <a:pt x="881" y="1459"/>
                        <a:pt x="598" y="2128"/>
                      </a:cubicBezTo>
                      <a:cubicBezTo>
                        <a:pt x="343" y="2717"/>
                        <a:pt x="176" y="3386"/>
                        <a:pt x="79" y="4133"/>
                      </a:cubicBezTo>
                      <a:cubicBezTo>
                        <a:pt x="37" y="4511"/>
                        <a:pt x="18" y="4888"/>
                        <a:pt x="9" y="5196"/>
                      </a:cubicBezTo>
                      <a:cubicBezTo>
                        <a:pt x="1" y="5566"/>
                        <a:pt x="1" y="5927"/>
                        <a:pt x="18" y="6279"/>
                      </a:cubicBezTo>
                      <a:cubicBezTo>
                        <a:pt x="53" y="6929"/>
                        <a:pt x="131" y="7518"/>
                        <a:pt x="248" y="8073"/>
                      </a:cubicBezTo>
                      <a:cubicBezTo>
                        <a:pt x="370" y="8626"/>
                        <a:pt x="528" y="9084"/>
                        <a:pt x="722" y="9461"/>
                      </a:cubicBezTo>
                      <a:cubicBezTo>
                        <a:pt x="731" y="9470"/>
                        <a:pt x="739" y="9478"/>
                        <a:pt x="748" y="9487"/>
                      </a:cubicBezTo>
                      <a:cubicBezTo>
                        <a:pt x="739" y="9514"/>
                        <a:pt x="756" y="9550"/>
                        <a:pt x="765" y="9567"/>
                      </a:cubicBezTo>
                      <a:cubicBezTo>
                        <a:pt x="792" y="9592"/>
                        <a:pt x="817" y="9611"/>
                        <a:pt x="853" y="9620"/>
                      </a:cubicBezTo>
                      <a:lnTo>
                        <a:pt x="862" y="9620"/>
                      </a:lnTo>
                      <a:cubicBezTo>
                        <a:pt x="906" y="9620"/>
                        <a:pt x="933" y="9611"/>
                        <a:pt x="950" y="9592"/>
                      </a:cubicBezTo>
                      <a:cubicBezTo>
                        <a:pt x="1442" y="9303"/>
                        <a:pt x="1830" y="8873"/>
                        <a:pt x="2119" y="8529"/>
                      </a:cubicBezTo>
                      <a:cubicBezTo>
                        <a:pt x="2472" y="8090"/>
                        <a:pt x="2814" y="7651"/>
                        <a:pt x="3122" y="7201"/>
                      </a:cubicBezTo>
                      <a:cubicBezTo>
                        <a:pt x="3913" y="6093"/>
                        <a:pt x="4424" y="5127"/>
                        <a:pt x="4749" y="4169"/>
                      </a:cubicBezTo>
                      <a:cubicBezTo>
                        <a:pt x="4838" y="3886"/>
                        <a:pt x="4916" y="3605"/>
                        <a:pt x="4968" y="3325"/>
                      </a:cubicBezTo>
                      <a:cubicBezTo>
                        <a:pt x="5021" y="3103"/>
                        <a:pt x="5049" y="2911"/>
                        <a:pt x="5057" y="2725"/>
                      </a:cubicBezTo>
                      <a:cubicBezTo>
                        <a:pt x="5091" y="2312"/>
                        <a:pt x="5065" y="1934"/>
                        <a:pt x="4977" y="1583"/>
                      </a:cubicBezTo>
                      <a:cubicBezTo>
                        <a:pt x="4880" y="1161"/>
                        <a:pt x="4722" y="826"/>
                        <a:pt x="4510" y="571"/>
                      </a:cubicBezTo>
                      <a:cubicBezTo>
                        <a:pt x="4449" y="501"/>
                        <a:pt x="4380" y="431"/>
                        <a:pt x="4310" y="370"/>
                      </a:cubicBezTo>
                      <a:cubicBezTo>
                        <a:pt x="4230" y="298"/>
                        <a:pt x="4141" y="246"/>
                        <a:pt x="4055" y="193"/>
                      </a:cubicBezTo>
                      <a:cubicBezTo>
                        <a:pt x="3905" y="115"/>
                        <a:pt x="3730" y="53"/>
                        <a:pt x="3519" y="18"/>
                      </a:cubicBezTo>
                      <a:cubicBezTo>
                        <a:pt x="3422" y="1"/>
                        <a:pt x="3333" y="1"/>
                        <a:pt x="3244" y="1"/>
                      </a:cubicBezTo>
                      <a:close/>
                    </a:path>
                  </a:pathLst>
                </a:custGeom>
                <a:solidFill>
                  <a:srgbClr val="FF77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8"/>
                <p:cNvSpPr/>
                <p:nvPr/>
              </p:nvSpPr>
              <p:spPr>
                <a:xfrm rot="-1758609" flipH="1">
                  <a:off x="6182458" y="4106959"/>
                  <a:ext cx="226831" cy="84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0" h="920" extrusionOk="0">
                      <a:moveTo>
                        <a:pt x="2083" y="739"/>
                      </a:moveTo>
                      <a:lnTo>
                        <a:pt x="2087" y="742"/>
                      </a:lnTo>
                      <a:lnTo>
                        <a:pt x="2087" y="742"/>
                      </a:lnTo>
                      <a:cubicBezTo>
                        <a:pt x="2086" y="741"/>
                        <a:pt x="2084" y="740"/>
                        <a:pt x="2083" y="739"/>
                      </a:cubicBezTo>
                      <a:close/>
                      <a:moveTo>
                        <a:pt x="53" y="1"/>
                      </a:moveTo>
                      <a:cubicBezTo>
                        <a:pt x="25" y="1"/>
                        <a:pt x="9" y="20"/>
                        <a:pt x="0" y="45"/>
                      </a:cubicBezTo>
                      <a:cubicBezTo>
                        <a:pt x="0" y="72"/>
                        <a:pt x="17" y="98"/>
                        <a:pt x="44" y="98"/>
                      </a:cubicBezTo>
                      <a:cubicBezTo>
                        <a:pt x="361" y="125"/>
                        <a:pt x="667" y="186"/>
                        <a:pt x="975" y="264"/>
                      </a:cubicBezTo>
                      <a:lnTo>
                        <a:pt x="958" y="264"/>
                      </a:lnTo>
                      <a:cubicBezTo>
                        <a:pt x="1152" y="317"/>
                        <a:pt x="1344" y="389"/>
                        <a:pt x="1530" y="459"/>
                      </a:cubicBezTo>
                      <a:cubicBezTo>
                        <a:pt x="1722" y="539"/>
                        <a:pt x="1916" y="634"/>
                        <a:pt x="2102" y="750"/>
                      </a:cubicBezTo>
                      <a:lnTo>
                        <a:pt x="2087" y="742"/>
                      </a:lnTo>
                      <a:lnTo>
                        <a:pt x="2087" y="742"/>
                      </a:lnTo>
                      <a:cubicBezTo>
                        <a:pt x="2166" y="786"/>
                        <a:pt x="2251" y="846"/>
                        <a:pt x="2338" y="897"/>
                      </a:cubicBezTo>
                      <a:cubicBezTo>
                        <a:pt x="2351" y="911"/>
                        <a:pt x="2364" y="920"/>
                        <a:pt x="2381" y="920"/>
                      </a:cubicBezTo>
                      <a:cubicBezTo>
                        <a:pt x="2387" y="920"/>
                        <a:pt x="2393" y="919"/>
                        <a:pt x="2400" y="916"/>
                      </a:cubicBezTo>
                      <a:cubicBezTo>
                        <a:pt x="2419" y="916"/>
                        <a:pt x="2435" y="908"/>
                        <a:pt x="2452" y="889"/>
                      </a:cubicBezTo>
                      <a:cubicBezTo>
                        <a:pt x="2480" y="855"/>
                        <a:pt x="2471" y="803"/>
                        <a:pt x="2435" y="775"/>
                      </a:cubicBezTo>
                      <a:cubicBezTo>
                        <a:pt x="2083" y="539"/>
                        <a:pt x="1705" y="353"/>
                        <a:pt x="1300" y="222"/>
                      </a:cubicBezTo>
                      <a:cubicBezTo>
                        <a:pt x="1100" y="159"/>
                        <a:pt x="897" y="117"/>
                        <a:pt x="694" y="72"/>
                      </a:cubicBezTo>
                      <a:cubicBezTo>
                        <a:pt x="483" y="36"/>
                        <a:pt x="272" y="20"/>
                        <a:pt x="61" y="1"/>
                      </a:cubicBez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221;p8"/>
                <p:cNvSpPr/>
                <p:nvPr/>
              </p:nvSpPr>
              <p:spPr>
                <a:xfrm rot="-1758609" flipH="1">
                  <a:off x="6399495" y="4105648"/>
                  <a:ext cx="111860" cy="29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3" h="318" extrusionOk="0">
                      <a:moveTo>
                        <a:pt x="53" y="1"/>
                      </a:moveTo>
                      <a:cubicBezTo>
                        <a:pt x="36" y="1"/>
                        <a:pt x="9" y="9"/>
                        <a:pt x="9" y="36"/>
                      </a:cubicBezTo>
                      <a:cubicBezTo>
                        <a:pt x="0" y="62"/>
                        <a:pt x="17" y="89"/>
                        <a:pt x="45" y="98"/>
                      </a:cubicBezTo>
                      <a:cubicBezTo>
                        <a:pt x="194" y="106"/>
                        <a:pt x="334" y="123"/>
                        <a:pt x="484" y="150"/>
                      </a:cubicBezTo>
                      <a:cubicBezTo>
                        <a:pt x="633" y="176"/>
                        <a:pt x="783" y="212"/>
                        <a:pt x="933" y="256"/>
                      </a:cubicBezTo>
                      <a:cubicBezTo>
                        <a:pt x="1003" y="273"/>
                        <a:pt x="1072" y="292"/>
                        <a:pt x="1144" y="317"/>
                      </a:cubicBezTo>
                      <a:lnTo>
                        <a:pt x="1178" y="317"/>
                      </a:lnTo>
                      <a:cubicBezTo>
                        <a:pt x="1197" y="309"/>
                        <a:pt x="1205" y="300"/>
                        <a:pt x="1214" y="281"/>
                      </a:cubicBezTo>
                      <a:cubicBezTo>
                        <a:pt x="1222" y="273"/>
                        <a:pt x="1222" y="256"/>
                        <a:pt x="1214" y="248"/>
                      </a:cubicBezTo>
                      <a:cubicBezTo>
                        <a:pt x="1205" y="229"/>
                        <a:pt x="1197" y="220"/>
                        <a:pt x="1186" y="212"/>
                      </a:cubicBezTo>
                      <a:cubicBezTo>
                        <a:pt x="1003" y="159"/>
                        <a:pt x="828" y="106"/>
                        <a:pt x="642" y="70"/>
                      </a:cubicBezTo>
                      <a:cubicBezTo>
                        <a:pt x="448" y="36"/>
                        <a:pt x="256" y="9"/>
                        <a:pt x="62" y="1"/>
                      </a:cubicBez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8"/>
                <p:cNvSpPr/>
                <p:nvPr/>
              </p:nvSpPr>
              <p:spPr>
                <a:xfrm rot="-1758609" flipH="1">
                  <a:off x="6255271" y="4223131"/>
                  <a:ext cx="124848" cy="48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5" h="535" extrusionOk="0">
                      <a:moveTo>
                        <a:pt x="54" y="1"/>
                      </a:moveTo>
                      <a:cubicBezTo>
                        <a:pt x="28" y="1"/>
                        <a:pt x="12" y="28"/>
                        <a:pt x="12" y="45"/>
                      </a:cubicBezTo>
                      <a:cubicBezTo>
                        <a:pt x="1" y="62"/>
                        <a:pt x="12" y="71"/>
                        <a:pt x="20" y="81"/>
                      </a:cubicBezTo>
                      <a:cubicBezTo>
                        <a:pt x="28" y="98"/>
                        <a:pt x="37" y="98"/>
                        <a:pt x="45" y="106"/>
                      </a:cubicBezTo>
                      <a:cubicBezTo>
                        <a:pt x="73" y="106"/>
                        <a:pt x="90" y="115"/>
                        <a:pt x="107" y="123"/>
                      </a:cubicBezTo>
                      <a:lnTo>
                        <a:pt x="117" y="123"/>
                      </a:lnTo>
                      <a:cubicBezTo>
                        <a:pt x="503" y="239"/>
                        <a:pt x="881" y="379"/>
                        <a:pt x="1250" y="529"/>
                      </a:cubicBezTo>
                      <a:cubicBezTo>
                        <a:pt x="1262" y="533"/>
                        <a:pt x="1273" y="535"/>
                        <a:pt x="1284" y="535"/>
                      </a:cubicBezTo>
                      <a:cubicBezTo>
                        <a:pt x="1316" y="535"/>
                        <a:pt x="1343" y="517"/>
                        <a:pt x="1356" y="484"/>
                      </a:cubicBezTo>
                      <a:cubicBezTo>
                        <a:pt x="1364" y="450"/>
                        <a:pt x="1356" y="398"/>
                        <a:pt x="1312" y="387"/>
                      </a:cubicBezTo>
                      <a:cubicBezTo>
                        <a:pt x="1100" y="317"/>
                        <a:pt x="889" y="239"/>
                        <a:pt x="678" y="176"/>
                      </a:cubicBezTo>
                      <a:cubicBezTo>
                        <a:pt x="581" y="142"/>
                        <a:pt x="486" y="115"/>
                        <a:pt x="389" y="90"/>
                      </a:cubicBezTo>
                      <a:cubicBezTo>
                        <a:pt x="275" y="54"/>
                        <a:pt x="170" y="28"/>
                        <a:pt x="64" y="1"/>
                      </a:cubicBez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8"/>
                <p:cNvSpPr/>
                <p:nvPr/>
              </p:nvSpPr>
              <p:spPr>
                <a:xfrm rot="-1758609" flipH="1">
                  <a:off x="6367023" y="4249390"/>
                  <a:ext cx="282441" cy="90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8" h="991" extrusionOk="0">
                      <a:moveTo>
                        <a:pt x="53" y="1"/>
                      </a:moveTo>
                      <a:cubicBezTo>
                        <a:pt x="28" y="1"/>
                        <a:pt x="11" y="18"/>
                        <a:pt x="0" y="35"/>
                      </a:cubicBezTo>
                      <a:cubicBezTo>
                        <a:pt x="0" y="62"/>
                        <a:pt x="19" y="87"/>
                        <a:pt x="44" y="96"/>
                      </a:cubicBezTo>
                      <a:cubicBezTo>
                        <a:pt x="203" y="115"/>
                        <a:pt x="353" y="149"/>
                        <a:pt x="511" y="184"/>
                      </a:cubicBezTo>
                      <a:cubicBezTo>
                        <a:pt x="669" y="220"/>
                        <a:pt x="836" y="265"/>
                        <a:pt x="994" y="307"/>
                      </a:cubicBezTo>
                      <a:cubicBezTo>
                        <a:pt x="1319" y="395"/>
                        <a:pt x="1636" y="501"/>
                        <a:pt x="1952" y="615"/>
                      </a:cubicBezTo>
                      <a:cubicBezTo>
                        <a:pt x="2121" y="676"/>
                        <a:pt x="2296" y="739"/>
                        <a:pt x="2463" y="801"/>
                      </a:cubicBezTo>
                      <a:cubicBezTo>
                        <a:pt x="2630" y="862"/>
                        <a:pt x="2796" y="923"/>
                        <a:pt x="2974" y="984"/>
                      </a:cubicBezTo>
                      <a:cubicBezTo>
                        <a:pt x="2982" y="988"/>
                        <a:pt x="2990" y="991"/>
                        <a:pt x="3000" y="991"/>
                      </a:cubicBezTo>
                      <a:cubicBezTo>
                        <a:pt x="3010" y="991"/>
                        <a:pt x="3021" y="988"/>
                        <a:pt x="3035" y="984"/>
                      </a:cubicBezTo>
                      <a:cubicBezTo>
                        <a:pt x="3052" y="976"/>
                        <a:pt x="3071" y="959"/>
                        <a:pt x="3079" y="940"/>
                      </a:cubicBezTo>
                      <a:cubicBezTo>
                        <a:pt x="3088" y="906"/>
                        <a:pt x="3071" y="853"/>
                        <a:pt x="3035" y="834"/>
                      </a:cubicBezTo>
                      <a:cubicBezTo>
                        <a:pt x="2921" y="792"/>
                        <a:pt x="2807" y="756"/>
                        <a:pt x="2691" y="712"/>
                      </a:cubicBezTo>
                      <a:cubicBezTo>
                        <a:pt x="2568" y="668"/>
                        <a:pt x="2446" y="623"/>
                        <a:pt x="2321" y="581"/>
                      </a:cubicBezTo>
                      <a:cubicBezTo>
                        <a:pt x="2077" y="501"/>
                        <a:pt x="1821" y="412"/>
                        <a:pt x="1574" y="334"/>
                      </a:cubicBezTo>
                      <a:cubicBezTo>
                        <a:pt x="1330" y="265"/>
                        <a:pt x="1083" y="193"/>
                        <a:pt x="836" y="132"/>
                      </a:cubicBezTo>
                      <a:cubicBezTo>
                        <a:pt x="713" y="106"/>
                        <a:pt x="580" y="79"/>
                        <a:pt x="450" y="54"/>
                      </a:cubicBezTo>
                      <a:cubicBezTo>
                        <a:pt x="317" y="35"/>
                        <a:pt x="194" y="18"/>
                        <a:pt x="53" y="1"/>
                      </a:cubicBez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224;p8"/>
                <p:cNvSpPr/>
                <p:nvPr/>
              </p:nvSpPr>
              <p:spPr>
                <a:xfrm rot="-1758609" flipH="1">
                  <a:off x="6441315" y="4212133"/>
                  <a:ext cx="86891" cy="33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" h="368" extrusionOk="0">
                      <a:moveTo>
                        <a:pt x="45" y="1"/>
                      </a:moveTo>
                      <a:cubicBezTo>
                        <a:pt x="28" y="9"/>
                        <a:pt x="9" y="20"/>
                        <a:pt x="9" y="37"/>
                      </a:cubicBezTo>
                      <a:cubicBezTo>
                        <a:pt x="0" y="54"/>
                        <a:pt x="0" y="73"/>
                        <a:pt x="0" y="89"/>
                      </a:cubicBezTo>
                      <a:cubicBezTo>
                        <a:pt x="9" y="98"/>
                        <a:pt x="28" y="115"/>
                        <a:pt x="36" y="115"/>
                      </a:cubicBezTo>
                      <a:cubicBezTo>
                        <a:pt x="308" y="203"/>
                        <a:pt x="581" y="273"/>
                        <a:pt x="844" y="362"/>
                      </a:cubicBezTo>
                      <a:cubicBezTo>
                        <a:pt x="854" y="366"/>
                        <a:pt x="863" y="368"/>
                        <a:pt x="872" y="368"/>
                      </a:cubicBezTo>
                      <a:cubicBezTo>
                        <a:pt x="880" y="368"/>
                        <a:pt x="889" y="366"/>
                        <a:pt x="897" y="362"/>
                      </a:cubicBezTo>
                      <a:cubicBezTo>
                        <a:pt x="916" y="362"/>
                        <a:pt x="933" y="345"/>
                        <a:pt x="942" y="326"/>
                      </a:cubicBezTo>
                      <a:cubicBezTo>
                        <a:pt x="950" y="292"/>
                        <a:pt x="933" y="248"/>
                        <a:pt x="897" y="231"/>
                      </a:cubicBezTo>
                      <a:cubicBezTo>
                        <a:pt x="652" y="151"/>
                        <a:pt x="397" y="89"/>
                        <a:pt x="150" y="20"/>
                      </a:cubicBezTo>
                      <a:lnTo>
                        <a:pt x="159" y="20"/>
                      </a:lnTo>
                      <a:lnTo>
                        <a:pt x="89" y="1"/>
                      </a:ln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" name="Google Shape;225;p8"/>
                <p:cNvSpPr/>
                <p:nvPr/>
              </p:nvSpPr>
              <p:spPr>
                <a:xfrm rot="-1758609" flipH="1">
                  <a:off x="6651449" y="4519819"/>
                  <a:ext cx="93385" cy="24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1" h="266" extrusionOk="0">
                      <a:moveTo>
                        <a:pt x="54" y="0"/>
                      </a:moveTo>
                      <a:cubicBezTo>
                        <a:pt x="26" y="0"/>
                        <a:pt x="9" y="17"/>
                        <a:pt x="1" y="42"/>
                      </a:cubicBezTo>
                      <a:cubicBezTo>
                        <a:pt x="1" y="70"/>
                        <a:pt x="18" y="95"/>
                        <a:pt x="45" y="95"/>
                      </a:cubicBezTo>
                      <a:cubicBezTo>
                        <a:pt x="351" y="131"/>
                        <a:pt x="659" y="192"/>
                        <a:pt x="959" y="264"/>
                      </a:cubicBezTo>
                      <a:cubicBezTo>
                        <a:pt x="962" y="265"/>
                        <a:pt x="966" y="266"/>
                        <a:pt x="969" y="266"/>
                      </a:cubicBezTo>
                      <a:cubicBezTo>
                        <a:pt x="991" y="266"/>
                        <a:pt x="1013" y="243"/>
                        <a:pt x="1020" y="228"/>
                      </a:cubicBezTo>
                      <a:cubicBezTo>
                        <a:pt x="1020" y="211"/>
                        <a:pt x="1012" y="201"/>
                        <a:pt x="1012" y="192"/>
                      </a:cubicBezTo>
                      <a:cubicBezTo>
                        <a:pt x="1003" y="175"/>
                        <a:pt x="984" y="175"/>
                        <a:pt x="976" y="167"/>
                      </a:cubicBezTo>
                      <a:cubicBezTo>
                        <a:pt x="668" y="95"/>
                        <a:pt x="370" y="34"/>
                        <a:pt x="62" y="9"/>
                      </a:cubicBez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226;p8"/>
                <p:cNvSpPr/>
                <p:nvPr/>
              </p:nvSpPr>
              <p:spPr>
                <a:xfrm rot="-1758609" flipH="1">
                  <a:off x="6525015" y="4389313"/>
                  <a:ext cx="201221" cy="56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" h="620" extrusionOk="0">
                      <a:moveTo>
                        <a:pt x="45" y="1"/>
                      </a:moveTo>
                      <a:cubicBezTo>
                        <a:pt x="28" y="1"/>
                        <a:pt x="0" y="20"/>
                        <a:pt x="0" y="45"/>
                      </a:cubicBezTo>
                      <a:cubicBezTo>
                        <a:pt x="0" y="72"/>
                        <a:pt x="17" y="98"/>
                        <a:pt x="45" y="98"/>
                      </a:cubicBezTo>
                      <a:cubicBezTo>
                        <a:pt x="264" y="125"/>
                        <a:pt x="492" y="159"/>
                        <a:pt x="713" y="203"/>
                      </a:cubicBezTo>
                      <a:cubicBezTo>
                        <a:pt x="941" y="248"/>
                        <a:pt x="1161" y="292"/>
                        <a:pt x="1372" y="353"/>
                      </a:cubicBezTo>
                      <a:lnTo>
                        <a:pt x="1363" y="353"/>
                      </a:lnTo>
                      <a:cubicBezTo>
                        <a:pt x="1486" y="389"/>
                        <a:pt x="1610" y="423"/>
                        <a:pt x="1733" y="467"/>
                      </a:cubicBezTo>
                      <a:cubicBezTo>
                        <a:pt x="1864" y="511"/>
                        <a:pt x="1980" y="564"/>
                        <a:pt x="2102" y="617"/>
                      </a:cubicBezTo>
                      <a:cubicBezTo>
                        <a:pt x="2108" y="618"/>
                        <a:pt x="2115" y="619"/>
                        <a:pt x="2121" y="619"/>
                      </a:cubicBezTo>
                      <a:cubicBezTo>
                        <a:pt x="2149" y="619"/>
                        <a:pt x="2173" y="604"/>
                        <a:pt x="2180" y="581"/>
                      </a:cubicBezTo>
                      <a:cubicBezTo>
                        <a:pt x="2199" y="556"/>
                        <a:pt x="2180" y="511"/>
                        <a:pt x="2155" y="503"/>
                      </a:cubicBezTo>
                      <a:cubicBezTo>
                        <a:pt x="1830" y="362"/>
                        <a:pt x="1494" y="256"/>
                        <a:pt x="1152" y="178"/>
                      </a:cubicBezTo>
                      <a:cubicBezTo>
                        <a:pt x="977" y="142"/>
                        <a:pt x="800" y="106"/>
                        <a:pt x="625" y="81"/>
                      </a:cubicBezTo>
                      <a:cubicBezTo>
                        <a:pt x="431" y="45"/>
                        <a:pt x="247" y="28"/>
                        <a:pt x="53" y="1"/>
                      </a:cubicBez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8"/>
                <p:cNvSpPr/>
                <p:nvPr/>
              </p:nvSpPr>
              <p:spPr>
                <a:xfrm rot="-1758609" flipH="1">
                  <a:off x="6576848" y="4326933"/>
                  <a:ext cx="91007" cy="2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" h="257" extrusionOk="0">
                      <a:moveTo>
                        <a:pt x="53" y="1"/>
                      </a:moveTo>
                      <a:cubicBezTo>
                        <a:pt x="28" y="1"/>
                        <a:pt x="0" y="18"/>
                        <a:pt x="0" y="45"/>
                      </a:cubicBezTo>
                      <a:cubicBezTo>
                        <a:pt x="0" y="71"/>
                        <a:pt x="17" y="98"/>
                        <a:pt x="45" y="98"/>
                      </a:cubicBezTo>
                      <a:cubicBezTo>
                        <a:pt x="186" y="106"/>
                        <a:pt x="334" y="134"/>
                        <a:pt x="475" y="151"/>
                      </a:cubicBezTo>
                      <a:cubicBezTo>
                        <a:pt x="633" y="176"/>
                        <a:pt x="783" y="212"/>
                        <a:pt x="941" y="256"/>
                      </a:cubicBezTo>
                      <a:cubicBezTo>
                        <a:pt x="950" y="256"/>
                        <a:pt x="967" y="248"/>
                        <a:pt x="977" y="248"/>
                      </a:cubicBezTo>
                      <a:cubicBezTo>
                        <a:pt x="986" y="239"/>
                        <a:pt x="994" y="220"/>
                        <a:pt x="994" y="212"/>
                      </a:cubicBezTo>
                      <a:cubicBezTo>
                        <a:pt x="994" y="195"/>
                        <a:pt x="994" y="187"/>
                        <a:pt x="986" y="176"/>
                      </a:cubicBezTo>
                      <a:cubicBezTo>
                        <a:pt x="977" y="168"/>
                        <a:pt x="967" y="159"/>
                        <a:pt x="950" y="159"/>
                      </a:cubicBezTo>
                      <a:cubicBezTo>
                        <a:pt x="808" y="123"/>
                        <a:pt x="669" y="89"/>
                        <a:pt x="528" y="62"/>
                      </a:cubicBezTo>
                      <a:cubicBezTo>
                        <a:pt x="370" y="37"/>
                        <a:pt x="211" y="9"/>
                        <a:pt x="53" y="1"/>
                      </a:cubicBez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228;p8"/>
                <p:cNvSpPr/>
                <p:nvPr/>
              </p:nvSpPr>
              <p:spPr>
                <a:xfrm rot="-1758609" flipH="1">
                  <a:off x="6712646" y="4418414"/>
                  <a:ext cx="41982" cy="21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" h="238" extrusionOk="0">
                      <a:moveTo>
                        <a:pt x="89" y="1"/>
                      </a:moveTo>
                      <a:cubicBezTo>
                        <a:pt x="72" y="1"/>
                        <a:pt x="53" y="9"/>
                        <a:pt x="44" y="18"/>
                      </a:cubicBezTo>
                      <a:cubicBezTo>
                        <a:pt x="28" y="26"/>
                        <a:pt x="9" y="53"/>
                        <a:pt x="9" y="70"/>
                      </a:cubicBezTo>
                      <a:cubicBezTo>
                        <a:pt x="0" y="98"/>
                        <a:pt x="9" y="115"/>
                        <a:pt x="28" y="132"/>
                      </a:cubicBezTo>
                      <a:cubicBezTo>
                        <a:pt x="36" y="159"/>
                        <a:pt x="53" y="159"/>
                        <a:pt x="80" y="167"/>
                      </a:cubicBezTo>
                      <a:cubicBezTo>
                        <a:pt x="167" y="195"/>
                        <a:pt x="264" y="212"/>
                        <a:pt x="353" y="237"/>
                      </a:cubicBezTo>
                      <a:cubicBezTo>
                        <a:pt x="378" y="237"/>
                        <a:pt x="405" y="229"/>
                        <a:pt x="422" y="220"/>
                      </a:cubicBezTo>
                      <a:cubicBezTo>
                        <a:pt x="441" y="203"/>
                        <a:pt x="450" y="184"/>
                        <a:pt x="458" y="159"/>
                      </a:cubicBezTo>
                      <a:cubicBezTo>
                        <a:pt x="458" y="115"/>
                        <a:pt x="422" y="70"/>
                        <a:pt x="378" y="62"/>
                      </a:cubicBezTo>
                      <a:cubicBezTo>
                        <a:pt x="291" y="45"/>
                        <a:pt x="194" y="26"/>
                        <a:pt x="106" y="1"/>
                      </a:cubicBez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9" name="Google Shape;229;p8"/>
              <p:cNvGrpSpPr/>
              <p:nvPr/>
            </p:nvGrpSpPr>
            <p:grpSpPr>
              <a:xfrm rot="-1378503">
                <a:off x="1312769" y="1048266"/>
                <a:ext cx="1778229" cy="960230"/>
                <a:chOff x="1489398" y="1559335"/>
                <a:chExt cx="1143675" cy="617576"/>
              </a:xfrm>
            </p:grpSpPr>
            <p:sp>
              <p:nvSpPr>
                <p:cNvPr id="230" name="Google Shape;230;p8"/>
                <p:cNvSpPr/>
                <p:nvPr/>
              </p:nvSpPr>
              <p:spPr>
                <a:xfrm>
                  <a:off x="1489398" y="1613369"/>
                  <a:ext cx="1075584" cy="5635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0" h="7791" extrusionOk="0">
                      <a:moveTo>
                        <a:pt x="13470" y="1"/>
                      </a:moveTo>
                      <a:cubicBezTo>
                        <a:pt x="12677" y="597"/>
                        <a:pt x="11667" y="827"/>
                        <a:pt x="10669" y="827"/>
                      </a:cubicBezTo>
                      <a:cubicBezTo>
                        <a:pt x="10562" y="827"/>
                        <a:pt x="10456" y="824"/>
                        <a:pt x="10349" y="819"/>
                      </a:cubicBezTo>
                      <a:cubicBezTo>
                        <a:pt x="9250" y="775"/>
                        <a:pt x="8178" y="494"/>
                        <a:pt x="7097" y="275"/>
                      </a:cubicBezTo>
                      <a:cubicBezTo>
                        <a:pt x="6357" y="123"/>
                        <a:pt x="5606" y="2"/>
                        <a:pt x="4859" y="2"/>
                      </a:cubicBezTo>
                      <a:cubicBezTo>
                        <a:pt x="4513" y="2"/>
                        <a:pt x="4168" y="28"/>
                        <a:pt x="3826" y="89"/>
                      </a:cubicBezTo>
                      <a:cubicBezTo>
                        <a:pt x="2910" y="247"/>
                        <a:pt x="2041" y="661"/>
                        <a:pt x="1336" y="1267"/>
                      </a:cubicBezTo>
                      <a:cubicBezTo>
                        <a:pt x="580" y="1927"/>
                        <a:pt x="0" y="2885"/>
                        <a:pt x="97" y="3879"/>
                      </a:cubicBezTo>
                      <a:cubicBezTo>
                        <a:pt x="175" y="4724"/>
                        <a:pt x="722" y="5454"/>
                        <a:pt x="1346" y="6007"/>
                      </a:cubicBezTo>
                      <a:cubicBezTo>
                        <a:pt x="2679" y="7208"/>
                        <a:pt x="4471" y="7791"/>
                        <a:pt x="6272" y="7791"/>
                      </a:cubicBezTo>
                      <a:cubicBezTo>
                        <a:pt x="7213" y="7791"/>
                        <a:pt x="8157" y="7631"/>
                        <a:pt x="9039" y="7317"/>
                      </a:cubicBezTo>
                      <a:cubicBezTo>
                        <a:pt x="11615" y="6403"/>
                        <a:pt x="13665" y="4301"/>
                        <a:pt x="14870" y="1858"/>
                      </a:cubicBezTo>
                      <a:cubicBezTo>
                        <a:pt x="14464" y="1225"/>
                        <a:pt x="13884" y="634"/>
                        <a:pt x="13470" y="1"/>
                      </a:cubicBezTo>
                      <a:close/>
                    </a:path>
                  </a:pathLst>
                </a:custGeom>
                <a:solidFill>
                  <a:srgbClr val="91278D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231;p8"/>
                <p:cNvSpPr/>
                <p:nvPr/>
              </p:nvSpPr>
              <p:spPr>
                <a:xfrm>
                  <a:off x="2533833" y="1559335"/>
                  <a:ext cx="99240" cy="111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1539" extrusionOk="0">
                      <a:moveTo>
                        <a:pt x="1036" y="1"/>
                      </a:moveTo>
                      <a:cubicBezTo>
                        <a:pt x="1036" y="1"/>
                        <a:pt x="1019" y="792"/>
                        <a:pt x="0" y="1303"/>
                      </a:cubicBezTo>
                      <a:lnTo>
                        <a:pt x="150" y="1539"/>
                      </a:lnTo>
                      <a:cubicBezTo>
                        <a:pt x="150" y="1539"/>
                        <a:pt x="1266" y="1144"/>
                        <a:pt x="1372" y="300"/>
                      </a:cubicBezTo>
                      <a:lnTo>
                        <a:pt x="1036" y="1"/>
                      </a:lnTo>
                      <a:close/>
                    </a:path>
                  </a:pathLst>
                </a:custGeom>
                <a:solidFill>
                  <a:srgbClr val="36B34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" name="Google Shape;232;p8"/>
                <p:cNvSpPr/>
                <p:nvPr/>
              </p:nvSpPr>
              <p:spPr>
                <a:xfrm>
                  <a:off x="2344245" y="1594489"/>
                  <a:ext cx="251283" cy="273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4" h="3780" extrusionOk="0">
                      <a:moveTo>
                        <a:pt x="1778" y="1"/>
                      </a:moveTo>
                      <a:cubicBezTo>
                        <a:pt x="1491" y="1"/>
                        <a:pt x="1207" y="141"/>
                        <a:pt x="950" y="281"/>
                      </a:cubicBezTo>
                      <a:cubicBezTo>
                        <a:pt x="683" y="414"/>
                        <a:pt x="404" y="560"/>
                        <a:pt x="111" y="560"/>
                      </a:cubicBezTo>
                      <a:cubicBezTo>
                        <a:pt x="74" y="560"/>
                        <a:pt x="37" y="558"/>
                        <a:pt x="0" y="553"/>
                      </a:cubicBezTo>
                      <a:lnTo>
                        <a:pt x="0" y="553"/>
                      </a:lnTo>
                      <a:cubicBezTo>
                        <a:pt x="363" y="897"/>
                        <a:pt x="870" y="1081"/>
                        <a:pt x="1371" y="1081"/>
                      </a:cubicBezTo>
                      <a:cubicBezTo>
                        <a:pt x="1538" y="1081"/>
                        <a:pt x="1704" y="1061"/>
                        <a:pt x="1863" y="1019"/>
                      </a:cubicBezTo>
                      <a:lnTo>
                        <a:pt x="1863" y="1019"/>
                      </a:lnTo>
                      <a:cubicBezTo>
                        <a:pt x="1389" y="1361"/>
                        <a:pt x="1038" y="1872"/>
                        <a:pt x="897" y="2444"/>
                      </a:cubicBezTo>
                      <a:cubicBezTo>
                        <a:pt x="1505" y="2391"/>
                        <a:pt x="2102" y="2205"/>
                        <a:pt x="2646" y="1925"/>
                      </a:cubicBezTo>
                      <a:lnTo>
                        <a:pt x="2646" y="1925"/>
                      </a:lnTo>
                      <a:cubicBezTo>
                        <a:pt x="2321" y="2477"/>
                        <a:pt x="2233" y="3155"/>
                        <a:pt x="2374" y="3780"/>
                      </a:cubicBezTo>
                      <a:cubicBezTo>
                        <a:pt x="2427" y="3543"/>
                        <a:pt x="2594" y="3349"/>
                        <a:pt x="2752" y="3155"/>
                      </a:cubicBezTo>
                      <a:cubicBezTo>
                        <a:pt x="2910" y="2963"/>
                        <a:pt x="3087" y="2786"/>
                        <a:pt x="3227" y="2583"/>
                      </a:cubicBezTo>
                      <a:cubicBezTo>
                        <a:pt x="3368" y="2382"/>
                        <a:pt x="3474" y="2144"/>
                        <a:pt x="3474" y="1897"/>
                      </a:cubicBezTo>
                      <a:cubicBezTo>
                        <a:pt x="3465" y="1686"/>
                        <a:pt x="3377" y="1486"/>
                        <a:pt x="3254" y="1308"/>
                      </a:cubicBezTo>
                      <a:cubicBezTo>
                        <a:pt x="3130" y="1133"/>
                        <a:pt x="3024" y="1019"/>
                        <a:pt x="2902" y="842"/>
                      </a:cubicBezTo>
                      <a:cubicBezTo>
                        <a:pt x="2779" y="658"/>
                        <a:pt x="2646" y="473"/>
                        <a:pt x="2480" y="314"/>
                      </a:cubicBezTo>
                      <a:cubicBezTo>
                        <a:pt x="2321" y="156"/>
                        <a:pt x="2119" y="34"/>
                        <a:pt x="1891" y="8"/>
                      </a:cubicBezTo>
                      <a:cubicBezTo>
                        <a:pt x="1853" y="3"/>
                        <a:pt x="1815" y="1"/>
                        <a:pt x="1778" y="1"/>
                      </a:cubicBezTo>
                      <a:close/>
                    </a:path>
                  </a:pathLst>
                </a:custGeom>
                <a:solidFill>
                  <a:srgbClr val="16C755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" name="Google Shape;233;p8"/>
              <p:cNvGrpSpPr/>
              <p:nvPr/>
            </p:nvGrpSpPr>
            <p:grpSpPr>
              <a:xfrm rot="5598419">
                <a:off x="1766361" y="1646581"/>
                <a:ext cx="662130" cy="631783"/>
                <a:chOff x="797152" y="2125182"/>
                <a:chExt cx="1540139" cy="1469550"/>
              </a:xfrm>
            </p:grpSpPr>
            <p:sp>
              <p:nvSpPr>
                <p:cNvPr id="234" name="Google Shape;234;p8"/>
                <p:cNvSpPr/>
                <p:nvPr/>
              </p:nvSpPr>
              <p:spPr>
                <a:xfrm>
                  <a:off x="1015500" y="2125182"/>
                  <a:ext cx="1321791" cy="128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8" h="8557" extrusionOk="0">
                      <a:moveTo>
                        <a:pt x="6564" y="1"/>
                      </a:moveTo>
                      <a:cubicBezTo>
                        <a:pt x="5193" y="1"/>
                        <a:pt x="2433" y="291"/>
                        <a:pt x="519" y="2716"/>
                      </a:cubicBezTo>
                      <a:cubicBezTo>
                        <a:pt x="308" y="2980"/>
                        <a:pt x="177" y="3286"/>
                        <a:pt x="125" y="3613"/>
                      </a:cubicBezTo>
                      <a:cubicBezTo>
                        <a:pt x="0" y="4465"/>
                        <a:pt x="133" y="6118"/>
                        <a:pt x="2427" y="7675"/>
                      </a:cubicBezTo>
                      <a:cubicBezTo>
                        <a:pt x="2427" y="7675"/>
                        <a:pt x="3535" y="8557"/>
                        <a:pt x="4894" y="8557"/>
                      </a:cubicBezTo>
                      <a:cubicBezTo>
                        <a:pt x="5543" y="8557"/>
                        <a:pt x="6249" y="8356"/>
                        <a:pt x="6920" y="7762"/>
                      </a:cubicBezTo>
                      <a:cubicBezTo>
                        <a:pt x="8777" y="6118"/>
                        <a:pt x="8205" y="1872"/>
                        <a:pt x="7650" y="428"/>
                      </a:cubicBezTo>
                      <a:cubicBezTo>
                        <a:pt x="7564" y="192"/>
                        <a:pt x="7342" y="34"/>
                        <a:pt x="7089" y="15"/>
                      </a:cubicBezTo>
                      <a:cubicBezTo>
                        <a:pt x="6952" y="8"/>
                        <a:pt x="6774" y="1"/>
                        <a:pt x="6564" y="1"/>
                      </a:cubicBez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" name="Google Shape;235;p8"/>
                <p:cNvSpPr/>
                <p:nvPr/>
              </p:nvSpPr>
              <p:spPr>
                <a:xfrm>
                  <a:off x="1929099" y="3012735"/>
                  <a:ext cx="83722" cy="73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" h="490" extrusionOk="0">
                      <a:moveTo>
                        <a:pt x="279" y="1"/>
                      </a:moveTo>
                      <a:cubicBezTo>
                        <a:pt x="184" y="1"/>
                        <a:pt x="92" y="54"/>
                        <a:pt x="53" y="146"/>
                      </a:cubicBezTo>
                      <a:cubicBezTo>
                        <a:pt x="0" y="268"/>
                        <a:pt x="62" y="418"/>
                        <a:pt x="186" y="471"/>
                      </a:cubicBezTo>
                      <a:cubicBezTo>
                        <a:pt x="216" y="484"/>
                        <a:pt x="247" y="490"/>
                        <a:pt x="278" y="490"/>
                      </a:cubicBezTo>
                      <a:cubicBezTo>
                        <a:pt x="372" y="490"/>
                        <a:pt x="463" y="432"/>
                        <a:pt x="503" y="338"/>
                      </a:cubicBezTo>
                      <a:cubicBezTo>
                        <a:pt x="555" y="215"/>
                        <a:pt x="503" y="74"/>
                        <a:pt x="378" y="21"/>
                      </a:cubicBezTo>
                      <a:cubicBezTo>
                        <a:pt x="346" y="7"/>
                        <a:pt x="312" y="1"/>
                        <a:pt x="279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" name="Google Shape;236;p8"/>
                <p:cNvSpPr/>
                <p:nvPr/>
              </p:nvSpPr>
              <p:spPr>
                <a:xfrm>
                  <a:off x="1753065" y="2643047"/>
                  <a:ext cx="79506" cy="73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485" extrusionOk="0">
                      <a:moveTo>
                        <a:pt x="266" y="1"/>
                      </a:moveTo>
                      <a:cubicBezTo>
                        <a:pt x="150" y="1"/>
                        <a:pt x="50" y="91"/>
                        <a:pt x="28" y="208"/>
                      </a:cubicBezTo>
                      <a:cubicBezTo>
                        <a:pt x="0" y="341"/>
                        <a:pt x="89" y="463"/>
                        <a:pt x="228" y="480"/>
                      </a:cubicBezTo>
                      <a:cubicBezTo>
                        <a:pt x="244" y="483"/>
                        <a:pt x="261" y="485"/>
                        <a:pt x="277" y="485"/>
                      </a:cubicBezTo>
                      <a:cubicBezTo>
                        <a:pt x="390" y="485"/>
                        <a:pt x="486" y="403"/>
                        <a:pt x="502" y="288"/>
                      </a:cubicBezTo>
                      <a:cubicBezTo>
                        <a:pt x="528" y="155"/>
                        <a:pt x="439" y="32"/>
                        <a:pt x="308" y="5"/>
                      </a:cubicBezTo>
                      <a:cubicBezTo>
                        <a:pt x="294" y="2"/>
                        <a:pt x="280" y="1"/>
                        <a:pt x="266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237;p8"/>
                <p:cNvSpPr/>
                <p:nvPr/>
              </p:nvSpPr>
              <p:spPr>
                <a:xfrm>
                  <a:off x="1644343" y="2889857"/>
                  <a:ext cx="83722" cy="733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" h="487" extrusionOk="0">
                      <a:moveTo>
                        <a:pt x="280" y="0"/>
                      </a:moveTo>
                      <a:cubicBezTo>
                        <a:pt x="184" y="0"/>
                        <a:pt x="92" y="53"/>
                        <a:pt x="53" y="143"/>
                      </a:cubicBezTo>
                      <a:cubicBezTo>
                        <a:pt x="0" y="265"/>
                        <a:pt x="64" y="415"/>
                        <a:pt x="186" y="468"/>
                      </a:cubicBezTo>
                      <a:cubicBezTo>
                        <a:pt x="216" y="481"/>
                        <a:pt x="247" y="487"/>
                        <a:pt x="278" y="487"/>
                      </a:cubicBezTo>
                      <a:cubicBezTo>
                        <a:pt x="373" y="487"/>
                        <a:pt x="463" y="429"/>
                        <a:pt x="503" y="337"/>
                      </a:cubicBezTo>
                      <a:cubicBezTo>
                        <a:pt x="555" y="213"/>
                        <a:pt x="503" y="73"/>
                        <a:pt x="380" y="21"/>
                      </a:cubicBezTo>
                      <a:cubicBezTo>
                        <a:pt x="348" y="7"/>
                        <a:pt x="313" y="0"/>
                        <a:pt x="280" y="0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238;p8"/>
                <p:cNvSpPr/>
                <p:nvPr/>
              </p:nvSpPr>
              <p:spPr>
                <a:xfrm>
                  <a:off x="1463189" y="2622266"/>
                  <a:ext cx="82217" cy="73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489" extrusionOk="0">
                      <a:moveTo>
                        <a:pt x="271" y="0"/>
                      </a:moveTo>
                      <a:cubicBezTo>
                        <a:pt x="178" y="0"/>
                        <a:pt x="92" y="53"/>
                        <a:pt x="53" y="143"/>
                      </a:cubicBezTo>
                      <a:cubicBezTo>
                        <a:pt x="1" y="268"/>
                        <a:pt x="53" y="417"/>
                        <a:pt x="176" y="470"/>
                      </a:cubicBezTo>
                      <a:cubicBezTo>
                        <a:pt x="205" y="483"/>
                        <a:pt x="236" y="489"/>
                        <a:pt x="266" y="489"/>
                      </a:cubicBezTo>
                      <a:cubicBezTo>
                        <a:pt x="361" y="489"/>
                        <a:pt x="452" y="430"/>
                        <a:pt x="492" y="337"/>
                      </a:cubicBezTo>
                      <a:cubicBezTo>
                        <a:pt x="545" y="215"/>
                        <a:pt x="492" y="73"/>
                        <a:pt x="370" y="21"/>
                      </a:cubicBezTo>
                      <a:cubicBezTo>
                        <a:pt x="337" y="7"/>
                        <a:pt x="304" y="0"/>
                        <a:pt x="271" y="0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8"/>
                <p:cNvSpPr/>
                <p:nvPr/>
              </p:nvSpPr>
              <p:spPr>
                <a:xfrm>
                  <a:off x="1324049" y="2472734"/>
                  <a:ext cx="83722" cy="73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" h="490" extrusionOk="0">
                      <a:moveTo>
                        <a:pt x="278" y="1"/>
                      </a:moveTo>
                      <a:cubicBezTo>
                        <a:pt x="183" y="1"/>
                        <a:pt x="93" y="59"/>
                        <a:pt x="53" y="153"/>
                      </a:cubicBezTo>
                      <a:cubicBezTo>
                        <a:pt x="0" y="275"/>
                        <a:pt x="53" y="416"/>
                        <a:pt x="175" y="469"/>
                      </a:cubicBezTo>
                      <a:cubicBezTo>
                        <a:pt x="208" y="483"/>
                        <a:pt x="242" y="489"/>
                        <a:pt x="276" y="489"/>
                      </a:cubicBezTo>
                      <a:cubicBezTo>
                        <a:pt x="371" y="489"/>
                        <a:pt x="463" y="437"/>
                        <a:pt x="502" y="345"/>
                      </a:cubicBezTo>
                      <a:cubicBezTo>
                        <a:pt x="555" y="222"/>
                        <a:pt x="492" y="81"/>
                        <a:pt x="370" y="20"/>
                      </a:cubicBezTo>
                      <a:cubicBezTo>
                        <a:pt x="340" y="7"/>
                        <a:pt x="308" y="1"/>
                        <a:pt x="278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240;p8"/>
                <p:cNvSpPr/>
                <p:nvPr/>
              </p:nvSpPr>
              <p:spPr>
                <a:xfrm>
                  <a:off x="2045652" y="2559923"/>
                  <a:ext cx="83421" cy="73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490" extrusionOk="0">
                      <a:moveTo>
                        <a:pt x="272" y="1"/>
                      </a:moveTo>
                      <a:cubicBezTo>
                        <a:pt x="180" y="1"/>
                        <a:pt x="93" y="53"/>
                        <a:pt x="54" y="145"/>
                      </a:cubicBezTo>
                      <a:cubicBezTo>
                        <a:pt x="1" y="268"/>
                        <a:pt x="54" y="418"/>
                        <a:pt x="176" y="470"/>
                      </a:cubicBezTo>
                      <a:cubicBezTo>
                        <a:pt x="206" y="483"/>
                        <a:pt x="238" y="489"/>
                        <a:pt x="270" y="489"/>
                      </a:cubicBezTo>
                      <a:cubicBezTo>
                        <a:pt x="367" y="489"/>
                        <a:pt x="461" y="432"/>
                        <a:pt x="501" y="338"/>
                      </a:cubicBezTo>
                      <a:cubicBezTo>
                        <a:pt x="554" y="215"/>
                        <a:pt x="493" y="74"/>
                        <a:pt x="370" y="21"/>
                      </a:cubicBezTo>
                      <a:cubicBezTo>
                        <a:pt x="338" y="7"/>
                        <a:pt x="305" y="1"/>
                        <a:pt x="272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" name="Google Shape;241;p8"/>
                <p:cNvSpPr/>
                <p:nvPr/>
              </p:nvSpPr>
              <p:spPr>
                <a:xfrm>
                  <a:off x="1606245" y="2414307"/>
                  <a:ext cx="63695" cy="55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" h="368" extrusionOk="0">
                      <a:moveTo>
                        <a:pt x="216" y="1"/>
                      </a:moveTo>
                      <a:cubicBezTo>
                        <a:pt x="146" y="1"/>
                        <a:pt x="76" y="42"/>
                        <a:pt x="42" y="110"/>
                      </a:cubicBezTo>
                      <a:cubicBezTo>
                        <a:pt x="0" y="205"/>
                        <a:pt x="42" y="311"/>
                        <a:pt x="139" y="355"/>
                      </a:cubicBezTo>
                      <a:cubicBezTo>
                        <a:pt x="160" y="363"/>
                        <a:pt x="183" y="367"/>
                        <a:pt x="205" y="367"/>
                      </a:cubicBezTo>
                      <a:cubicBezTo>
                        <a:pt x="278" y="367"/>
                        <a:pt x="351" y="325"/>
                        <a:pt x="378" y="258"/>
                      </a:cubicBezTo>
                      <a:cubicBezTo>
                        <a:pt x="422" y="163"/>
                        <a:pt x="378" y="57"/>
                        <a:pt x="281" y="13"/>
                      </a:cubicBezTo>
                      <a:cubicBezTo>
                        <a:pt x="260" y="5"/>
                        <a:pt x="238" y="1"/>
                        <a:pt x="216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" name="Google Shape;242;p8"/>
                <p:cNvSpPr/>
                <p:nvPr/>
              </p:nvSpPr>
              <p:spPr>
                <a:xfrm>
                  <a:off x="1726713" y="3165579"/>
                  <a:ext cx="63695" cy="55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" h="370" extrusionOk="0">
                      <a:moveTo>
                        <a:pt x="212" y="1"/>
                      </a:moveTo>
                      <a:cubicBezTo>
                        <a:pt x="141" y="1"/>
                        <a:pt x="76" y="43"/>
                        <a:pt x="44" y="114"/>
                      </a:cubicBezTo>
                      <a:cubicBezTo>
                        <a:pt x="0" y="203"/>
                        <a:pt x="44" y="317"/>
                        <a:pt x="139" y="353"/>
                      </a:cubicBezTo>
                      <a:cubicBezTo>
                        <a:pt x="165" y="364"/>
                        <a:pt x="191" y="370"/>
                        <a:pt x="217" y="370"/>
                      </a:cubicBezTo>
                      <a:cubicBezTo>
                        <a:pt x="287" y="370"/>
                        <a:pt x="351" y="327"/>
                        <a:pt x="378" y="256"/>
                      </a:cubicBezTo>
                      <a:cubicBezTo>
                        <a:pt x="422" y="167"/>
                        <a:pt x="378" y="61"/>
                        <a:pt x="289" y="17"/>
                      </a:cubicBezTo>
                      <a:cubicBezTo>
                        <a:pt x="264" y="6"/>
                        <a:pt x="238" y="1"/>
                        <a:pt x="212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" name="Google Shape;243;p8"/>
                <p:cNvSpPr/>
                <p:nvPr/>
              </p:nvSpPr>
              <p:spPr>
                <a:xfrm>
                  <a:off x="1955752" y="2800108"/>
                  <a:ext cx="62190" cy="56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" h="374" extrusionOk="0">
                      <a:moveTo>
                        <a:pt x="204" y="1"/>
                      </a:moveTo>
                      <a:cubicBezTo>
                        <a:pt x="133" y="1"/>
                        <a:pt x="67" y="43"/>
                        <a:pt x="34" y="114"/>
                      </a:cubicBezTo>
                      <a:cubicBezTo>
                        <a:pt x="1" y="211"/>
                        <a:pt x="43" y="317"/>
                        <a:pt x="131" y="361"/>
                      </a:cubicBezTo>
                      <a:cubicBezTo>
                        <a:pt x="154" y="370"/>
                        <a:pt x="178" y="374"/>
                        <a:pt x="201" y="374"/>
                      </a:cubicBezTo>
                      <a:cubicBezTo>
                        <a:pt x="275" y="374"/>
                        <a:pt x="345" y="332"/>
                        <a:pt x="378" y="264"/>
                      </a:cubicBezTo>
                      <a:cubicBezTo>
                        <a:pt x="412" y="167"/>
                        <a:pt x="378" y="61"/>
                        <a:pt x="281" y="17"/>
                      </a:cubicBezTo>
                      <a:cubicBezTo>
                        <a:pt x="256" y="6"/>
                        <a:pt x="230" y="1"/>
                        <a:pt x="204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244;p8"/>
                <p:cNvSpPr/>
                <p:nvPr/>
              </p:nvSpPr>
              <p:spPr>
                <a:xfrm>
                  <a:off x="1280530" y="2696806"/>
                  <a:ext cx="63695" cy="55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" h="371" extrusionOk="0">
                      <a:moveTo>
                        <a:pt x="211" y="1"/>
                      </a:moveTo>
                      <a:cubicBezTo>
                        <a:pt x="140" y="1"/>
                        <a:pt x="75" y="41"/>
                        <a:pt x="42" y="106"/>
                      </a:cubicBezTo>
                      <a:cubicBezTo>
                        <a:pt x="0" y="203"/>
                        <a:pt x="42" y="309"/>
                        <a:pt x="139" y="353"/>
                      </a:cubicBezTo>
                      <a:cubicBezTo>
                        <a:pt x="163" y="365"/>
                        <a:pt x="188" y="370"/>
                        <a:pt x="213" y="370"/>
                      </a:cubicBezTo>
                      <a:cubicBezTo>
                        <a:pt x="283" y="370"/>
                        <a:pt x="351" y="327"/>
                        <a:pt x="378" y="256"/>
                      </a:cubicBezTo>
                      <a:cubicBezTo>
                        <a:pt x="422" y="167"/>
                        <a:pt x="378" y="53"/>
                        <a:pt x="289" y="17"/>
                      </a:cubicBezTo>
                      <a:cubicBezTo>
                        <a:pt x="263" y="6"/>
                        <a:pt x="237" y="1"/>
                        <a:pt x="211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" name="Google Shape;245;p8"/>
                <p:cNvSpPr/>
                <p:nvPr/>
              </p:nvSpPr>
              <p:spPr>
                <a:xfrm>
                  <a:off x="1858776" y="2336002"/>
                  <a:ext cx="62491" cy="55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" h="369" extrusionOk="0">
                      <a:moveTo>
                        <a:pt x="209" y="0"/>
                      </a:moveTo>
                      <a:cubicBezTo>
                        <a:pt x="137" y="0"/>
                        <a:pt x="70" y="39"/>
                        <a:pt x="37" y="111"/>
                      </a:cubicBezTo>
                      <a:cubicBezTo>
                        <a:pt x="1" y="208"/>
                        <a:pt x="45" y="314"/>
                        <a:pt x="134" y="356"/>
                      </a:cubicBezTo>
                      <a:cubicBezTo>
                        <a:pt x="157" y="364"/>
                        <a:pt x="180" y="368"/>
                        <a:pt x="203" y="368"/>
                      </a:cubicBezTo>
                      <a:cubicBezTo>
                        <a:pt x="278" y="368"/>
                        <a:pt x="347" y="327"/>
                        <a:pt x="381" y="261"/>
                      </a:cubicBezTo>
                      <a:cubicBezTo>
                        <a:pt x="415" y="164"/>
                        <a:pt x="370" y="58"/>
                        <a:pt x="284" y="14"/>
                      </a:cubicBezTo>
                      <a:cubicBezTo>
                        <a:pt x="259" y="5"/>
                        <a:pt x="234" y="0"/>
                        <a:pt x="209" y="0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246;p8"/>
                <p:cNvSpPr/>
                <p:nvPr/>
              </p:nvSpPr>
              <p:spPr>
                <a:xfrm>
                  <a:off x="797152" y="2825255"/>
                  <a:ext cx="916279" cy="769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5" h="5110" extrusionOk="0">
                      <a:moveTo>
                        <a:pt x="3227" y="0"/>
                      </a:moveTo>
                      <a:lnTo>
                        <a:pt x="3305" y="1838"/>
                      </a:lnTo>
                      <a:cubicBezTo>
                        <a:pt x="2928" y="1718"/>
                        <a:pt x="2612" y="1667"/>
                        <a:pt x="2346" y="1667"/>
                      </a:cubicBezTo>
                      <a:cubicBezTo>
                        <a:pt x="1048" y="1667"/>
                        <a:pt x="975" y="2868"/>
                        <a:pt x="975" y="2868"/>
                      </a:cubicBezTo>
                      <a:lnTo>
                        <a:pt x="3024" y="2788"/>
                      </a:lnTo>
                      <a:lnTo>
                        <a:pt x="3024" y="2788"/>
                      </a:lnTo>
                      <a:cubicBezTo>
                        <a:pt x="3024" y="2788"/>
                        <a:pt x="3016" y="2796"/>
                        <a:pt x="3008" y="2796"/>
                      </a:cubicBezTo>
                      <a:cubicBezTo>
                        <a:pt x="2735" y="2999"/>
                        <a:pt x="2436" y="3185"/>
                        <a:pt x="2136" y="3315"/>
                      </a:cubicBezTo>
                      <a:cubicBezTo>
                        <a:pt x="1828" y="3448"/>
                        <a:pt x="1522" y="3535"/>
                        <a:pt x="1231" y="3535"/>
                      </a:cubicBezTo>
                      <a:cubicBezTo>
                        <a:pt x="950" y="3535"/>
                        <a:pt x="711" y="3429"/>
                        <a:pt x="509" y="3263"/>
                      </a:cubicBezTo>
                      <a:lnTo>
                        <a:pt x="0" y="4001"/>
                      </a:lnTo>
                      <a:cubicBezTo>
                        <a:pt x="192" y="4115"/>
                        <a:pt x="403" y="4204"/>
                        <a:pt x="633" y="4248"/>
                      </a:cubicBezTo>
                      <a:cubicBezTo>
                        <a:pt x="743" y="4275"/>
                        <a:pt x="855" y="4286"/>
                        <a:pt x="966" y="4286"/>
                      </a:cubicBezTo>
                      <a:cubicBezTo>
                        <a:pt x="1077" y="4286"/>
                        <a:pt x="1186" y="4275"/>
                        <a:pt x="1292" y="4257"/>
                      </a:cubicBezTo>
                      <a:cubicBezTo>
                        <a:pt x="1722" y="4195"/>
                        <a:pt x="2083" y="4010"/>
                        <a:pt x="2400" y="3807"/>
                      </a:cubicBezTo>
                      <a:cubicBezTo>
                        <a:pt x="2725" y="3596"/>
                        <a:pt x="3008" y="3351"/>
                        <a:pt x="3263" y="3087"/>
                      </a:cubicBezTo>
                      <a:cubicBezTo>
                        <a:pt x="3288" y="3068"/>
                        <a:pt x="3305" y="3043"/>
                        <a:pt x="3324" y="3026"/>
                      </a:cubicBezTo>
                      <a:lnTo>
                        <a:pt x="3411" y="5109"/>
                      </a:lnTo>
                      <a:cubicBezTo>
                        <a:pt x="3411" y="5109"/>
                        <a:pt x="5143" y="4854"/>
                        <a:pt x="4246" y="2699"/>
                      </a:cubicBezTo>
                      <a:lnTo>
                        <a:pt x="6084" y="2630"/>
                      </a:lnTo>
                      <a:cubicBezTo>
                        <a:pt x="6084" y="2630"/>
                        <a:pt x="4898" y="1961"/>
                        <a:pt x="4088" y="1927"/>
                      </a:cubicBezTo>
                      <a:cubicBezTo>
                        <a:pt x="3983" y="1127"/>
                        <a:pt x="3227" y="0"/>
                        <a:pt x="3227" y="0"/>
                      </a:cubicBezTo>
                      <a:close/>
                    </a:path>
                  </a:pathLst>
                </a:custGeom>
                <a:solidFill>
                  <a:srgbClr val="0EAA0E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7" name="Google Shape;247;p8"/>
            <p:cNvGrpSpPr/>
            <p:nvPr/>
          </p:nvGrpSpPr>
          <p:grpSpPr>
            <a:xfrm>
              <a:off x="1122124" y="1408046"/>
              <a:ext cx="126904" cy="133215"/>
              <a:chOff x="1455683" y="4027463"/>
              <a:chExt cx="323321" cy="339402"/>
            </a:xfrm>
          </p:grpSpPr>
          <p:grpSp>
            <p:nvGrpSpPr>
              <p:cNvPr id="248" name="Google Shape;248;p8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249" name="Google Shape;249;p8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0" name="Google Shape;250;p8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51" name="Google Shape;251;p8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2" name="Google Shape;252;p8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53" name="Google Shape;253;p8"/>
            <p:cNvGrpSpPr/>
            <p:nvPr/>
          </p:nvGrpSpPr>
          <p:grpSpPr>
            <a:xfrm>
              <a:off x="1873076" y="2317441"/>
              <a:ext cx="247858" cy="260118"/>
              <a:chOff x="1455683" y="4027463"/>
              <a:chExt cx="323321" cy="339402"/>
            </a:xfrm>
          </p:grpSpPr>
          <p:grpSp>
            <p:nvGrpSpPr>
              <p:cNvPr id="254" name="Google Shape;254;p8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255" name="Google Shape;255;p8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6" name="Google Shape;256;p8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57" name="Google Shape;257;p8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8" name="Google Shape;258;p8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title and description">
  <p:cSld name="SECTION_TITLE_AND_DESCRIPTION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9"/>
          <p:cNvPicPr preferRelativeResize="0"/>
          <p:nvPr/>
        </p:nvPicPr>
        <p:blipFill rotWithShape="1">
          <a:blip r:embed="rId2">
            <a:alphaModFix amt="40000"/>
          </a:blip>
          <a:srcRect r="15711"/>
          <a:stretch/>
        </p:blipFill>
        <p:spPr>
          <a:xfrm rot="5400000">
            <a:off x="2004425" y="-2004426"/>
            <a:ext cx="5139324" cy="91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9"/>
          <p:cNvSpPr/>
          <p:nvPr/>
        </p:nvSpPr>
        <p:spPr>
          <a:xfrm>
            <a:off x="323400" y="327600"/>
            <a:ext cx="8501100" cy="4488300"/>
          </a:xfrm>
          <a:prstGeom prst="frame">
            <a:avLst>
              <a:gd name="adj1" fmla="val 54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264;p9"/>
          <p:cNvGrpSpPr/>
          <p:nvPr/>
        </p:nvGrpSpPr>
        <p:grpSpPr>
          <a:xfrm>
            <a:off x="5686050" y="233603"/>
            <a:ext cx="2320378" cy="2107387"/>
            <a:chOff x="5686050" y="233603"/>
            <a:chExt cx="2320378" cy="2107387"/>
          </a:xfrm>
        </p:grpSpPr>
        <p:grpSp>
          <p:nvGrpSpPr>
            <p:cNvPr id="265" name="Google Shape;265;p9"/>
            <p:cNvGrpSpPr/>
            <p:nvPr/>
          </p:nvGrpSpPr>
          <p:grpSpPr>
            <a:xfrm>
              <a:off x="5686050" y="233603"/>
              <a:ext cx="2269037" cy="1886428"/>
              <a:chOff x="5935350" y="281003"/>
              <a:chExt cx="2269037" cy="1886428"/>
            </a:xfrm>
          </p:grpSpPr>
          <p:grpSp>
            <p:nvGrpSpPr>
              <p:cNvPr id="266" name="Google Shape;266;p9"/>
              <p:cNvGrpSpPr/>
              <p:nvPr/>
            </p:nvGrpSpPr>
            <p:grpSpPr>
              <a:xfrm rot="7522670">
                <a:off x="7249321" y="1234785"/>
                <a:ext cx="817773" cy="759053"/>
                <a:chOff x="505893" y="1527370"/>
                <a:chExt cx="817725" cy="759008"/>
              </a:xfrm>
            </p:grpSpPr>
            <p:sp>
              <p:nvSpPr>
                <p:cNvPr id="267" name="Google Shape;267;p9"/>
                <p:cNvSpPr/>
                <p:nvPr/>
              </p:nvSpPr>
              <p:spPr>
                <a:xfrm>
                  <a:off x="506538" y="1527370"/>
                  <a:ext cx="817079" cy="7514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97" h="10481" extrusionOk="0">
                      <a:moveTo>
                        <a:pt x="1547" y="1"/>
                      </a:moveTo>
                      <a:cubicBezTo>
                        <a:pt x="1416" y="1"/>
                        <a:pt x="1275" y="17"/>
                        <a:pt x="1134" y="62"/>
                      </a:cubicBezTo>
                      <a:cubicBezTo>
                        <a:pt x="942" y="115"/>
                        <a:pt x="764" y="201"/>
                        <a:pt x="617" y="317"/>
                      </a:cubicBezTo>
                      <a:cubicBezTo>
                        <a:pt x="467" y="431"/>
                        <a:pt x="342" y="570"/>
                        <a:pt x="247" y="739"/>
                      </a:cubicBezTo>
                      <a:cubicBezTo>
                        <a:pt x="123" y="959"/>
                        <a:pt x="45" y="1214"/>
                        <a:pt x="17" y="1520"/>
                      </a:cubicBezTo>
                      <a:cubicBezTo>
                        <a:pt x="0" y="1784"/>
                        <a:pt x="36" y="2075"/>
                        <a:pt x="123" y="2356"/>
                      </a:cubicBezTo>
                      <a:cubicBezTo>
                        <a:pt x="159" y="2480"/>
                        <a:pt x="220" y="2603"/>
                        <a:pt x="281" y="2733"/>
                      </a:cubicBezTo>
                      <a:cubicBezTo>
                        <a:pt x="370" y="2892"/>
                        <a:pt x="484" y="3042"/>
                        <a:pt x="589" y="3183"/>
                      </a:cubicBezTo>
                      <a:cubicBezTo>
                        <a:pt x="633" y="3236"/>
                        <a:pt x="669" y="3288"/>
                        <a:pt x="711" y="3341"/>
                      </a:cubicBezTo>
                      <a:cubicBezTo>
                        <a:pt x="889" y="3561"/>
                        <a:pt x="1072" y="3789"/>
                        <a:pt x="1197" y="4052"/>
                      </a:cubicBezTo>
                      <a:cubicBezTo>
                        <a:pt x="1250" y="4185"/>
                        <a:pt x="1283" y="4299"/>
                        <a:pt x="1302" y="4422"/>
                      </a:cubicBezTo>
                      <a:cubicBezTo>
                        <a:pt x="1319" y="4555"/>
                        <a:pt x="1319" y="4686"/>
                        <a:pt x="1311" y="4818"/>
                      </a:cubicBezTo>
                      <a:cubicBezTo>
                        <a:pt x="1292" y="4949"/>
                        <a:pt x="1267" y="5074"/>
                        <a:pt x="1239" y="5196"/>
                      </a:cubicBezTo>
                      <a:cubicBezTo>
                        <a:pt x="1222" y="5276"/>
                        <a:pt x="1205" y="5355"/>
                        <a:pt x="1186" y="5443"/>
                      </a:cubicBezTo>
                      <a:cubicBezTo>
                        <a:pt x="1153" y="5654"/>
                        <a:pt x="1134" y="5865"/>
                        <a:pt x="1153" y="6068"/>
                      </a:cubicBezTo>
                      <a:cubicBezTo>
                        <a:pt x="1161" y="6243"/>
                        <a:pt x="1197" y="6401"/>
                        <a:pt x="1250" y="6543"/>
                      </a:cubicBezTo>
                      <a:cubicBezTo>
                        <a:pt x="1302" y="6673"/>
                        <a:pt x="1380" y="6796"/>
                        <a:pt x="1478" y="6912"/>
                      </a:cubicBezTo>
                      <a:cubicBezTo>
                        <a:pt x="1575" y="7017"/>
                        <a:pt x="1689" y="7096"/>
                        <a:pt x="1777" y="7157"/>
                      </a:cubicBezTo>
                      <a:cubicBezTo>
                        <a:pt x="1891" y="7237"/>
                        <a:pt x="2005" y="7298"/>
                        <a:pt x="2128" y="7351"/>
                      </a:cubicBezTo>
                      <a:lnTo>
                        <a:pt x="2252" y="7412"/>
                      </a:lnTo>
                      <a:cubicBezTo>
                        <a:pt x="2453" y="7509"/>
                        <a:pt x="2664" y="7615"/>
                        <a:pt x="2858" y="7746"/>
                      </a:cubicBezTo>
                      <a:cubicBezTo>
                        <a:pt x="2991" y="7843"/>
                        <a:pt x="3077" y="7931"/>
                        <a:pt x="3157" y="8020"/>
                      </a:cubicBezTo>
                      <a:cubicBezTo>
                        <a:pt x="3227" y="8106"/>
                        <a:pt x="3288" y="8220"/>
                        <a:pt x="3349" y="8362"/>
                      </a:cubicBezTo>
                      <a:cubicBezTo>
                        <a:pt x="3385" y="8431"/>
                        <a:pt x="3413" y="8512"/>
                        <a:pt x="3446" y="8581"/>
                      </a:cubicBezTo>
                      <a:cubicBezTo>
                        <a:pt x="3499" y="8723"/>
                        <a:pt x="3552" y="8864"/>
                        <a:pt x="3632" y="9003"/>
                      </a:cubicBezTo>
                      <a:cubicBezTo>
                        <a:pt x="3677" y="9100"/>
                        <a:pt x="3738" y="9189"/>
                        <a:pt x="3824" y="9303"/>
                      </a:cubicBezTo>
                      <a:cubicBezTo>
                        <a:pt x="3913" y="9400"/>
                        <a:pt x="4002" y="9497"/>
                        <a:pt x="4088" y="9575"/>
                      </a:cubicBezTo>
                      <a:cubicBezTo>
                        <a:pt x="4468" y="9900"/>
                        <a:pt x="4951" y="10058"/>
                        <a:pt x="5407" y="10183"/>
                      </a:cubicBezTo>
                      <a:cubicBezTo>
                        <a:pt x="5935" y="10322"/>
                        <a:pt x="6507" y="10411"/>
                        <a:pt x="7175" y="10455"/>
                      </a:cubicBezTo>
                      <a:cubicBezTo>
                        <a:pt x="7431" y="10472"/>
                        <a:pt x="7712" y="10481"/>
                        <a:pt x="7992" y="10481"/>
                      </a:cubicBezTo>
                      <a:cubicBezTo>
                        <a:pt x="8300" y="10481"/>
                        <a:pt x="8617" y="10472"/>
                        <a:pt x="8961" y="10455"/>
                      </a:cubicBezTo>
                      <a:cubicBezTo>
                        <a:pt x="9058" y="10447"/>
                        <a:pt x="9153" y="10436"/>
                        <a:pt x="9250" y="10428"/>
                      </a:cubicBezTo>
                      <a:cubicBezTo>
                        <a:pt x="9269" y="10436"/>
                        <a:pt x="9294" y="10447"/>
                        <a:pt x="9311" y="10447"/>
                      </a:cubicBezTo>
                      <a:cubicBezTo>
                        <a:pt x="9330" y="10447"/>
                        <a:pt x="9339" y="10447"/>
                        <a:pt x="9355" y="10436"/>
                      </a:cubicBezTo>
                      <a:cubicBezTo>
                        <a:pt x="9391" y="10428"/>
                        <a:pt x="9417" y="10411"/>
                        <a:pt x="9444" y="10367"/>
                      </a:cubicBezTo>
                      <a:cubicBezTo>
                        <a:pt x="9567" y="10172"/>
                        <a:pt x="9699" y="9980"/>
                        <a:pt x="9830" y="9786"/>
                      </a:cubicBezTo>
                      <a:cubicBezTo>
                        <a:pt x="10024" y="9497"/>
                        <a:pt x="10235" y="9189"/>
                        <a:pt x="10419" y="8881"/>
                      </a:cubicBezTo>
                      <a:cubicBezTo>
                        <a:pt x="10736" y="8370"/>
                        <a:pt x="10974" y="7887"/>
                        <a:pt x="11141" y="7404"/>
                      </a:cubicBezTo>
                      <a:cubicBezTo>
                        <a:pt x="11335" y="6840"/>
                        <a:pt x="11396" y="6332"/>
                        <a:pt x="11327" y="5882"/>
                      </a:cubicBezTo>
                      <a:cubicBezTo>
                        <a:pt x="11282" y="5627"/>
                        <a:pt x="11194" y="5390"/>
                        <a:pt x="11063" y="5171"/>
                      </a:cubicBezTo>
                      <a:cubicBezTo>
                        <a:pt x="10999" y="5074"/>
                        <a:pt x="10930" y="4977"/>
                        <a:pt x="10824" y="4863"/>
                      </a:cubicBezTo>
                      <a:cubicBezTo>
                        <a:pt x="10755" y="4774"/>
                        <a:pt x="10666" y="4696"/>
                        <a:pt x="10569" y="4624"/>
                      </a:cubicBezTo>
                      <a:cubicBezTo>
                        <a:pt x="10463" y="4546"/>
                        <a:pt x="10358" y="4485"/>
                        <a:pt x="10252" y="4441"/>
                      </a:cubicBezTo>
                      <a:cubicBezTo>
                        <a:pt x="10138" y="4396"/>
                        <a:pt x="10024" y="4361"/>
                        <a:pt x="9902" y="4344"/>
                      </a:cubicBezTo>
                      <a:cubicBezTo>
                        <a:pt x="9744" y="4308"/>
                        <a:pt x="9575" y="4299"/>
                        <a:pt x="9427" y="4282"/>
                      </a:cubicBezTo>
                      <a:cubicBezTo>
                        <a:pt x="9355" y="4282"/>
                        <a:pt x="9286" y="4274"/>
                        <a:pt x="9216" y="4263"/>
                      </a:cubicBezTo>
                      <a:lnTo>
                        <a:pt x="9197" y="4263"/>
                      </a:lnTo>
                      <a:cubicBezTo>
                        <a:pt x="8942" y="4238"/>
                        <a:pt x="8750" y="4194"/>
                        <a:pt x="8583" y="4133"/>
                      </a:cubicBezTo>
                      <a:cubicBezTo>
                        <a:pt x="8486" y="4097"/>
                        <a:pt x="8406" y="4052"/>
                        <a:pt x="8336" y="4000"/>
                      </a:cubicBezTo>
                      <a:cubicBezTo>
                        <a:pt x="8267" y="3947"/>
                        <a:pt x="8195" y="3886"/>
                        <a:pt x="8134" y="3816"/>
                      </a:cubicBezTo>
                      <a:cubicBezTo>
                        <a:pt x="8056" y="3711"/>
                        <a:pt x="7984" y="3597"/>
                        <a:pt x="7914" y="3447"/>
                      </a:cubicBezTo>
                      <a:lnTo>
                        <a:pt x="7906" y="3430"/>
                      </a:lnTo>
                      <a:cubicBezTo>
                        <a:pt x="7817" y="3227"/>
                        <a:pt x="7756" y="2997"/>
                        <a:pt x="7695" y="2786"/>
                      </a:cubicBezTo>
                      <a:cubicBezTo>
                        <a:pt x="7650" y="2655"/>
                        <a:pt x="7614" y="2533"/>
                        <a:pt x="7570" y="2400"/>
                      </a:cubicBezTo>
                      <a:cubicBezTo>
                        <a:pt x="7500" y="2197"/>
                        <a:pt x="7431" y="2031"/>
                        <a:pt x="7351" y="1889"/>
                      </a:cubicBezTo>
                      <a:cubicBezTo>
                        <a:pt x="7254" y="1723"/>
                        <a:pt x="7131" y="1564"/>
                        <a:pt x="6964" y="1425"/>
                      </a:cubicBezTo>
                      <a:cubicBezTo>
                        <a:pt x="6789" y="1275"/>
                        <a:pt x="6604" y="1170"/>
                        <a:pt x="6409" y="1125"/>
                      </a:cubicBezTo>
                      <a:cubicBezTo>
                        <a:pt x="6340" y="1108"/>
                        <a:pt x="6262" y="1098"/>
                        <a:pt x="6182" y="1098"/>
                      </a:cubicBezTo>
                      <a:cubicBezTo>
                        <a:pt x="6093" y="1098"/>
                        <a:pt x="5998" y="1108"/>
                        <a:pt x="5892" y="1134"/>
                      </a:cubicBezTo>
                      <a:cubicBezTo>
                        <a:pt x="5724" y="1170"/>
                        <a:pt x="5565" y="1248"/>
                        <a:pt x="5418" y="1328"/>
                      </a:cubicBezTo>
                      <a:cubicBezTo>
                        <a:pt x="5354" y="1362"/>
                        <a:pt x="5293" y="1398"/>
                        <a:pt x="5232" y="1433"/>
                      </a:cubicBezTo>
                      <a:cubicBezTo>
                        <a:pt x="5135" y="1486"/>
                        <a:pt x="5038" y="1531"/>
                        <a:pt x="4943" y="1583"/>
                      </a:cubicBezTo>
                      <a:cubicBezTo>
                        <a:pt x="4924" y="1592"/>
                        <a:pt x="4898" y="1600"/>
                        <a:pt x="4871" y="1617"/>
                      </a:cubicBezTo>
                      <a:cubicBezTo>
                        <a:pt x="4721" y="1678"/>
                        <a:pt x="4590" y="1723"/>
                        <a:pt x="4457" y="1742"/>
                      </a:cubicBezTo>
                      <a:cubicBezTo>
                        <a:pt x="4405" y="1750"/>
                        <a:pt x="4343" y="1750"/>
                        <a:pt x="4291" y="1750"/>
                      </a:cubicBezTo>
                      <a:lnTo>
                        <a:pt x="4185" y="1750"/>
                      </a:lnTo>
                      <a:cubicBezTo>
                        <a:pt x="4107" y="1742"/>
                        <a:pt x="4018" y="1714"/>
                        <a:pt x="3930" y="1689"/>
                      </a:cubicBezTo>
                      <a:cubicBezTo>
                        <a:pt x="3835" y="1645"/>
                        <a:pt x="3746" y="1592"/>
                        <a:pt x="3641" y="1520"/>
                      </a:cubicBezTo>
                      <a:cubicBezTo>
                        <a:pt x="3413" y="1345"/>
                        <a:pt x="3210" y="1125"/>
                        <a:pt x="3016" y="914"/>
                      </a:cubicBezTo>
                      <a:cubicBezTo>
                        <a:pt x="2769" y="634"/>
                        <a:pt x="2516" y="351"/>
                        <a:pt x="2180" y="167"/>
                      </a:cubicBezTo>
                      <a:cubicBezTo>
                        <a:pt x="2030" y="79"/>
                        <a:pt x="1872" y="26"/>
                        <a:pt x="1705" y="9"/>
                      </a:cubicBezTo>
                      <a:cubicBezTo>
                        <a:pt x="1653" y="1"/>
                        <a:pt x="1600" y="1"/>
                        <a:pt x="1547" y="1"/>
                      </a:cubicBezTo>
                      <a:close/>
                    </a:path>
                  </a:pathLst>
                </a:custGeom>
                <a:solidFill>
                  <a:srgbClr val="91278D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268;p9"/>
                <p:cNvSpPr/>
                <p:nvPr/>
              </p:nvSpPr>
              <p:spPr>
                <a:xfrm>
                  <a:off x="505893" y="1545508"/>
                  <a:ext cx="675200" cy="733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8" h="10228" extrusionOk="0">
                      <a:moveTo>
                        <a:pt x="704" y="1"/>
                      </a:moveTo>
                      <a:cubicBezTo>
                        <a:pt x="668" y="20"/>
                        <a:pt x="642" y="45"/>
                        <a:pt x="615" y="64"/>
                      </a:cubicBezTo>
                      <a:cubicBezTo>
                        <a:pt x="476" y="178"/>
                        <a:pt x="351" y="317"/>
                        <a:pt x="256" y="486"/>
                      </a:cubicBezTo>
                      <a:cubicBezTo>
                        <a:pt x="132" y="697"/>
                        <a:pt x="54" y="961"/>
                        <a:pt x="26" y="1267"/>
                      </a:cubicBezTo>
                      <a:cubicBezTo>
                        <a:pt x="1" y="1531"/>
                        <a:pt x="35" y="1822"/>
                        <a:pt x="132" y="2103"/>
                      </a:cubicBezTo>
                      <a:cubicBezTo>
                        <a:pt x="168" y="2227"/>
                        <a:pt x="220" y="2350"/>
                        <a:pt x="290" y="2480"/>
                      </a:cubicBezTo>
                      <a:cubicBezTo>
                        <a:pt x="379" y="2649"/>
                        <a:pt x="493" y="2797"/>
                        <a:pt x="590" y="2930"/>
                      </a:cubicBezTo>
                      <a:cubicBezTo>
                        <a:pt x="634" y="2983"/>
                        <a:pt x="678" y="3035"/>
                        <a:pt x="720" y="3088"/>
                      </a:cubicBezTo>
                      <a:cubicBezTo>
                        <a:pt x="898" y="3316"/>
                        <a:pt x="1081" y="3546"/>
                        <a:pt x="1195" y="3799"/>
                      </a:cubicBezTo>
                      <a:cubicBezTo>
                        <a:pt x="1248" y="3924"/>
                        <a:pt x="1284" y="4046"/>
                        <a:pt x="1311" y="4169"/>
                      </a:cubicBezTo>
                      <a:cubicBezTo>
                        <a:pt x="1328" y="4302"/>
                        <a:pt x="1328" y="4433"/>
                        <a:pt x="1311" y="4565"/>
                      </a:cubicBezTo>
                      <a:cubicBezTo>
                        <a:pt x="1301" y="4679"/>
                        <a:pt x="1276" y="4793"/>
                        <a:pt x="1248" y="4907"/>
                      </a:cubicBezTo>
                      <a:cubicBezTo>
                        <a:pt x="1223" y="5023"/>
                        <a:pt x="1214" y="5102"/>
                        <a:pt x="1195" y="5190"/>
                      </a:cubicBezTo>
                      <a:cubicBezTo>
                        <a:pt x="1153" y="5401"/>
                        <a:pt x="1143" y="5612"/>
                        <a:pt x="1153" y="5815"/>
                      </a:cubicBezTo>
                      <a:cubicBezTo>
                        <a:pt x="1170" y="5990"/>
                        <a:pt x="1195" y="6148"/>
                        <a:pt x="1259" y="6290"/>
                      </a:cubicBezTo>
                      <a:cubicBezTo>
                        <a:pt x="1311" y="6420"/>
                        <a:pt x="1381" y="6543"/>
                        <a:pt x="1487" y="6667"/>
                      </a:cubicBezTo>
                      <a:cubicBezTo>
                        <a:pt x="1584" y="6773"/>
                        <a:pt x="1706" y="6859"/>
                        <a:pt x="1786" y="6912"/>
                      </a:cubicBezTo>
                      <a:cubicBezTo>
                        <a:pt x="1892" y="6984"/>
                        <a:pt x="2006" y="7037"/>
                        <a:pt x="2137" y="7106"/>
                      </a:cubicBezTo>
                      <a:lnTo>
                        <a:pt x="2261" y="7159"/>
                      </a:lnTo>
                      <a:cubicBezTo>
                        <a:pt x="2462" y="7265"/>
                        <a:pt x="2673" y="7370"/>
                        <a:pt x="2867" y="7503"/>
                      </a:cubicBezTo>
                      <a:cubicBezTo>
                        <a:pt x="2989" y="7590"/>
                        <a:pt x="3086" y="7678"/>
                        <a:pt x="3166" y="7767"/>
                      </a:cubicBezTo>
                      <a:cubicBezTo>
                        <a:pt x="3236" y="7862"/>
                        <a:pt x="3297" y="7967"/>
                        <a:pt x="3358" y="8109"/>
                      </a:cubicBezTo>
                      <a:cubicBezTo>
                        <a:pt x="3394" y="8178"/>
                        <a:pt x="3422" y="8259"/>
                        <a:pt x="3447" y="8328"/>
                      </a:cubicBezTo>
                      <a:cubicBezTo>
                        <a:pt x="3508" y="8478"/>
                        <a:pt x="3561" y="8619"/>
                        <a:pt x="3633" y="8750"/>
                      </a:cubicBezTo>
                      <a:cubicBezTo>
                        <a:pt x="3686" y="8847"/>
                        <a:pt x="3747" y="8944"/>
                        <a:pt x="3833" y="9050"/>
                      </a:cubicBezTo>
                      <a:cubicBezTo>
                        <a:pt x="3913" y="9155"/>
                        <a:pt x="4002" y="9244"/>
                        <a:pt x="4097" y="9322"/>
                      </a:cubicBezTo>
                      <a:cubicBezTo>
                        <a:pt x="4477" y="9656"/>
                        <a:pt x="4960" y="9814"/>
                        <a:pt x="5416" y="9938"/>
                      </a:cubicBezTo>
                      <a:cubicBezTo>
                        <a:pt x="5935" y="10069"/>
                        <a:pt x="6516" y="10158"/>
                        <a:pt x="7184" y="10211"/>
                      </a:cubicBezTo>
                      <a:cubicBezTo>
                        <a:pt x="7457" y="10228"/>
                        <a:pt x="7729" y="10228"/>
                        <a:pt x="8001" y="10228"/>
                      </a:cubicBezTo>
                      <a:cubicBezTo>
                        <a:pt x="8309" y="10228"/>
                        <a:pt x="8626" y="10219"/>
                        <a:pt x="8970" y="10202"/>
                      </a:cubicBezTo>
                      <a:cubicBezTo>
                        <a:pt x="9067" y="10202"/>
                        <a:pt x="9162" y="10194"/>
                        <a:pt x="9259" y="10183"/>
                      </a:cubicBezTo>
                      <a:cubicBezTo>
                        <a:pt x="9278" y="10194"/>
                        <a:pt x="9303" y="10194"/>
                        <a:pt x="9320" y="10194"/>
                      </a:cubicBezTo>
                      <a:lnTo>
                        <a:pt x="9364" y="10194"/>
                      </a:lnTo>
                      <a:cubicBezTo>
                        <a:pt x="9383" y="10183"/>
                        <a:pt x="9400" y="10175"/>
                        <a:pt x="9417" y="10158"/>
                      </a:cubicBezTo>
                      <a:cubicBezTo>
                        <a:pt x="9109" y="9622"/>
                        <a:pt x="8750" y="9120"/>
                        <a:pt x="8354" y="8645"/>
                      </a:cubicBezTo>
                      <a:cubicBezTo>
                        <a:pt x="7801" y="7959"/>
                        <a:pt x="7193" y="7317"/>
                        <a:pt x="6560" y="6701"/>
                      </a:cubicBezTo>
                      <a:cubicBezTo>
                        <a:pt x="6243" y="6385"/>
                        <a:pt x="5918" y="6079"/>
                        <a:pt x="5602" y="5770"/>
                      </a:cubicBezTo>
                      <a:cubicBezTo>
                        <a:pt x="5277" y="5446"/>
                        <a:pt x="4960" y="5129"/>
                        <a:pt x="4644" y="4793"/>
                      </a:cubicBezTo>
                      <a:cubicBezTo>
                        <a:pt x="3861" y="3994"/>
                        <a:pt x="3105" y="3158"/>
                        <a:pt x="2392" y="2288"/>
                      </a:cubicBezTo>
                      <a:cubicBezTo>
                        <a:pt x="2039" y="1858"/>
                        <a:pt x="1698" y="1417"/>
                        <a:pt x="1373" y="961"/>
                      </a:cubicBezTo>
                      <a:cubicBezTo>
                        <a:pt x="1143" y="644"/>
                        <a:pt x="915" y="328"/>
                        <a:pt x="704" y="1"/>
                      </a:cubicBezTo>
                      <a:close/>
                    </a:path>
                  </a:pathLst>
                </a:custGeom>
                <a:solidFill>
                  <a:srgbClr val="3A3939">
                    <a:alpha val="1304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9"/>
                <p:cNvSpPr/>
                <p:nvPr/>
              </p:nvSpPr>
              <p:spPr>
                <a:xfrm>
                  <a:off x="549338" y="1563216"/>
                  <a:ext cx="659571" cy="72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" h="10087" extrusionOk="0">
                      <a:moveTo>
                        <a:pt x="8848" y="6819"/>
                      </a:moveTo>
                      <a:lnTo>
                        <a:pt x="8848" y="6819"/>
                      </a:lnTo>
                      <a:cubicBezTo>
                        <a:pt x="8848" y="6820"/>
                        <a:pt x="8847" y="6821"/>
                        <a:pt x="8847" y="6823"/>
                      </a:cubicBezTo>
                      <a:cubicBezTo>
                        <a:pt x="8848" y="6822"/>
                        <a:pt x="8848" y="6820"/>
                        <a:pt x="8848" y="6819"/>
                      </a:cubicBezTo>
                      <a:close/>
                      <a:moveTo>
                        <a:pt x="317" y="1"/>
                      </a:moveTo>
                      <a:cubicBezTo>
                        <a:pt x="309" y="1"/>
                        <a:pt x="300" y="1"/>
                        <a:pt x="292" y="9"/>
                      </a:cubicBezTo>
                      <a:cubicBezTo>
                        <a:pt x="264" y="28"/>
                        <a:pt x="256" y="62"/>
                        <a:pt x="273" y="89"/>
                      </a:cubicBezTo>
                      <a:cubicBezTo>
                        <a:pt x="556" y="564"/>
                        <a:pt x="872" y="1020"/>
                        <a:pt x="1206" y="1470"/>
                      </a:cubicBezTo>
                      <a:cubicBezTo>
                        <a:pt x="1170" y="1461"/>
                        <a:pt x="1127" y="1461"/>
                        <a:pt x="1092" y="1453"/>
                      </a:cubicBezTo>
                      <a:cubicBezTo>
                        <a:pt x="1011" y="1442"/>
                        <a:pt x="933" y="1417"/>
                        <a:pt x="853" y="1400"/>
                      </a:cubicBezTo>
                      <a:cubicBezTo>
                        <a:pt x="581" y="1311"/>
                        <a:pt x="317" y="1178"/>
                        <a:pt x="72" y="1039"/>
                      </a:cubicBezTo>
                      <a:cubicBezTo>
                        <a:pt x="72" y="1031"/>
                        <a:pt x="62" y="1031"/>
                        <a:pt x="53" y="1031"/>
                      </a:cubicBezTo>
                      <a:cubicBezTo>
                        <a:pt x="45" y="1031"/>
                        <a:pt x="45" y="1031"/>
                        <a:pt x="36" y="1039"/>
                      </a:cubicBezTo>
                      <a:cubicBezTo>
                        <a:pt x="28" y="1039"/>
                        <a:pt x="9" y="1047"/>
                        <a:pt x="9" y="1064"/>
                      </a:cubicBezTo>
                      <a:cubicBezTo>
                        <a:pt x="1" y="1073"/>
                        <a:pt x="1" y="1083"/>
                        <a:pt x="9" y="1100"/>
                      </a:cubicBezTo>
                      <a:cubicBezTo>
                        <a:pt x="9" y="1109"/>
                        <a:pt x="20" y="1117"/>
                        <a:pt x="36" y="1126"/>
                      </a:cubicBezTo>
                      <a:cubicBezTo>
                        <a:pt x="220" y="1242"/>
                        <a:pt x="423" y="1337"/>
                        <a:pt x="625" y="1425"/>
                      </a:cubicBezTo>
                      <a:cubicBezTo>
                        <a:pt x="722" y="1461"/>
                        <a:pt x="828" y="1495"/>
                        <a:pt x="933" y="1522"/>
                      </a:cubicBezTo>
                      <a:cubicBezTo>
                        <a:pt x="1047" y="1558"/>
                        <a:pt x="1161" y="1575"/>
                        <a:pt x="1275" y="1575"/>
                      </a:cubicBezTo>
                      <a:lnTo>
                        <a:pt x="1294" y="1575"/>
                      </a:lnTo>
                      <a:cubicBezTo>
                        <a:pt x="1583" y="1953"/>
                        <a:pt x="1891" y="2314"/>
                        <a:pt x="2208" y="2666"/>
                      </a:cubicBezTo>
                      <a:cubicBezTo>
                        <a:pt x="2586" y="3078"/>
                        <a:pt x="2974" y="3483"/>
                        <a:pt x="3377" y="3888"/>
                      </a:cubicBezTo>
                      <a:cubicBezTo>
                        <a:pt x="3343" y="3896"/>
                        <a:pt x="3307" y="3896"/>
                        <a:pt x="3272" y="3905"/>
                      </a:cubicBezTo>
                      <a:cubicBezTo>
                        <a:pt x="3210" y="3922"/>
                        <a:pt x="3158" y="3922"/>
                        <a:pt x="3096" y="3932"/>
                      </a:cubicBezTo>
                      <a:cubicBezTo>
                        <a:pt x="2982" y="3949"/>
                        <a:pt x="2868" y="3949"/>
                        <a:pt x="2752" y="3949"/>
                      </a:cubicBezTo>
                      <a:cubicBezTo>
                        <a:pt x="2508" y="3941"/>
                        <a:pt x="2269" y="3896"/>
                        <a:pt x="2041" y="3844"/>
                      </a:cubicBezTo>
                      <a:cubicBezTo>
                        <a:pt x="1786" y="3791"/>
                        <a:pt x="1550" y="3730"/>
                        <a:pt x="1303" y="3669"/>
                      </a:cubicBezTo>
                      <a:lnTo>
                        <a:pt x="1294" y="3669"/>
                      </a:lnTo>
                      <a:cubicBezTo>
                        <a:pt x="1267" y="3669"/>
                        <a:pt x="1250" y="3685"/>
                        <a:pt x="1250" y="3702"/>
                      </a:cubicBezTo>
                      <a:cubicBezTo>
                        <a:pt x="1241" y="3738"/>
                        <a:pt x="1258" y="3755"/>
                        <a:pt x="1286" y="3763"/>
                      </a:cubicBezTo>
                      <a:cubicBezTo>
                        <a:pt x="1461" y="3808"/>
                        <a:pt x="1636" y="3852"/>
                        <a:pt x="1803" y="3905"/>
                      </a:cubicBezTo>
                      <a:cubicBezTo>
                        <a:pt x="1997" y="3949"/>
                        <a:pt x="2183" y="3993"/>
                        <a:pt x="2375" y="4027"/>
                      </a:cubicBezTo>
                      <a:cubicBezTo>
                        <a:pt x="2560" y="4063"/>
                        <a:pt x="2744" y="4080"/>
                        <a:pt x="2930" y="4091"/>
                      </a:cubicBezTo>
                      <a:cubicBezTo>
                        <a:pt x="3113" y="4091"/>
                        <a:pt x="3307" y="4072"/>
                        <a:pt x="3483" y="4019"/>
                      </a:cubicBezTo>
                      <a:cubicBezTo>
                        <a:pt x="3491" y="4019"/>
                        <a:pt x="3502" y="4010"/>
                        <a:pt x="3502" y="4010"/>
                      </a:cubicBezTo>
                      <a:cubicBezTo>
                        <a:pt x="3818" y="4327"/>
                        <a:pt x="4143" y="4643"/>
                        <a:pt x="4460" y="4952"/>
                      </a:cubicBezTo>
                      <a:cubicBezTo>
                        <a:pt x="4652" y="5146"/>
                        <a:pt x="4846" y="5338"/>
                        <a:pt x="5040" y="5532"/>
                      </a:cubicBezTo>
                      <a:lnTo>
                        <a:pt x="5021" y="5532"/>
                      </a:lnTo>
                      <a:cubicBezTo>
                        <a:pt x="4740" y="5576"/>
                        <a:pt x="4451" y="5637"/>
                        <a:pt x="4160" y="5663"/>
                      </a:cubicBezTo>
                      <a:cubicBezTo>
                        <a:pt x="3948" y="5683"/>
                        <a:pt x="3731" y="5693"/>
                        <a:pt x="3516" y="5693"/>
                      </a:cubicBezTo>
                      <a:cubicBezTo>
                        <a:pt x="3446" y="5693"/>
                        <a:pt x="3377" y="5692"/>
                        <a:pt x="3307" y="5690"/>
                      </a:cubicBezTo>
                      <a:lnTo>
                        <a:pt x="3316" y="5690"/>
                      </a:lnTo>
                      <a:cubicBezTo>
                        <a:pt x="3166" y="5690"/>
                        <a:pt x="3016" y="5682"/>
                        <a:pt x="2868" y="5663"/>
                      </a:cubicBezTo>
                      <a:cubicBezTo>
                        <a:pt x="2700" y="5654"/>
                        <a:pt x="2533" y="5629"/>
                        <a:pt x="2375" y="5602"/>
                      </a:cubicBezTo>
                      <a:cubicBezTo>
                        <a:pt x="2041" y="5549"/>
                        <a:pt x="1716" y="5471"/>
                        <a:pt x="1391" y="5374"/>
                      </a:cubicBezTo>
                      <a:lnTo>
                        <a:pt x="1391" y="5382"/>
                      </a:lnTo>
                      <a:cubicBezTo>
                        <a:pt x="1286" y="5346"/>
                        <a:pt x="1180" y="5312"/>
                        <a:pt x="1083" y="5277"/>
                      </a:cubicBezTo>
                      <a:lnTo>
                        <a:pt x="1056" y="5277"/>
                      </a:lnTo>
                      <a:cubicBezTo>
                        <a:pt x="1039" y="5277"/>
                        <a:pt x="1022" y="5285"/>
                        <a:pt x="1011" y="5304"/>
                      </a:cubicBezTo>
                      <a:cubicBezTo>
                        <a:pt x="1003" y="5329"/>
                        <a:pt x="1011" y="5365"/>
                        <a:pt x="1039" y="5374"/>
                      </a:cubicBezTo>
                      <a:cubicBezTo>
                        <a:pt x="1355" y="5479"/>
                        <a:pt x="1680" y="5568"/>
                        <a:pt x="2005" y="5646"/>
                      </a:cubicBezTo>
                      <a:cubicBezTo>
                        <a:pt x="2341" y="5716"/>
                        <a:pt x="2683" y="5768"/>
                        <a:pt x="3027" y="5804"/>
                      </a:cubicBezTo>
                      <a:cubicBezTo>
                        <a:pt x="3270" y="5832"/>
                        <a:pt x="3517" y="5843"/>
                        <a:pt x="3766" y="5843"/>
                      </a:cubicBezTo>
                      <a:cubicBezTo>
                        <a:pt x="3842" y="5843"/>
                        <a:pt x="3918" y="5842"/>
                        <a:pt x="3993" y="5840"/>
                      </a:cubicBezTo>
                      <a:cubicBezTo>
                        <a:pt x="4346" y="5832"/>
                        <a:pt x="4696" y="5804"/>
                        <a:pt x="5048" y="5726"/>
                      </a:cubicBezTo>
                      <a:lnTo>
                        <a:pt x="5074" y="5726"/>
                      </a:lnTo>
                      <a:cubicBezTo>
                        <a:pt x="5084" y="5716"/>
                        <a:pt x="5101" y="5707"/>
                        <a:pt x="5110" y="5690"/>
                      </a:cubicBezTo>
                      <a:cubicBezTo>
                        <a:pt x="5127" y="5673"/>
                        <a:pt x="5137" y="5646"/>
                        <a:pt x="5137" y="5621"/>
                      </a:cubicBezTo>
                      <a:cubicBezTo>
                        <a:pt x="5401" y="5884"/>
                        <a:pt x="5665" y="6157"/>
                        <a:pt x="5918" y="6429"/>
                      </a:cubicBezTo>
                      <a:cubicBezTo>
                        <a:pt x="6165" y="6684"/>
                        <a:pt x="6403" y="6948"/>
                        <a:pt x="6631" y="7212"/>
                      </a:cubicBezTo>
                      <a:cubicBezTo>
                        <a:pt x="6825" y="7423"/>
                        <a:pt x="7009" y="7651"/>
                        <a:pt x="7195" y="7870"/>
                      </a:cubicBezTo>
                      <a:cubicBezTo>
                        <a:pt x="7053" y="7915"/>
                        <a:pt x="6903" y="7959"/>
                        <a:pt x="6754" y="8003"/>
                      </a:cubicBezTo>
                      <a:cubicBezTo>
                        <a:pt x="6341" y="8096"/>
                        <a:pt x="5922" y="8127"/>
                        <a:pt x="5503" y="8127"/>
                      </a:cubicBezTo>
                      <a:cubicBezTo>
                        <a:pt x="5448" y="8127"/>
                        <a:pt x="5393" y="8127"/>
                        <a:pt x="5338" y="8126"/>
                      </a:cubicBezTo>
                      <a:lnTo>
                        <a:pt x="5348" y="8126"/>
                      </a:lnTo>
                      <a:cubicBezTo>
                        <a:pt x="4935" y="8117"/>
                        <a:pt x="4521" y="8056"/>
                        <a:pt x="4124" y="7967"/>
                      </a:cubicBezTo>
                      <a:cubicBezTo>
                        <a:pt x="4120" y="7966"/>
                        <a:pt x="4115" y="7965"/>
                        <a:pt x="4111" y="7965"/>
                      </a:cubicBezTo>
                      <a:cubicBezTo>
                        <a:pt x="4090" y="7965"/>
                        <a:pt x="4070" y="7981"/>
                        <a:pt x="4063" y="8003"/>
                      </a:cubicBezTo>
                      <a:cubicBezTo>
                        <a:pt x="4063" y="8028"/>
                        <a:pt x="4082" y="8056"/>
                        <a:pt x="4107" y="8064"/>
                      </a:cubicBezTo>
                      <a:cubicBezTo>
                        <a:pt x="4635" y="8187"/>
                        <a:pt x="5179" y="8248"/>
                        <a:pt x="5726" y="8259"/>
                      </a:cubicBezTo>
                      <a:cubicBezTo>
                        <a:pt x="6007" y="8259"/>
                        <a:pt x="6298" y="8240"/>
                        <a:pt x="6578" y="8206"/>
                      </a:cubicBezTo>
                      <a:cubicBezTo>
                        <a:pt x="6709" y="8187"/>
                        <a:pt x="6842" y="8161"/>
                        <a:pt x="6973" y="8134"/>
                      </a:cubicBezTo>
                      <a:cubicBezTo>
                        <a:pt x="7098" y="8117"/>
                        <a:pt x="7220" y="8081"/>
                        <a:pt x="7342" y="8047"/>
                      </a:cubicBezTo>
                      <a:cubicBezTo>
                        <a:pt x="7353" y="8047"/>
                        <a:pt x="7353" y="8056"/>
                        <a:pt x="7361" y="8064"/>
                      </a:cubicBezTo>
                      <a:cubicBezTo>
                        <a:pt x="7598" y="8353"/>
                        <a:pt x="7828" y="8662"/>
                        <a:pt x="8039" y="8970"/>
                      </a:cubicBezTo>
                      <a:cubicBezTo>
                        <a:pt x="8153" y="9136"/>
                        <a:pt x="8267" y="9303"/>
                        <a:pt x="8372" y="9480"/>
                      </a:cubicBezTo>
                      <a:cubicBezTo>
                        <a:pt x="8469" y="9647"/>
                        <a:pt x="8575" y="9822"/>
                        <a:pt x="8661" y="10000"/>
                      </a:cubicBezTo>
                      <a:cubicBezTo>
                        <a:pt x="8680" y="10042"/>
                        <a:pt x="8733" y="10069"/>
                        <a:pt x="8777" y="10078"/>
                      </a:cubicBezTo>
                      <a:cubicBezTo>
                        <a:pt x="8792" y="10084"/>
                        <a:pt x="8809" y="10086"/>
                        <a:pt x="8825" y="10086"/>
                      </a:cubicBezTo>
                      <a:cubicBezTo>
                        <a:pt x="8855" y="10086"/>
                        <a:pt x="8885" y="10077"/>
                        <a:pt x="8908" y="10061"/>
                      </a:cubicBezTo>
                      <a:cubicBezTo>
                        <a:pt x="8997" y="10008"/>
                        <a:pt x="9022" y="9894"/>
                        <a:pt x="8970" y="9805"/>
                      </a:cubicBezTo>
                      <a:cubicBezTo>
                        <a:pt x="8820" y="9558"/>
                        <a:pt x="8672" y="9303"/>
                        <a:pt x="8503" y="9067"/>
                      </a:cubicBezTo>
                      <a:cubicBezTo>
                        <a:pt x="8425" y="8944"/>
                        <a:pt x="8345" y="8828"/>
                        <a:pt x="8258" y="8714"/>
                      </a:cubicBezTo>
                      <a:cubicBezTo>
                        <a:pt x="8267" y="8714"/>
                        <a:pt x="8267" y="8706"/>
                        <a:pt x="8275" y="8706"/>
                      </a:cubicBezTo>
                      <a:cubicBezTo>
                        <a:pt x="8389" y="8592"/>
                        <a:pt x="8486" y="8451"/>
                        <a:pt x="8566" y="8311"/>
                      </a:cubicBezTo>
                      <a:cubicBezTo>
                        <a:pt x="8645" y="8170"/>
                        <a:pt x="8706" y="8020"/>
                        <a:pt x="8758" y="7870"/>
                      </a:cubicBezTo>
                      <a:cubicBezTo>
                        <a:pt x="8883" y="7537"/>
                        <a:pt x="8961" y="7193"/>
                        <a:pt x="9014" y="6842"/>
                      </a:cubicBezTo>
                      <a:cubicBezTo>
                        <a:pt x="9041" y="6676"/>
                        <a:pt x="9067" y="6498"/>
                        <a:pt x="9083" y="6323"/>
                      </a:cubicBezTo>
                      <a:cubicBezTo>
                        <a:pt x="9111" y="6148"/>
                        <a:pt x="9128" y="5971"/>
                        <a:pt x="9147" y="5787"/>
                      </a:cubicBezTo>
                      <a:cubicBezTo>
                        <a:pt x="9172" y="5462"/>
                        <a:pt x="9181" y="5135"/>
                        <a:pt x="9200" y="4810"/>
                      </a:cubicBezTo>
                      <a:cubicBezTo>
                        <a:pt x="9200" y="4785"/>
                        <a:pt x="9181" y="4766"/>
                        <a:pt x="9155" y="4757"/>
                      </a:cubicBezTo>
                      <a:cubicBezTo>
                        <a:pt x="9128" y="4757"/>
                        <a:pt x="9102" y="4776"/>
                        <a:pt x="9102" y="4802"/>
                      </a:cubicBezTo>
                      <a:cubicBezTo>
                        <a:pt x="9083" y="5127"/>
                        <a:pt x="9058" y="5452"/>
                        <a:pt x="9022" y="5779"/>
                      </a:cubicBezTo>
                      <a:cubicBezTo>
                        <a:pt x="8989" y="6127"/>
                        <a:pt x="8936" y="6478"/>
                        <a:pt x="8848" y="6819"/>
                      </a:cubicBezTo>
                      <a:lnTo>
                        <a:pt x="8848" y="6819"/>
                      </a:lnTo>
                      <a:cubicBezTo>
                        <a:pt x="8850" y="6816"/>
                        <a:pt x="8853" y="6814"/>
                        <a:pt x="8854" y="6811"/>
                      </a:cubicBezTo>
                      <a:lnTo>
                        <a:pt x="8854" y="6811"/>
                      </a:lnTo>
                      <a:cubicBezTo>
                        <a:pt x="8829" y="6915"/>
                        <a:pt x="8794" y="7028"/>
                        <a:pt x="8758" y="7140"/>
                      </a:cubicBezTo>
                      <a:cubicBezTo>
                        <a:pt x="8733" y="7246"/>
                        <a:pt x="8689" y="7351"/>
                        <a:pt x="8653" y="7457"/>
                      </a:cubicBezTo>
                      <a:cubicBezTo>
                        <a:pt x="8575" y="7668"/>
                        <a:pt x="8478" y="7862"/>
                        <a:pt x="8372" y="8056"/>
                      </a:cubicBezTo>
                      <a:cubicBezTo>
                        <a:pt x="8328" y="8142"/>
                        <a:pt x="8275" y="8223"/>
                        <a:pt x="8222" y="8301"/>
                      </a:cubicBezTo>
                      <a:cubicBezTo>
                        <a:pt x="8197" y="8345"/>
                        <a:pt x="8178" y="8381"/>
                        <a:pt x="8153" y="8417"/>
                      </a:cubicBezTo>
                      <a:cubicBezTo>
                        <a:pt x="8134" y="8442"/>
                        <a:pt x="8117" y="8470"/>
                        <a:pt x="8100" y="8503"/>
                      </a:cubicBezTo>
                      <a:cubicBezTo>
                        <a:pt x="8056" y="8451"/>
                        <a:pt x="8020" y="8398"/>
                        <a:pt x="7986" y="8345"/>
                      </a:cubicBezTo>
                      <a:cubicBezTo>
                        <a:pt x="7617" y="7879"/>
                        <a:pt x="7228" y="7431"/>
                        <a:pt x="6834" y="7001"/>
                      </a:cubicBezTo>
                      <a:cubicBezTo>
                        <a:pt x="6587" y="6737"/>
                        <a:pt x="6340" y="6473"/>
                        <a:pt x="6087" y="6226"/>
                      </a:cubicBezTo>
                      <a:cubicBezTo>
                        <a:pt x="6104" y="6190"/>
                        <a:pt x="6121" y="6165"/>
                        <a:pt x="6140" y="6138"/>
                      </a:cubicBezTo>
                      <a:cubicBezTo>
                        <a:pt x="6156" y="6104"/>
                        <a:pt x="6165" y="6060"/>
                        <a:pt x="6182" y="6024"/>
                      </a:cubicBezTo>
                      <a:cubicBezTo>
                        <a:pt x="6218" y="5946"/>
                        <a:pt x="6234" y="5865"/>
                        <a:pt x="6262" y="5787"/>
                      </a:cubicBezTo>
                      <a:cubicBezTo>
                        <a:pt x="6315" y="5602"/>
                        <a:pt x="6351" y="5418"/>
                        <a:pt x="6376" y="5232"/>
                      </a:cubicBezTo>
                      <a:cubicBezTo>
                        <a:pt x="6437" y="4838"/>
                        <a:pt x="6437" y="4432"/>
                        <a:pt x="6420" y="4038"/>
                      </a:cubicBezTo>
                      <a:cubicBezTo>
                        <a:pt x="6403" y="3633"/>
                        <a:pt x="6351" y="3227"/>
                        <a:pt x="6287" y="2824"/>
                      </a:cubicBezTo>
                      <a:cubicBezTo>
                        <a:pt x="6234" y="2472"/>
                        <a:pt x="6165" y="2120"/>
                        <a:pt x="6087" y="1769"/>
                      </a:cubicBezTo>
                      <a:cubicBezTo>
                        <a:pt x="6076" y="1742"/>
                        <a:pt x="6059" y="1725"/>
                        <a:pt x="6034" y="1725"/>
                      </a:cubicBezTo>
                      <a:lnTo>
                        <a:pt x="6023" y="1725"/>
                      </a:lnTo>
                      <a:cubicBezTo>
                        <a:pt x="6007" y="1733"/>
                        <a:pt x="5981" y="1759"/>
                        <a:pt x="5990" y="1786"/>
                      </a:cubicBezTo>
                      <a:cubicBezTo>
                        <a:pt x="6059" y="2086"/>
                        <a:pt x="6112" y="2392"/>
                        <a:pt x="6156" y="2708"/>
                      </a:cubicBezTo>
                      <a:cubicBezTo>
                        <a:pt x="6209" y="3061"/>
                        <a:pt x="6234" y="3413"/>
                        <a:pt x="6245" y="3763"/>
                      </a:cubicBezTo>
                      <a:lnTo>
                        <a:pt x="6245" y="4186"/>
                      </a:lnTo>
                      <a:cubicBezTo>
                        <a:pt x="6234" y="4327"/>
                        <a:pt x="6226" y="4477"/>
                        <a:pt x="6218" y="4618"/>
                      </a:cubicBezTo>
                      <a:cubicBezTo>
                        <a:pt x="6192" y="4890"/>
                        <a:pt x="6156" y="5154"/>
                        <a:pt x="6095" y="5418"/>
                      </a:cubicBezTo>
                      <a:lnTo>
                        <a:pt x="6095" y="5410"/>
                      </a:lnTo>
                      <a:cubicBezTo>
                        <a:pt x="6068" y="5532"/>
                        <a:pt x="6023" y="5654"/>
                        <a:pt x="5981" y="5779"/>
                      </a:cubicBezTo>
                      <a:cubicBezTo>
                        <a:pt x="5962" y="5840"/>
                        <a:pt x="5937" y="5901"/>
                        <a:pt x="5910" y="5962"/>
                      </a:cubicBezTo>
                      <a:cubicBezTo>
                        <a:pt x="5901" y="5979"/>
                        <a:pt x="5893" y="5998"/>
                        <a:pt x="5884" y="6024"/>
                      </a:cubicBezTo>
                      <a:cubicBezTo>
                        <a:pt x="5823" y="5954"/>
                        <a:pt x="5751" y="5884"/>
                        <a:pt x="5690" y="5821"/>
                      </a:cubicBezTo>
                      <a:cubicBezTo>
                        <a:pt x="5304" y="5443"/>
                        <a:pt x="4907" y="5074"/>
                        <a:pt x="4512" y="4713"/>
                      </a:cubicBezTo>
                      <a:cubicBezTo>
                        <a:pt x="4187" y="4407"/>
                        <a:pt x="3860" y="4099"/>
                        <a:pt x="3535" y="3791"/>
                      </a:cubicBezTo>
                      <a:cubicBezTo>
                        <a:pt x="3554" y="3774"/>
                        <a:pt x="3571" y="3755"/>
                        <a:pt x="3580" y="3730"/>
                      </a:cubicBezTo>
                      <a:cubicBezTo>
                        <a:pt x="3616" y="3413"/>
                        <a:pt x="3616" y="3088"/>
                        <a:pt x="3597" y="2772"/>
                      </a:cubicBezTo>
                      <a:cubicBezTo>
                        <a:pt x="3588" y="2603"/>
                        <a:pt x="3571" y="2436"/>
                        <a:pt x="3544" y="2278"/>
                      </a:cubicBezTo>
                      <a:cubicBezTo>
                        <a:pt x="3527" y="2103"/>
                        <a:pt x="3491" y="1936"/>
                        <a:pt x="3449" y="1769"/>
                      </a:cubicBezTo>
                      <a:cubicBezTo>
                        <a:pt x="3438" y="1742"/>
                        <a:pt x="3421" y="1725"/>
                        <a:pt x="3405" y="1725"/>
                      </a:cubicBezTo>
                      <a:lnTo>
                        <a:pt x="3396" y="1725"/>
                      </a:lnTo>
                      <a:cubicBezTo>
                        <a:pt x="3369" y="1733"/>
                        <a:pt x="3343" y="1759"/>
                        <a:pt x="3352" y="1778"/>
                      </a:cubicBezTo>
                      <a:cubicBezTo>
                        <a:pt x="3386" y="1936"/>
                        <a:pt x="3421" y="2094"/>
                        <a:pt x="3438" y="2261"/>
                      </a:cubicBezTo>
                      <a:cubicBezTo>
                        <a:pt x="3457" y="2419"/>
                        <a:pt x="3466" y="2577"/>
                        <a:pt x="3474" y="2736"/>
                      </a:cubicBezTo>
                      <a:cubicBezTo>
                        <a:pt x="3474" y="2902"/>
                        <a:pt x="3474" y="3061"/>
                        <a:pt x="3457" y="3227"/>
                      </a:cubicBezTo>
                      <a:cubicBezTo>
                        <a:pt x="3449" y="3377"/>
                        <a:pt x="3430" y="3527"/>
                        <a:pt x="3413" y="3669"/>
                      </a:cubicBezTo>
                      <a:cubicBezTo>
                        <a:pt x="2736" y="3016"/>
                        <a:pt x="2077" y="2350"/>
                        <a:pt x="1478" y="1611"/>
                      </a:cubicBezTo>
                      <a:lnTo>
                        <a:pt x="1478" y="1619"/>
                      </a:lnTo>
                      <a:cubicBezTo>
                        <a:pt x="1444" y="1575"/>
                        <a:pt x="1417" y="1531"/>
                        <a:pt x="1381" y="1486"/>
                      </a:cubicBezTo>
                      <a:cubicBezTo>
                        <a:pt x="1381" y="1284"/>
                        <a:pt x="1391" y="1083"/>
                        <a:pt x="1381" y="881"/>
                      </a:cubicBezTo>
                      <a:cubicBezTo>
                        <a:pt x="1372" y="651"/>
                        <a:pt x="1338" y="414"/>
                        <a:pt x="1275" y="186"/>
                      </a:cubicBezTo>
                      <a:cubicBezTo>
                        <a:pt x="1275" y="176"/>
                        <a:pt x="1267" y="167"/>
                        <a:pt x="1258" y="159"/>
                      </a:cubicBezTo>
                      <a:cubicBezTo>
                        <a:pt x="1250" y="151"/>
                        <a:pt x="1241" y="151"/>
                        <a:pt x="1233" y="151"/>
                      </a:cubicBezTo>
                      <a:lnTo>
                        <a:pt x="1222" y="151"/>
                      </a:lnTo>
                      <a:cubicBezTo>
                        <a:pt x="1206" y="151"/>
                        <a:pt x="1197" y="159"/>
                        <a:pt x="1189" y="167"/>
                      </a:cubicBezTo>
                      <a:cubicBezTo>
                        <a:pt x="1180" y="176"/>
                        <a:pt x="1180" y="195"/>
                        <a:pt x="1180" y="203"/>
                      </a:cubicBezTo>
                      <a:cubicBezTo>
                        <a:pt x="1197" y="265"/>
                        <a:pt x="1214" y="326"/>
                        <a:pt x="1222" y="387"/>
                      </a:cubicBezTo>
                      <a:cubicBezTo>
                        <a:pt x="1233" y="440"/>
                        <a:pt x="1241" y="503"/>
                        <a:pt x="1250" y="564"/>
                      </a:cubicBezTo>
                      <a:cubicBezTo>
                        <a:pt x="1267" y="687"/>
                        <a:pt x="1275" y="809"/>
                        <a:pt x="1275" y="933"/>
                      </a:cubicBezTo>
                      <a:cubicBezTo>
                        <a:pt x="1286" y="1073"/>
                        <a:pt x="1275" y="1206"/>
                        <a:pt x="1267" y="1347"/>
                      </a:cubicBezTo>
                      <a:cubicBezTo>
                        <a:pt x="942" y="925"/>
                        <a:pt x="642" y="484"/>
                        <a:pt x="370" y="28"/>
                      </a:cubicBezTo>
                      <a:cubicBezTo>
                        <a:pt x="361" y="9"/>
                        <a:pt x="336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671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0" name="Google Shape;270;p9"/>
              <p:cNvGrpSpPr/>
              <p:nvPr/>
            </p:nvGrpSpPr>
            <p:grpSpPr>
              <a:xfrm rot="1914142">
                <a:off x="6104085" y="525211"/>
                <a:ext cx="1205180" cy="983047"/>
                <a:chOff x="6119451" y="1185866"/>
                <a:chExt cx="1277644" cy="1042154"/>
              </a:xfrm>
            </p:grpSpPr>
            <p:sp>
              <p:nvSpPr>
                <p:cNvPr id="271" name="Google Shape;271;p9"/>
                <p:cNvSpPr/>
                <p:nvPr/>
              </p:nvSpPr>
              <p:spPr>
                <a:xfrm rot="-2216572" flipH="1">
                  <a:off x="6730679" y="1777855"/>
                  <a:ext cx="65120" cy="195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6" h="3412" extrusionOk="0">
                      <a:moveTo>
                        <a:pt x="1047" y="1"/>
                      </a:moveTo>
                      <a:cubicBezTo>
                        <a:pt x="1011" y="1"/>
                        <a:pt x="967" y="20"/>
                        <a:pt x="958" y="53"/>
                      </a:cubicBezTo>
                      <a:cubicBezTo>
                        <a:pt x="836" y="581"/>
                        <a:pt x="686" y="1109"/>
                        <a:pt x="536" y="1628"/>
                      </a:cubicBezTo>
                      <a:cubicBezTo>
                        <a:pt x="378" y="2147"/>
                        <a:pt x="220" y="2666"/>
                        <a:pt x="36" y="3177"/>
                      </a:cubicBezTo>
                      <a:cubicBezTo>
                        <a:pt x="0" y="3263"/>
                        <a:pt x="53" y="3369"/>
                        <a:pt x="142" y="3405"/>
                      </a:cubicBezTo>
                      <a:cubicBezTo>
                        <a:pt x="157" y="3410"/>
                        <a:pt x="173" y="3412"/>
                        <a:pt x="190" y="3412"/>
                      </a:cubicBezTo>
                      <a:cubicBezTo>
                        <a:pt x="261" y="3412"/>
                        <a:pt x="339" y="3371"/>
                        <a:pt x="361" y="3299"/>
                      </a:cubicBezTo>
                      <a:cubicBezTo>
                        <a:pt x="502" y="2772"/>
                        <a:pt x="642" y="2244"/>
                        <a:pt x="766" y="1708"/>
                      </a:cubicBezTo>
                      <a:cubicBezTo>
                        <a:pt x="827" y="1444"/>
                        <a:pt x="889" y="1180"/>
                        <a:pt x="950" y="917"/>
                      </a:cubicBezTo>
                      <a:cubicBezTo>
                        <a:pt x="1011" y="653"/>
                        <a:pt x="1064" y="381"/>
                        <a:pt x="1125" y="117"/>
                      </a:cubicBezTo>
                      <a:cubicBezTo>
                        <a:pt x="1136" y="72"/>
                        <a:pt x="1125" y="20"/>
                        <a:pt x="1072" y="1"/>
                      </a:cubicBezTo>
                      <a:close/>
                    </a:path>
                  </a:pathLst>
                </a:custGeom>
                <a:solidFill>
                  <a:srgbClr val="DE87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9"/>
                <p:cNvSpPr/>
                <p:nvPr/>
              </p:nvSpPr>
              <p:spPr>
                <a:xfrm rot="-2216572" flipH="1">
                  <a:off x="6645591" y="1879219"/>
                  <a:ext cx="78705" cy="19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3" h="3336" extrusionOk="0">
                      <a:moveTo>
                        <a:pt x="1275" y="0"/>
                      </a:moveTo>
                      <a:cubicBezTo>
                        <a:pt x="1241" y="0"/>
                        <a:pt x="1197" y="25"/>
                        <a:pt x="1189" y="61"/>
                      </a:cubicBezTo>
                      <a:cubicBezTo>
                        <a:pt x="1030" y="553"/>
                        <a:pt x="872" y="1055"/>
                        <a:pt x="695" y="1538"/>
                      </a:cubicBezTo>
                      <a:cubicBezTo>
                        <a:pt x="608" y="1785"/>
                        <a:pt x="511" y="2030"/>
                        <a:pt x="406" y="2269"/>
                      </a:cubicBezTo>
                      <a:cubicBezTo>
                        <a:pt x="303" y="2500"/>
                        <a:pt x="199" y="2733"/>
                        <a:pt x="81" y="2956"/>
                      </a:cubicBezTo>
                      <a:lnTo>
                        <a:pt x="81" y="2956"/>
                      </a:lnTo>
                      <a:cubicBezTo>
                        <a:pt x="81" y="2955"/>
                        <a:pt x="81" y="2955"/>
                        <a:pt x="81" y="2954"/>
                      </a:cubicBezTo>
                      <a:lnTo>
                        <a:pt x="81" y="2954"/>
                      </a:lnTo>
                      <a:cubicBezTo>
                        <a:pt x="62" y="2988"/>
                        <a:pt x="53" y="3016"/>
                        <a:pt x="36" y="3052"/>
                      </a:cubicBezTo>
                      <a:cubicBezTo>
                        <a:pt x="28" y="3060"/>
                        <a:pt x="19" y="3077"/>
                        <a:pt x="9" y="3094"/>
                      </a:cubicBezTo>
                      <a:cubicBezTo>
                        <a:pt x="0" y="3121"/>
                        <a:pt x="0" y="3157"/>
                        <a:pt x="0" y="3191"/>
                      </a:cubicBezTo>
                      <a:cubicBezTo>
                        <a:pt x="9" y="3235"/>
                        <a:pt x="36" y="3279"/>
                        <a:pt x="81" y="3305"/>
                      </a:cubicBezTo>
                      <a:cubicBezTo>
                        <a:pt x="106" y="3325"/>
                        <a:pt x="142" y="3335"/>
                        <a:pt x="181" y="3335"/>
                      </a:cubicBezTo>
                      <a:cubicBezTo>
                        <a:pt x="194" y="3335"/>
                        <a:pt x="207" y="3334"/>
                        <a:pt x="220" y="3332"/>
                      </a:cubicBezTo>
                      <a:cubicBezTo>
                        <a:pt x="247" y="3324"/>
                        <a:pt x="273" y="3315"/>
                        <a:pt x="300" y="3296"/>
                      </a:cubicBezTo>
                      <a:cubicBezTo>
                        <a:pt x="325" y="3271"/>
                        <a:pt x="344" y="3244"/>
                        <a:pt x="353" y="3218"/>
                      </a:cubicBezTo>
                      <a:cubicBezTo>
                        <a:pt x="589" y="2724"/>
                        <a:pt x="748" y="2207"/>
                        <a:pt x="906" y="1688"/>
                      </a:cubicBezTo>
                      <a:cubicBezTo>
                        <a:pt x="1056" y="1169"/>
                        <a:pt x="1189" y="642"/>
                        <a:pt x="1355" y="122"/>
                      </a:cubicBezTo>
                      <a:cubicBezTo>
                        <a:pt x="1372" y="70"/>
                        <a:pt x="1347" y="25"/>
                        <a:pt x="1303" y="8"/>
                      </a:cubicBezTo>
                      <a:cubicBezTo>
                        <a:pt x="1294" y="8"/>
                        <a:pt x="1286" y="0"/>
                        <a:pt x="1275" y="0"/>
                      </a:cubicBezTo>
                      <a:close/>
                    </a:path>
                  </a:pathLst>
                </a:custGeom>
                <a:solidFill>
                  <a:srgbClr val="DE87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9"/>
                <p:cNvSpPr/>
                <p:nvPr/>
              </p:nvSpPr>
              <p:spPr>
                <a:xfrm rot="-2216572" flipH="1">
                  <a:off x="6138091" y="1356124"/>
                  <a:ext cx="451308" cy="21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73" h="3712" extrusionOk="0">
                      <a:moveTo>
                        <a:pt x="3666" y="1"/>
                      </a:moveTo>
                      <a:cubicBezTo>
                        <a:pt x="3588" y="1"/>
                        <a:pt x="3509" y="3"/>
                        <a:pt x="3430" y="9"/>
                      </a:cubicBezTo>
                      <a:cubicBezTo>
                        <a:pt x="3124" y="17"/>
                        <a:pt x="2797" y="87"/>
                        <a:pt x="2394" y="228"/>
                      </a:cubicBezTo>
                      <a:cubicBezTo>
                        <a:pt x="2025" y="351"/>
                        <a:pt x="1655" y="536"/>
                        <a:pt x="1303" y="764"/>
                      </a:cubicBezTo>
                      <a:cubicBezTo>
                        <a:pt x="1067" y="922"/>
                        <a:pt x="855" y="1098"/>
                        <a:pt x="661" y="1292"/>
                      </a:cubicBezTo>
                      <a:cubicBezTo>
                        <a:pt x="592" y="1370"/>
                        <a:pt x="528" y="1450"/>
                        <a:pt x="459" y="1528"/>
                      </a:cubicBezTo>
                      <a:cubicBezTo>
                        <a:pt x="398" y="1617"/>
                        <a:pt x="328" y="1705"/>
                        <a:pt x="275" y="1811"/>
                      </a:cubicBezTo>
                      <a:cubicBezTo>
                        <a:pt x="248" y="1819"/>
                        <a:pt x="231" y="1836"/>
                        <a:pt x="212" y="1855"/>
                      </a:cubicBezTo>
                      <a:cubicBezTo>
                        <a:pt x="159" y="1916"/>
                        <a:pt x="134" y="1978"/>
                        <a:pt x="142" y="2047"/>
                      </a:cubicBezTo>
                      <a:cubicBezTo>
                        <a:pt x="81" y="2225"/>
                        <a:pt x="37" y="2383"/>
                        <a:pt x="20" y="2531"/>
                      </a:cubicBezTo>
                      <a:cubicBezTo>
                        <a:pt x="1" y="2619"/>
                        <a:pt x="64" y="2708"/>
                        <a:pt x="151" y="2716"/>
                      </a:cubicBezTo>
                      <a:cubicBezTo>
                        <a:pt x="162" y="2720"/>
                        <a:pt x="174" y="2722"/>
                        <a:pt x="185" y="2722"/>
                      </a:cubicBezTo>
                      <a:cubicBezTo>
                        <a:pt x="226" y="2722"/>
                        <a:pt x="266" y="2700"/>
                        <a:pt x="300" y="2672"/>
                      </a:cubicBezTo>
                      <a:cubicBezTo>
                        <a:pt x="317" y="2647"/>
                        <a:pt x="336" y="2619"/>
                        <a:pt x="336" y="2594"/>
                      </a:cubicBezTo>
                      <a:cubicBezTo>
                        <a:pt x="353" y="2505"/>
                        <a:pt x="370" y="2417"/>
                        <a:pt x="398" y="2330"/>
                      </a:cubicBezTo>
                      <a:lnTo>
                        <a:pt x="653" y="2531"/>
                      </a:lnTo>
                      <a:lnTo>
                        <a:pt x="925" y="2752"/>
                      </a:lnTo>
                      <a:cubicBezTo>
                        <a:pt x="1145" y="2919"/>
                        <a:pt x="1383" y="3077"/>
                        <a:pt x="1655" y="3235"/>
                      </a:cubicBezTo>
                      <a:cubicBezTo>
                        <a:pt x="1883" y="3366"/>
                        <a:pt x="2130" y="3480"/>
                        <a:pt x="2428" y="3577"/>
                      </a:cubicBezTo>
                      <a:cubicBezTo>
                        <a:pt x="2675" y="3657"/>
                        <a:pt x="2966" y="3702"/>
                        <a:pt x="3291" y="3710"/>
                      </a:cubicBezTo>
                      <a:cubicBezTo>
                        <a:pt x="3316" y="3711"/>
                        <a:pt x="3341" y="3711"/>
                        <a:pt x="3367" y="3711"/>
                      </a:cubicBezTo>
                      <a:cubicBezTo>
                        <a:pt x="3610" y="3711"/>
                        <a:pt x="3878" y="3675"/>
                        <a:pt x="4205" y="3605"/>
                      </a:cubicBezTo>
                      <a:cubicBezTo>
                        <a:pt x="4504" y="3533"/>
                        <a:pt x="4812" y="3419"/>
                        <a:pt x="5199" y="3227"/>
                      </a:cubicBezTo>
                      <a:cubicBezTo>
                        <a:pt x="5507" y="3077"/>
                        <a:pt x="5787" y="2900"/>
                        <a:pt x="6104" y="2699"/>
                      </a:cubicBezTo>
                      <a:cubicBezTo>
                        <a:pt x="6404" y="2514"/>
                        <a:pt x="6712" y="2330"/>
                        <a:pt x="7037" y="2161"/>
                      </a:cubicBezTo>
                      <a:cubicBezTo>
                        <a:pt x="7282" y="2039"/>
                        <a:pt x="7528" y="1933"/>
                        <a:pt x="7775" y="1855"/>
                      </a:cubicBezTo>
                      <a:cubicBezTo>
                        <a:pt x="7792" y="1845"/>
                        <a:pt x="7809" y="1836"/>
                        <a:pt x="7828" y="1819"/>
                      </a:cubicBezTo>
                      <a:cubicBezTo>
                        <a:pt x="7845" y="1802"/>
                        <a:pt x="7853" y="1783"/>
                        <a:pt x="7862" y="1758"/>
                      </a:cubicBezTo>
                      <a:cubicBezTo>
                        <a:pt x="7872" y="1705"/>
                        <a:pt x="7837" y="1644"/>
                        <a:pt x="7792" y="1625"/>
                      </a:cubicBezTo>
                      <a:cubicBezTo>
                        <a:pt x="7239" y="1442"/>
                        <a:pt x="6720" y="1159"/>
                        <a:pt x="6226" y="887"/>
                      </a:cubicBezTo>
                      <a:cubicBezTo>
                        <a:pt x="6034" y="781"/>
                        <a:pt x="5832" y="676"/>
                        <a:pt x="5638" y="570"/>
                      </a:cubicBezTo>
                      <a:cubicBezTo>
                        <a:pt x="5287" y="386"/>
                        <a:pt x="4943" y="245"/>
                        <a:pt x="4610" y="139"/>
                      </a:cubicBezTo>
                      <a:cubicBezTo>
                        <a:pt x="4311" y="47"/>
                        <a:pt x="3995" y="1"/>
                        <a:pt x="3666" y="1"/>
                      </a:cubicBezTo>
                      <a:close/>
                    </a:path>
                  </a:pathLst>
                </a:custGeom>
                <a:solidFill>
                  <a:srgbClr val="0EAA0E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4" name="Google Shape;274;p9"/>
                <p:cNvGrpSpPr/>
                <p:nvPr/>
              </p:nvGrpSpPr>
              <p:grpSpPr>
                <a:xfrm rot="-2216532" flipH="1">
                  <a:off x="6175446" y="1380123"/>
                  <a:ext cx="406252" cy="134598"/>
                  <a:chOff x="4367925" y="3491151"/>
                  <a:chExt cx="512620" cy="169839"/>
                </a:xfrm>
              </p:grpSpPr>
              <p:sp>
                <p:nvSpPr>
                  <p:cNvPr id="275" name="Google Shape;275;p9"/>
                  <p:cNvSpPr/>
                  <p:nvPr/>
                </p:nvSpPr>
                <p:spPr>
                  <a:xfrm>
                    <a:off x="4367925" y="3562111"/>
                    <a:ext cx="512620" cy="896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87" h="1239" extrusionOk="0">
                        <a:moveTo>
                          <a:pt x="6498" y="36"/>
                        </a:moveTo>
                        <a:cubicBezTo>
                          <a:pt x="6498" y="36"/>
                          <a:pt x="6499" y="36"/>
                          <a:pt x="6499" y="36"/>
                        </a:cubicBezTo>
                        <a:lnTo>
                          <a:pt x="6499" y="36"/>
                        </a:lnTo>
                        <a:cubicBezTo>
                          <a:pt x="6499" y="36"/>
                          <a:pt x="6498" y="36"/>
                          <a:pt x="6498" y="36"/>
                        </a:cubicBezTo>
                        <a:close/>
                        <a:moveTo>
                          <a:pt x="4960" y="0"/>
                        </a:moveTo>
                        <a:cubicBezTo>
                          <a:pt x="4396" y="0"/>
                          <a:pt x="3824" y="9"/>
                          <a:pt x="3271" y="61"/>
                        </a:cubicBezTo>
                        <a:cubicBezTo>
                          <a:pt x="2744" y="106"/>
                          <a:pt x="2225" y="184"/>
                          <a:pt x="1714" y="308"/>
                        </a:cubicBezTo>
                        <a:cubicBezTo>
                          <a:pt x="1161" y="439"/>
                          <a:pt x="616" y="625"/>
                          <a:pt x="123" y="897"/>
                        </a:cubicBezTo>
                        <a:cubicBezTo>
                          <a:pt x="78" y="914"/>
                          <a:pt x="45" y="942"/>
                          <a:pt x="26" y="986"/>
                        </a:cubicBezTo>
                        <a:cubicBezTo>
                          <a:pt x="0" y="1028"/>
                          <a:pt x="0" y="1081"/>
                          <a:pt x="26" y="1125"/>
                        </a:cubicBezTo>
                        <a:cubicBezTo>
                          <a:pt x="46" y="1192"/>
                          <a:pt x="116" y="1238"/>
                          <a:pt x="187" y="1238"/>
                        </a:cubicBezTo>
                        <a:cubicBezTo>
                          <a:pt x="210" y="1238"/>
                          <a:pt x="234" y="1233"/>
                          <a:pt x="256" y="1222"/>
                        </a:cubicBezTo>
                        <a:cubicBezTo>
                          <a:pt x="395" y="1161"/>
                          <a:pt x="536" y="1100"/>
                          <a:pt x="686" y="1039"/>
                        </a:cubicBezTo>
                        <a:cubicBezTo>
                          <a:pt x="827" y="975"/>
                          <a:pt x="967" y="923"/>
                          <a:pt x="1117" y="870"/>
                        </a:cubicBezTo>
                        <a:cubicBezTo>
                          <a:pt x="1384" y="769"/>
                          <a:pt x="1668" y="686"/>
                          <a:pt x="1946" y="617"/>
                        </a:cubicBezTo>
                        <a:lnTo>
                          <a:pt x="1946" y="617"/>
                        </a:lnTo>
                        <a:cubicBezTo>
                          <a:pt x="1945" y="617"/>
                          <a:pt x="1944" y="617"/>
                          <a:pt x="1944" y="617"/>
                        </a:cubicBezTo>
                        <a:cubicBezTo>
                          <a:pt x="1954" y="614"/>
                          <a:pt x="1964" y="612"/>
                          <a:pt x="1973" y="610"/>
                        </a:cubicBezTo>
                        <a:lnTo>
                          <a:pt x="1973" y="610"/>
                        </a:lnTo>
                        <a:cubicBezTo>
                          <a:pt x="1964" y="612"/>
                          <a:pt x="1955" y="614"/>
                          <a:pt x="1946" y="617"/>
                        </a:cubicBezTo>
                        <a:lnTo>
                          <a:pt x="1946" y="617"/>
                        </a:lnTo>
                        <a:cubicBezTo>
                          <a:pt x="1962" y="617"/>
                          <a:pt x="1978" y="616"/>
                          <a:pt x="1988" y="606"/>
                        </a:cubicBezTo>
                        <a:lnTo>
                          <a:pt x="1988" y="606"/>
                        </a:lnTo>
                        <a:cubicBezTo>
                          <a:pt x="1983" y="607"/>
                          <a:pt x="1978" y="608"/>
                          <a:pt x="1973" y="610"/>
                        </a:cubicBezTo>
                        <a:lnTo>
                          <a:pt x="1973" y="610"/>
                        </a:lnTo>
                        <a:cubicBezTo>
                          <a:pt x="1978" y="608"/>
                          <a:pt x="1983" y="607"/>
                          <a:pt x="1988" y="606"/>
                        </a:cubicBezTo>
                        <a:lnTo>
                          <a:pt x="1988" y="606"/>
                        </a:lnTo>
                        <a:cubicBezTo>
                          <a:pt x="1988" y="606"/>
                          <a:pt x="1988" y="606"/>
                          <a:pt x="1988" y="606"/>
                        </a:cubicBezTo>
                        <a:lnTo>
                          <a:pt x="1988" y="606"/>
                        </a:lnTo>
                        <a:cubicBezTo>
                          <a:pt x="2799" y="420"/>
                          <a:pt x="3620" y="342"/>
                          <a:pt x="4449" y="308"/>
                        </a:cubicBezTo>
                        <a:cubicBezTo>
                          <a:pt x="4862" y="289"/>
                          <a:pt x="5268" y="289"/>
                          <a:pt x="5681" y="289"/>
                        </a:cubicBezTo>
                        <a:lnTo>
                          <a:pt x="6981" y="289"/>
                        </a:lnTo>
                        <a:cubicBezTo>
                          <a:pt x="7009" y="289"/>
                          <a:pt x="7034" y="281"/>
                          <a:pt x="7053" y="256"/>
                        </a:cubicBezTo>
                        <a:cubicBezTo>
                          <a:pt x="7078" y="228"/>
                          <a:pt x="7087" y="194"/>
                          <a:pt x="7087" y="159"/>
                        </a:cubicBezTo>
                        <a:cubicBezTo>
                          <a:pt x="7087" y="123"/>
                          <a:pt x="7070" y="97"/>
                          <a:pt x="7042" y="78"/>
                        </a:cubicBezTo>
                        <a:cubicBezTo>
                          <a:pt x="7017" y="53"/>
                          <a:pt x="6990" y="53"/>
                          <a:pt x="6956" y="53"/>
                        </a:cubicBezTo>
                        <a:cubicBezTo>
                          <a:pt x="6798" y="45"/>
                          <a:pt x="6649" y="45"/>
                          <a:pt x="6499" y="36"/>
                        </a:cubicBezTo>
                        <a:lnTo>
                          <a:pt x="6499" y="36"/>
                        </a:lnTo>
                        <a:cubicBezTo>
                          <a:pt x="6507" y="37"/>
                          <a:pt x="6515" y="43"/>
                          <a:pt x="6529" y="44"/>
                        </a:cubicBezTo>
                        <a:lnTo>
                          <a:pt x="6529" y="44"/>
                        </a:lnTo>
                        <a:cubicBezTo>
                          <a:pt x="6003" y="26"/>
                          <a:pt x="5477" y="9"/>
                          <a:pt x="4960" y="0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9"/>
                  <p:cNvSpPr/>
                  <p:nvPr/>
                </p:nvSpPr>
                <p:spPr>
                  <a:xfrm>
                    <a:off x="4732273" y="3515890"/>
                    <a:ext cx="64955" cy="60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" h="842" extrusionOk="0">
                        <a:moveTo>
                          <a:pt x="765" y="0"/>
                        </a:moveTo>
                        <a:cubicBezTo>
                          <a:pt x="746" y="0"/>
                          <a:pt x="729" y="5"/>
                          <a:pt x="714" y="15"/>
                        </a:cubicBezTo>
                        <a:cubicBezTo>
                          <a:pt x="661" y="51"/>
                          <a:pt x="600" y="95"/>
                          <a:pt x="547" y="129"/>
                        </a:cubicBezTo>
                        <a:cubicBezTo>
                          <a:pt x="475" y="181"/>
                          <a:pt x="406" y="243"/>
                          <a:pt x="345" y="295"/>
                        </a:cubicBezTo>
                        <a:cubicBezTo>
                          <a:pt x="231" y="401"/>
                          <a:pt x="134" y="525"/>
                          <a:pt x="45" y="656"/>
                        </a:cubicBezTo>
                        <a:cubicBezTo>
                          <a:pt x="1" y="709"/>
                          <a:pt x="28" y="789"/>
                          <a:pt x="81" y="823"/>
                        </a:cubicBezTo>
                        <a:cubicBezTo>
                          <a:pt x="100" y="836"/>
                          <a:pt x="122" y="842"/>
                          <a:pt x="145" y="842"/>
                        </a:cubicBezTo>
                        <a:cubicBezTo>
                          <a:pt x="184" y="842"/>
                          <a:pt x="225" y="823"/>
                          <a:pt x="248" y="789"/>
                        </a:cubicBezTo>
                        <a:cubicBezTo>
                          <a:pt x="275" y="736"/>
                          <a:pt x="309" y="692"/>
                          <a:pt x="345" y="648"/>
                        </a:cubicBezTo>
                        <a:cubicBezTo>
                          <a:pt x="397" y="587"/>
                          <a:pt x="450" y="534"/>
                          <a:pt x="511" y="473"/>
                        </a:cubicBezTo>
                        <a:cubicBezTo>
                          <a:pt x="564" y="420"/>
                          <a:pt x="634" y="367"/>
                          <a:pt x="697" y="323"/>
                        </a:cubicBezTo>
                        <a:cubicBezTo>
                          <a:pt x="739" y="287"/>
                          <a:pt x="784" y="262"/>
                          <a:pt x="828" y="234"/>
                        </a:cubicBezTo>
                        <a:cubicBezTo>
                          <a:pt x="836" y="226"/>
                          <a:pt x="855" y="217"/>
                          <a:pt x="864" y="200"/>
                        </a:cubicBezTo>
                        <a:cubicBezTo>
                          <a:pt x="872" y="190"/>
                          <a:pt x="881" y="173"/>
                          <a:pt x="889" y="156"/>
                        </a:cubicBezTo>
                        <a:cubicBezTo>
                          <a:pt x="898" y="129"/>
                          <a:pt x="889" y="95"/>
                          <a:pt x="881" y="67"/>
                        </a:cubicBezTo>
                        <a:cubicBezTo>
                          <a:pt x="862" y="29"/>
                          <a:pt x="811" y="0"/>
                          <a:pt x="765" y="0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9"/>
                  <p:cNvSpPr/>
                  <p:nvPr/>
                </p:nvSpPr>
                <p:spPr>
                  <a:xfrm>
                    <a:off x="4592451" y="3491151"/>
                    <a:ext cx="73779" cy="90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0" h="1252" extrusionOk="0">
                        <a:moveTo>
                          <a:pt x="880" y="1"/>
                        </a:moveTo>
                        <a:cubicBezTo>
                          <a:pt x="845" y="1"/>
                          <a:pt x="810" y="14"/>
                          <a:pt x="783" y="40"/>
                        </a:cubicBezTo>
                        <a:cubicBezTo>
                          <a:pt x="712" y="93"/>
                          <a:pt x="651" y="154"/>
                          <a:pt x="589" y="226"/>
                        </a:cubicBezTo>
                        <a:cubicBezTo>
                          <a:pt x="520" y="295"/>
                          <a:pt x="456" y="374"/>
                          <a:pt x="395" y="454"/>
                        </a:cubicBezTo>
                        <a:cubicBezTo>
                          <a:pt x="256" y="648"/>
                          <a:pt x="140" y="859"/>
                          <a:pt x="26" y="1070"/>
                        </a:cubicBezTo>
                        <a:cubicBezTo>
                          <a:pt x="1" y="1123"/>
                          <a:pt x="9" y="1192"/>
                          <a:pt x="70" y="1237"/>
                        </a:cubicBezTo>
                        <a:cubicBezTo>
                          <a:pt x="87" y="1247"/>
                          <a:pt x="109" y="1251"/>
                          <a:pt x="130" y="1251"/>
                        </a:cubicBezTo>
                        <a:cubicBezTo>
                          <a:pt x="164" y="1251"/>
                          <a:pt x="198" y="1240"/>
                          <a:pt x="220" y="1218"/>
                        </a:cubicBezTo>
                        <a:cubicBezTo>
                          <a:pt x="228" y="1209"/>
                          <a:pt x="228" y="1201"/>
                          <a:pt x="237" y="1192"/>
                        </a:cubicBezTo>
                        <a:cubicBezTo>
                          <a:pt x="361" y="964"/>
                          <a:pt x="501" y="743"/>
                          <a:pt x="667" y="542"/>
                        </a:cubicBezTo>
                        <a:lnTo>
                          <a:pt x="667" y="542"/>
                        </a:lnTo>
                        <a:cubicBezTo>
                          <a:pt x="659" y="542"/>
                          <a:pt x="659" y="551"/>
                          <a:pt x="651" y="551"/>
                        </a:cubicBezTo>
                        <a:cubicBezTo>
                          <a:pt x="657" y="545"/>
                          <a:pt x="663" y="538"/>
                          <a:pt x="669" y="532"/>
                        </a:cubicBezTo>
                        <a:lnTo>
                          <a:pt x="669" y="532"/>
                        </a:lnTo>
                        <a:cubicBezTo>
                          <a:pt x="667" y="535"/>
                          <a:pt x="667" y="537"/>
                          <a:pt x="667" y="542"/>
                        </a:cubicBezTo>
                        <a:cubicBezTo>
                          <a:pt x="667" y="532"/>
                          <a:pt x="678" y="532"/>
                          <a:pt x="678" y="523"/>
                        </a:cubicBezTo>
                        <a:lnTo>
                          <a:pt x="678" y="523"/>
                        </a:lnTo>
                        <a:cubicBezTo>
                          <a:pt x="676" y="525"/>
                          <a:pt x="675" y="526"/>
                          <a:pt x="674" y="527"/>
                        </a:cubicBezTo>
                        <a:lnTo>
                          <a:pt x="674" y="527"/>
                        </a:lnTo>
                        <a:cubicBezTo>
                          <a:pt x="708" y="490"/>
                          <a:pt x="738" y="454"/>
                          <a:pt x="773" y="418"/>
                        </a:cubicBezTo>
                        <a:cubicBezTo>
                          <a:pt x="826" y="357"/>
                          <a:pt x="897" y="295"/>
                          <a:pt x="967" y="234"/>
                        </a:cubicBezTo>
                        <a:cubicBezTo>
                          <a:pt x="1020" y="181"/>
                          <a:pt x="1020" y="93"/>
                          <a:pt x="976" y="40"/>
                        </a:cubicBezTo>
                        <a:cubicBezTo>
                          <a:pt x="949" y="14"/>
                          <a:pt x="914" y="1"/>
                          <a:pt x="880" y="1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9"/>
                  <p:cNvSpPr/>
                  <p:nvPr/>
                </p:nvSpPr>
                <p:spPr>
                  <a:xfrm>
                    <a:off x="4464564" y="3512924"/>
                    <a:ext cx="57287" cy="92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" h="1280" extrusionOk="0">
                        <a:moveTo>
                          <a:pt x="651" y="1"/>
                        </a:moveTo>
                        <a:cubicBezTo>
                          <a:pt x="621" y="1"/>
                          <a:pt x="592" y="10"/>
                          <a:pt x="572" y="30"/>
                        </a:cubicBezTo>
                        <a:cubicBezTo>
                          <a:pt x="519" y="92"/>
                          <a:pt x="466" y="153"/>
                          <a:pt x="414" y="222"/>
                        </a:cubicBezTo>
                        <a:cubicBezTo>
                          <a:pt x="336" y="319"/>
                          <a:pt x="272" y="425"/>
                          <a:pt x="211" y="539"/>
                        </a:cubicBezTo>
                        <a:cubicBezTo>
                          <a:pt x="158" y="636"/>
                          <a:pt x="114" y="741"/>
                          <a:pt x="80" y="839"/>
                        </a:cubicBezTo>
                        <a:cubicBezTo>
                          <a:pt x="44" y="944"/>
                          <a:pt x="28" y="1050"/>
                          <a:pt x="9" y="1155"/>
                        </a:cubicBezTo>
                        <a:cubicBezTo>
                          <a:pt x="0" y="1216"/>
                          <a:pt x="72" y="1278"/>
                          <a:pt x="133" y="1278"/>
                        </a:cubicBezTo>
                        <a:cubicBezTo>
                          <a:pt x="138" y="1279"/>
                          <a:pt x="143" y="1280"/>
                          <a:pt x="148" y="1280"/>
                        </a:cubicBezTo>
                        <a:cubicBezTo>
                          <a:pt x="171" y="1280"/>
                          <a:pt x="199" y="1266"/>
                          <a:pt x="220" y="1252"/>
                        </a:cubicBezTo>
                        <a:lnTo>
                          <a:pt x="220" y="1244"/>
                        </a:lnTo>
                        <a:cubicBezTo>
                          <a:pt x="247" y="1225"/>
                          <a:pt x="255" y="1199"/>
                          <a:pt x="255" y="1164"/>
                        </a:cubicBezTo>
                        <a:cubicBezTo>
                          <a:pt x="255" y="1147"/>
                          <a:pt x="264" y="1128"/>
                          <a:pt x="264" y="1102"/>
                        </a:cubicBezTo>
                        <a:cubicBezTo>
                          <a:pt x="283" y="1041"/>
                          <a:pt x="291" y="980"/>
                          <a:pt x="317" y="917"/>
                        </a:cubicBezTo>
                        <a:cubicBezTo>
                          <a:pt x="336" y="847"/>
                          <a:pt x="361" y="786"/>
                          <a:pt x="388" y="725"/>
                        </a:cubicBezTo>
                        <a:cubicBezTo>
                          <a:pt x="422" y="663"/>
                          <a:pt x="458" y="592"/>
                          <a:pt x="494" y="530"/>
                        </a:cubicBezTo>
                        <a:cubicBezTo>
                          <a:pt x="547" y="452"/>
                          <a:pt x="608" y="372"/>
                          <a:pt x="669" y="294"/>
                        </a:cubicBezTo>
                        <a:lnTo>
                          <a:pt x="669" y="294"/>
                        </a:lnTo>
                        <a:cubicBezTo>
                          <a:pt x="661" y="303"/>
                          <a:pt x="652" y="311"/>
                          <a:pt x="642" y="311"/>
                        </a:cubicBezTo>
                        <a:cubicBezTo>
                          <a:pt x="678" y="275"/>
                          <a:pt x="705" y="241"/>
                          <a:pt x="739" y="205"/>
                        </a:cubicBezTo>
                        <a:cubicBezTo>
                          <a:pt x="783" y="161"/>
                          <a:pt x="791" y="92"/>
                          <a:pt x="747" y="39"/>
                        </a:cubicBezTo>
                        <a:cubicBezTo>
                          <a:pt x="724" y="15"/>
                          <a:pt x="687" y="1"/>
                          <a:pt x="651" y="1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" name="Google Shape;279;p9"/>
                  <p:cNvSpPr/>
                  <p:nvPr/>
                </p:nvSpPr>
                <p:spPr>
                  <a:xfrm>
                    <a:off x="4735456" y="3567247"/>
                    <a:ext cx="66980" cy="553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6" h="765" extrusionOk="0">
                        <a:moveTo>
                          <a:pt x="133" y="0"/>
                        </a:moveTo>
                        <a:cubicBezTo>
                          <a:pt x="108" y="0"/>
                          <a:pt x="84" y="8"/>
                          <a:pt x="62" y="26"/>
                        </a:cubicBezTo>
                        <a:cubicBezTo>
                          <a:pt x="9" y="71"/>
                          <a:pt x="1" y="149"/>
                          <a:pt x="37" y="202"/>
                        </a:cubicBezTo>
                        <a:cubicBezTo>
                          <a:pt x="81" y="246"/>
                          <a:pt x="125" y="290"/>
                          <a:pt x="168" y="334"/>
                        </a:cubicBezTo>
                        <a:cubicBezTo>
                          <a:pt x="220" y="387"/>
                          <a:pt x="273" y="429"/>
                          <a:pt x="326" y="482"/>
                        </a:cubicBezTo>
                        <a:cubicBezTo>
                          <a:pt x="450" y="579"/>
                          <a:pt x="581" y="668"/>
                          <a:pt x="714" y="746"/>
                        </a:cubicBezTo>
                        <a:cubicBezTo>
                          <a:pt x="737" y="758"/>
                          <a:pt x="762" y="765"/>
                          <a:pt x="787" y="765"/>
                        </a:cubicBezTo>
                        <a:cubicBezTo>
                          <a:pt x="818" y="765"/>
                          <a:pt x="848" y="754"/>
                          <a:pt x="873" y="729"/>
                        </a:cubicBezTo>
                        <a:cubicBezTo>
                          <a:pt x="881" y="729"/>
                          <a:pt x="881" y="721"/>
                          <a:pt x="881" y="721"/>
                        </a:cubicBezTo>
                        <a:cubicBezTo>
                          <a:pt x="925" y="668"/>
                          <a:pt x="917" y="579"/>
                          <a:pt x="854" y="546"/>
                        </a:cubicBezTo>
                        <a:cubicBezTo>
                          <a:pt x="775" y="501"/>
                          <a:pt x="706" y="448"/>
                          <a:pt x="626" y="396"/>
                        </a:cubicBezTo>
                        <a:cubicBezTo>
                          <a:pt x="529" y="334"/>
                          <a:pt x="431" y="254"/>
                          <a:pt x="353" y="176"/>
                        </a:cubicBezTo>
                        <a:cubicBezTo>
                          <a:pt x="309" y="132"/>
                          <a:pt x="265" y="88"/>
                          <a:pt x="231" y="43"/>
                        </a:cubicBezTo>
                        <a:cubicBezTo>
                          <a:pt x="205" y="17"/>
                          <a:pt x="169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" name="Google Shape;280;p9"/>
                  <p:cNvSpPr/>
                  <p:nvPr/>
                </p:nvSpPr>
                <p:spPr>
                  <a:xfrm>
                    <a:off x="4596863" y="3574697"/>
                    <a:ext cx="80217" cy="66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" h="916" extrusionOk="0">
                        <a:moveTo>
                          <a:pt x="160" y="0"/>
                        </a:moveTo>
                        <a:cubicBezTo>
                          <a:pt x="129" y="0"/>
                          <a:pt x="97" y="10"/>
                          <a:pt x="70" y="29"/>
                        </a:cubicBezTo>
                        <a:cubicBezTo>
                          <a:pt x="18" y="73"/>
                          <a:pt x="1" y="160"/>
                          <a:pt x="54" y="221"/>
                        </a:cubicBezTo>
                        <a:cubicBezTo>
                          <a:pt x="159" y="337"/>
                          <a:pt x="273" y="443"/>
                          <a:pt x="395" y="548"/>
                        </a:cubicBezTo>
                        <a:cubicBezTo>
                          <a:pt x="545" y="679"/>
                          <a:pt x="722" y="784"/>
                          <a:pt x="889" y="890"/>
                        </a:cubicBezTo>
                        <a:cubicBezTo>
                          <a:pt x="914" y="907"/>
                          <a:pt x="943" y="916"/>
                          <a:pt x="971" y="916"/>
                        </a:cubicBezTo>
                        <a:cubicBezTo>
                          <a:pt x="1002" y="916"/>
                          <a:pt x="1033" y="905"/>
                          <a:pt x="1056" y="881"/>
                        </a:cubicBezTo>
                        <a:cubicBezTo>
                          <a:pt x="1064" y="873"/>
                          <a:pt x="1064" y="873"/>
                          <a:pt x="1064" y="865"/>
                        </a:cubicBezTo>
                        <a:cubicBezTo>
                          <a:pt x="1109" y="812"/>
                          <a:pt x="1100" y="732"/>
                          <a:pt x="1039" y="687"/>
                        </a:cubicBezTo>
                        <a:cubicBezTo>
                          <a:pt x="942" y="626"/>
                          <a:pt x="845" y="565"/>
                          <a:pt x="748" y="504"/>
                        </a:cubicBezTo>
                        <a:cubicBezTo>
                          <a:pt x="651" y="432"/>
                          <a:pt x="564" y="362"/>
                          <a:pt x="476" y="284"/>
                        </a:cubicBezTo>
                        <a:cubicBezTo>
                          <a:pt x="440" y="248"/>
                          <a:pt x="414" y="221"/>
                          <a:pt x="379" y="187"/>
                        </a:cubicBezTo>
                        <a:cubicBezTo>
                          <a:pt x="343" y="143"/>
                          <a:pt x="300" y="99"/>
                          <a:pt x="265" y="46"/>
                        </a:cubicBezTo>
                        <a:cubicBezTo>
                          <a:pt x="240" y="16"/>
                          <a:pt x="200" y="0"/>
                          <a:pt x="160" y="0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1" name="Google Shape;281;p9"/>
                  <p:cNvSpPr/>
                  <p:nvPr/>
                </p:nvSpPr>
                <p:spPr>
                  <a:xfrm>
                    <a:off x="4477945" y="3598350"/>
                    <a:ext cx="80217" cy="626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" h="866" extrusionOk="0">
                        <a:moveTo>
                          <a:pt x="135" y="1"/>
                        </a:moveTo>
                        <a:cubicBezTo>
                          <a:pt x="109" y="1"/>
                          <a:pt x="84" y="9"/>
                          <a:pt x="62" y="27"/>
                        </a:cubicBezTo>
                        <a:cubicBezTo>
                          <a:pt x="18" y="71"/>
                          <a:pt x="1" y="149"/>
                          <a:pt x="45" y="202"/>
                        </a:cubicBezTo>
                        <a:lnTo>
                          <a:pt x="193" y="352"/>
                        </a:lnTo>
                        <a:cubicBezTo>
                          <a:pt x="256" y="405"/>
                          <a:pt x="326" y="466"/>
                          <a:pt x="387" y="519"/>
                        </a:cubicBezTo>
                        <a:cubicBezTo>
                          <a:pt x="545" y="643"/>
                          <a:pt x="731" y="738"/>
                          <a:pt x="906" y="844"/>
                        </a:cubicBezTo>
                        <a:cubicBezTo>
                          <a:pt x="925" y="858"/>
                          <a:pt x="945" y="866"/>
                          <a:pt x="968" y="866"/>
                        </a:cubicBezTo>
                        <a:cubicBezTo>
                          <a:pt x="976" y="866"/>
                          <a:pt x="985" y="865"/>
                          <a:pt x="995" y="863"/>
                        </a:cubicBezTo>
                        <a:cubicBezTo>
                          <a:pt x="1020" y="854"/>
                          <a:pt x="1048" y="844"/>
                          <a:pt x="1064" y="827"/>
                        </a:cubicBezTo>
                        <a:cubicBezTo>
                          <a:pt x="1064" y="818"/>
                          <a:pt x="1064" y="818"/>
                          <a:pt x="1073" y="818"/>
                        </a:cubicBezTo>
                        <a:cubicBezTo>
                          <a:pt x="1109" y="766"/>
                          <a:pt x="1100" y="677"/>
                          <a:pt x="1048" y="643"/>
                        </a:cubicBezTo>
                        <a:cubicBezTo>
                          <a:pt x="923" y="571"/>
                          <a:pt x="792" y="493"/>
                          <a:pt x="678" y="413"/>
                        </a:cubicBezTo>
                        <a:cubicBezTo>
                          <a:pt x="554" y="343"/>
                          <a:pt x="448" y="255"/>
                          <a:pt x="343" y="158"/>
                        </a:cubicBezTo>
                        <a:cubicBezTo>
                          <a:pt x="309" y="124"/>
                          <a:pt x="273" y="88"/>
                          <a:pt x="237" y="44"/>
                        </a:cubicBezTo>
                        <a:cubicBezTo>
                          <a:pt x="211" y="18"/>
                          <a:pt x="173" y="1"/>
                          <a:pt x="135" y="1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82" name="Google Shape;282;p9"/>
                <p:cNvSpPr/>
                <p:nvPr/>
              </p:nvSpPr>
              <p:spPr>
                <a:xfrm rot="-846175" flipH="1">
                  <a:off x="6547431" y="1229149"/>
                  <a:ext cx="125021" cy="290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1" h="5066" extrusionOk="0">
                      <a:moveTo>
                        <a:pt x="1275" y="1"/>
                      </a:moveTo>
                      <a:cubicBezTo>
                        <a:pt x="1206" y="1"/>
                        <a:pt x="1117" y="20"/>
                        <a:pt x="1037" y="45"/>
                      </a:cubicBezTo>
                      <a:cubicBezTo>
                        <a:pt x="959" y="81"/>
                        <a:pt x="870" y="125"/>
                        <a:pt x="801" y="186"/>
                      </a:cubicBezTo>
                      <a:cubicBezTo>
                        <a:pt x="659" y="300"/>
                        <a:pt x="545" y="458"/>
                        <a:pt x="448" y="661"/>
                      </a:cubicBezTo>
                      <a:cubicBezTo>
                        <a:pt x="370" y="845"/>
                        <a:pt x="298" y="1056"/>
                        <a:pt x="237" y="1347"/>
                      </a:cubicBezTo>
                      <a:cubicBezTo>
                        <a:pt x="184" y="1575"/>
                        <a:pt x="151" y="1830"/>
                        <a:pt x="123" y="2147"/>
                      </a:cubicBezTo>
                      <a:cubicBezTo>
                        <a:pt x="70" y="2666"/>
                        <a:pt x="62" y="3210"/>
                        <a:pt x="98" y="3818"/>
                      </a:cubicBezTo>
                      <a:cubicBezTo>
                        <a:pt x="106" y="4038"/>
                        <a:pt x="123" y="4266"/>
                        <a:pt x="151" y="4493"/>
                      </a:cubicBezTo>
                      <a:lnTo>
                        <a:pt x="151" y="4529"/>
                      </a:lnTo>
                      <a:cubicBezTo>
                        <a:pt x="106" y="4618"/>
                        <a:pt x="62" y="4715"/>
                        <a:pt x="26" y="4810"/>
                      </a:cubicBezTo>
                      <a:cubicBezTo>
                        <a:pt x="9" y="4846"/>
                        <a:pt x="1" y="4890"/>
                        <a:pt x="18" y="4943"/>
                      </a:cubicBezTo>
                      <a:cubicBezTo>
                        <a:pt x="35" y="4987"/>
                        <a:pt x="62" y="5021"/>
                        <a:pt x="106" y="5040"/>
                      </a:cubicBezTo>
                      <a:cubicBezTo>
                        <a:pt x="132" y="5048"/>
                        <a:pt x="159" y="5057"/>
                        <a:pt x="184" y="5057"/>
                      </a:cubicBezTo>
                      <a:cubicBezTo>
                        <a:pt x="203" y="5057"/>
                        <a:pt x="220" y="5057"/>
                        <a:pt x="237" y="5048"/>
                      </a:cubicBezTo>
                      <a:cubicBezTo>
                        <a:pt x="273" y="5057"/>
                        <a:pt x="309" y="5065"/>
                        <a:pt x="334" y="5065"/>
                      </a:cubicBezTo>
                      <a:lnTo>
                        <a:pt x="370" y="5065"/>
                      </a:lnTo>
                      <a:cubicBezTo>
                        <a:pt x="404" y="5057"/>
                        <a:pt x="431" y="5032"/>
                        <a:pt x="440" y="5004"/>
                      </a:cubicBezTo>
                      <a:cubicBezTo>
                        <a:pt x="457" y="4968"/>
                        <a:pt x="457" y="4943"/>
                        <a:pt x="448" y="4907"/>
                      </a:cubicBezTo>
                      <a:cubicBezTo>
                        <a:pt x="440" y="4863"/>
                        <a:pt x="431" y="4821"/>
                        <a:pt x="423" y="4776"/>
                      </a:cubicBezTo>
                      <a:cubicBezTo>
                        <a:pt x="457" y="4715"/>
                        <a:pt x="492" y="4643"/>
                        <a:pt x="528" y="4582"/>
                      </a:cubicBezTo>
                      <a:lnTo>
                        <a:pt x="573" y="4512"/>
                      </a:lnTo>
                      <a:lnTo>
                        <a:pt x="792" y="4143"/>
                      </a:lnTo>
                      <a:lnTo>
                        <a:pt x="967" y="3843"/>
                      </a:lnTo>
                      <a:cubicBezTo>
                        <a:pt x="1267" y="3343"/>
                        <a:pt x="1575" y="2788"/>
                        <a:pt x="1828" y="2200"/>
                      </a:cubicBezTo>
                      <a:cubicBezTo>
                        <a:pt x="1953" y="1908"/>
                        <a:pt x="2050" y="1644"/>
                        <a:pt x="2111" y="1391"/>
                      </a:cubicBezTo>
                      <a:cubicBezTo>
                        <a:pt x="2136" y="1286"/>
                        <a:pt x="2155" y="1170"/>
                        <a:pt x="2164" y="1056"/>
                      </a:cubicBezTo>
                      <a:cubicBezTo>
                        <a:pt x="2181" y="925"/>
                        <a:pt x="2181" y="811"/>
                        <a:pt x="2164" y="714"/>
                      </a:cubicBezTo>
                      <a:cubicBezTo>
                        <a:pt x="2136" y="503"/>
                        <a:pt x="2039" y="317"/>
                        <a:pt x="1892" y="195"/>
                      </a:cubicBezTo>
                      <a:cubicBezTo>
                        <a:pt x="1795" y="125"/>
                        <a:pt x="1698" y="81"/>
                        <a:pt x="1600" y="53"/>
                      </a:cubicBezTo>
                      <a:cubicBezTo>
                        <a:pt x="1503" y="20"/>
                        <a:pt x="1406" y="1"/>
                        <a:pt x="1292" y="1"/>
                      </a:cubicBezTo>
                      <a:close/>
                    </a:path>
                  </a:pathLst>
                </a:custGeom>
                <a:solidFill>
                  <a:srgbClr val="16C755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9"/>
                <p:cNvSpPr/>
                <p:nvPr/>
              </p:nvSpPr>
              <p:spPr>
                <a:xfrm rot="-2216572" flipH="1">
                  <a:off x="6463247" y="1357739"/>
                  <a:ext cx="804995" cy="69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3" h="12171" extrusionOk="0">
                      <a:moveTo>
                        <a:pt x="10411" y="1"/>
                      </a:moveTo>
                      <a:cubicBezTo>
                        <a:pt x="10219" y="1"/>
                        <a:pt x="10016" y="28"/>
                        <a:pt x="9822" y="53"/>
                      </a:cubicBezTo>
                      <a:cubicBezTo>
                        <a:pt x="9408" y="115"/>
                        <a:pt x="9005" y="256"/>
                        <a:pt x="8636" y="397"/>
                      </a:cubicBezTo>
                      <a:cubicBezTo>
                        <a:pt x="8319" y="520"/>
                        <a:pt x="8011" y="651"/>
                        <a:pt x="7703" y="784"/>
                      </a:cubicBezTo>
                      <a:lnTo>
                        <a:pt x="7448" y="889"/>
                      </a:lnTo>
                      <a:cubicBezTo>
                        <a:pt x="7228" y="986"/>
                        <a:pt x="7000" y="1083"/>
                        <a:pt x="6770" y="1161"/>
                      </a:cubicBezTo>
                      <a:cubicBezTo>
                        <a:pt x="6534" y="1039"/>
                        <a:pt x="6306" y="889"/>
                        <a:pt x="6084" y="739"/>
                      </a:cubicBezTo>
                      <a:cubicBezTo>
                        <a:pt x="5971" y="661"/>
                        <a:pt x="5865" y="581"/>
                        <a:pt x="5751" y="511"/>
                      </a:cubicBezTo>
                      <a:cubicBezTo>
                        <a:pt x="5557" y="387"/>
                        <a:pt x="5346" y="292"/>
                        <a:pt x="5126" y="195"/>
                      </a:cubicBezTo>
                      <a:cubicBezTo>
                        <a:pt x="4863" y="98"/>
                        <a:pt x="4582" y="70"/>
                        <a:pt x="4335" y="62"/>
                      </a:cubicBezTo>
                      <a:lnTo>
                        <a:pt x="4229" y="62"/>
                      </a:lnTo>
                      <a:cubicBezTo>
                        <a:pt x="3921" y="62"/>
                        <a:pt x="3615" y="115"/>
                        <a:pt x="3280" y="212"/>
                      </a:cubicBezTo>
                      <a:cubicBezTo>
                        <a:pt x="3360" y="229"/>
                        <a:pt x="3430" y="248"/>
                        <a:pt x="3510" y="273"/>
                      </a:cubicBezTo>
                      <a:cubicBezTo>
                        <a:pt x="3605" y="309"/>
                        <a:pt x="3693" y="353"/>
                        <a:pt x="3782" y="414"/>
                      </a:cubicBezTo>
                      <a:cubicBezTo>
                        <a:pt x="3957" y="537"/>
                        <a:pt x="4107" y="686"/>
                        <a:pt x="4221" y="872"/>
                      </a:cubicBezTo>
                      <a:cubicBezTo>
                        <a:pt x="4327" y="1047"/>
                        <a:pt x="4407" y="1250"/>
                        <a:pt x="4449" y="1461"/>
                      </a:cubicBezTo>
                      <a:cubicBezTo>
                        <a:pt x="4485" y="1664"/>
                        <a:pt x="4493" y="1864"/>
                        <a:pt x="4468" y="2067"/>
                      </a:cubicBezTo>
                      <a:cubicBezTo>
                        <a:pt x="4460" y="2164"/>
                        <a:pt x="4432" y="2269"/>
                        <a:pt x="4396" y="2358"/>
                      </a:cubicBezTo>
                      <a:cubicBezTo>
                        <a:pt x="4371" y="2444"/>
                        <a:pt x="4335" y="2525"/>
                        <a:pt x="4282" y="2594"/>
                      </a:cubicBezTo>
                      <a:cubicBezTo>
                        <a:pt x="4229" y="2674"/>
                        <a:pt x="4177" y="2744"/>
                        <a:pt x="4107" y="2797"/>
                      </a:cubicBezTo>
                      <a:cubicBezTo>
                        <a:pt x="4037" y="2850"/>
                        <a:pt x="3966" y="2902"/>
                        <a:pt x="3888" y="2930"/>
                      </a:cubicBezTo>
                      <a:cubicBezTo>
                        <a:pt x="3799" y="2972"/>
                        <a:pt x="3702" y="2991"/>
                        <a:pt x="3605" y="2999"/>
                      </a:cubicBezTo>
                      <a:lnTo>
                        <a:pt x="3552" y="2999"/>
                      </a:lnTo>
                      <a:cubicBezTo>
                        <a:pt x="3649" y="3122"/>
                        <a:pt x="3738" y="3255"/>
                        <a:pt x="3799" y="3405"/>
                      </a:cubicBezTo>
                      <a:cubicBezTo>
                        <a:pt x="3869" y="3571"/>
                        <a:pt x="3904" y="3763"/>
                        <a:pt x="3888" y="3949"/>
                      </a:cubicBezTo>
                      <a:cubicBezTo>
                        <a:pt x="3879" y="4038"/>
                        <a:pt x="3860" y="4124"/>
                        <a:pt x="3826" y="4213"/>
                      </a:cubicBezTo>
                      <a:cubicBezTo>
                        <a:pt x="3799" y="4283"/>
                        <a:pt x="3774" y="4354"/>
                        <a:pt x="3729" y="4424"/>
                      </a:cubicBezTo>
                      <a:cubicBezTo>
                        <a:pt x="3641" y="4565"/>
                        <a:pt x="3535" y="4688"/>
                        <a:pt x="3404" y="4785"/>
                      </a:cubicBezTo>
                      <a:cubicBezTo>
                        <a:pt x="3333" y="4838"/>
                        <a:pt x="3254" y="4890"/>
                        <a:pt x="3174" y="4924"/>
                      </a:cubicBezTo>
                      <a:cubicBezTo>
                        <a:pt x="3105" y="4951"/>
                        <a:pt x="3035" y="4977"/>
                        <a:pt x="2963" y="4996"/>
                      </a:cubicBezTo>
                      <a:cubicBezTo>
                        <a:pt x="2885" y="5013"/>
                        <a:pt x="2797" y="5021"/>
                        <a:pt x="2708" y="5021"/>
                      </a:cubicBezTo>
                      <a:cubicBezTo>
                        <a:pt x="2638" y="5021"/>
                        <a:pt x="2560" y="5013"/>
                        <a:pt x="2488" y="4996"/>
                      </a:cubicBezTo>
                      <a:cubicBezTo>
                        <a:pt x="2330" y="4951"/>
                        <a:pt x="2172" y="4863"/>
                        <a:pt x="2058" y="4749"/>
                      </a:cubicBezTo>
                      <a:cubicBezTo>
                        <a:pt x="2005" y="4696"/>
                        <a:pt x="1952" y="4643"/>
                        <a:pt x="1908" y="4582"/>
                      </a:cubicBezTo>
                      <a:lnTo>
                        <a:pt x="1908" y="4679"/>
                      </a:lnTo>
                      <a:cubicBezTo>
                        <a:pt x="1900" y="4802"/>
                        <a:pt x="1891" y="4916"/>
                        <a:pt x="1864" y="5030"/>
                      </a:cubicBezTo>
                      <a:cubicBezTo>
                        <a:pt x="1811" y="5232"/>
                        <a:pt x="1741" y="5426"/>
                        <a:pt x="1611" y="5576"/>
                      </a:cubicBezTo>
                      <a:cubicBezTo>
                        <a:pt x="1505" y="5707"/>
                        <a:pt x="1372" y="5813"/>
                        <a:pt x="1214" y="5865"/>
                      </a:cubicBezTo>
                      <a:cubicBezTo>
                        <a:pt x="1123" y="5899"/>
                        <a:pt x="1024" y="5915"/>
                        <a:pt x="929" y="5915"/>
                      </a:cubicBezTo>
                      <a:cubicBezTo>
                        <a:pt x="876" y="5915"/>
                        <a:pt x="824" y="5910"/>
                        <a:pt x="775" y="5901"/>
                      </a:cubicBezTo>
                      <a:cubicBezTo>
                        <a:pt x="608" y="5874"/>
                        <a:pt x="439" y="5804"/>
                        <a:pt x="308" y="5707"/>
                      </a:cubicBezTo>
                      <a:cubicBezTo>
                        <a:pt x="239" y="5654"/>
                        <a:pt x="159" y="5593"/>
                        <a:pt x="97" y="5515"/>
                      </a:cubicBezTo>
                      <a:cubicBezTo>
                        <a:pt x="62" y="5479"/>
                        <a:pt x="36" y="5435"/>
                        <a:pt x="0" y="5390"/>
                      </a:cubicBezTo>
                      <a:lnTo>
                        <a:pt x="0" y="5390"/>
                      </a:lnTo>
                      <a:cubicBezTo>
                        <a:pt x="17" y="5585"/>
                        <a:pt x="36" y="5779"/>
                        <a:pt x="62" y="5979"/>
                      </a:cubicBezTo>
                      <a:cubicBezTo>
                        <a:pt x="175" y="6842"/>
                        <a:pt x="387" y="7668"/>
                        <a:pt x="703" y="8434"/>
                      </a:cubicBezTo>
                      <a:cubicBezTo>
                        <a:pt x="889" y="8881"/>
                        <a:pt x="1072" y="9269"/>
                        <a:pt x="1275" y="9620"/>
                      </a:cubicBezTo>
                      <a:cubicBezTo>
                        <a:pt x="1478" y="9964"/>
                        <a:pt x="1724" y="10305"/>
                        <a:pt x="2005" y="10649"/>
                      </a:cubicBezTo>
                      <a:cubicBezTo>
                        <a:pt x="2233" y="10930"/>
                        <a:pt x="2516" y="11185"/>
                        <a:pt x="2866" y="11466"/>
                      </a:cubicBezTo>
                      <a:cubicBezTo>
                        <a:pt x="3141" y="11677"/>
                        <a:pt x="3466" y="11854"/>
                        <a:pt x="3852" y="12004"/>
                      </a:cubicBezTo>
                      <a:cubicBezTo>
                        <a:pt x="4018" y="12065"/>
                        <a:pt x="4185" y="12110"/>
                        <a:pt x="4354" y="12135"/>
                      </a:cubicBezTo>
                      <a:cubicBezTo>
                        <a:pt x="4460" y="12152"/>
                        <a:pt x="4590" y="12171"/>
                        <a:pt x="4713" y="12171"/>
                      </a:cubicBezTo>
                      <a:cubicBezTo>
                        <a:pt x="4871" y="12163"/>
                        <a:pt x="5012" y="12144"/>
                        <a:pt x="5135" y="12118"/>
                      </a:cubicBezTo>
                      <a:cubicBezTo>
                        <a:pt x="5337" y="12074"/>
                        <a:pt x="5540" y="11977"/>
                        <a:pt x="5690" y="11899"/>
                      </a:cubicBezTo>
                      <a:cubicBezTo>
                        <a:pt x="5840" y="11819"/>
                        <a:pt x="5979" y="11713"/>
                        <a:pt x="6120" y="11608"/>
                      </a:cubicBezTo>
                      <a:lnTo>
                        <a:pt x="6190" y="11555"/>
                      </a:lnTo>
                      <a:cubicBezTo>
                        <a:pt x="6384" y="11413"/>
                        <a:pt x="6578" y="11274"/>
                        <a:pt x="6798" y="11169"/>
                      </a:cubicBezTo>
                      <a:cubicBezTo>
                        <a:pt x="6867" y="11141"/>
                        <a:pt x="6939" y="11124"/>
                        <a:pt x="7009" y="11107"/>
                      </a:cubicBezTo>
                      <a:lnTo>
                        <a:pt x="7192" y="11107"/>
                      </a:lnTo>
                      <a:cubicBezTo>
                        <a:pt x="7361" y="11141"/>
                        <a:pt x="7509" y="11202"/>
                        <a:pt x="7633" y="11247"/>
                      </a:cubicBezTo>
                      <a:cubicBezTo>
                        <a:pt x="7783" y="11318"/>
                        <a:pt x="7942" y="11396"/>
                        <a:pt x="8089" y="11477"/>
                      </a:cubicBezTo>
                      <a:cubicBezTo>
                        <a:pt x="8311" y="11591"/>
                        <a:pt x="8539" y="11713"/>
                        <a:pt x="8775" y="11802"/>
                      </a:cubicBezTo>
                      <a:cubicBezTo>
                        <a:pt x="8961" y="11871"/>
                        <a:pt x="9163" y="11907"/>
                        <a:pt x="9400" y="11907"/>
                      </a:cubicBezTo>
                      <a:cubicBezTo>
                        <a:pt x="9725" y="11907"/>
                        <a:pt x="10016" y="11802"/>
                        <a:pt x="10236" y="11705"/>
                      </a:cubicBezTo>
                      <a:cubicBezTo>
                        <a:pt x="10613" y="11546"/>
                        <a:pt x="10991" y="11291"/>
                        <a:pt x="11432" y="10922"/>
                      </a:cubicBezTo>
                      <a:cubicBezTo>
                        <a:pt x="11713" y="10675"/>
                        <a:pt x="11993" y="10369"/>
                        <a:pt x="12302" y="9964"/>
                      </a:cubicBezTo>
                      <a:cubicBezTo>
                        <a:pt x="12804" y="9303"/>
                        <a:pt x="13217" y="8512"/>
                        <a:pt x="13534" y="7615"/>
                      </a:cubicBezTo>
                      <a:cubicBezTo>
                        <a:pt x="13823" y="6771"/>
                        <a:pt x="13990" y="5857"/>
                        <a:pt x="14009" y="4960"/>
                      </a:cubicBezTo>
                      <a:cubicBezTo>
                        <a:pt x="14043" y="3227"/>
                        <a:pt x="13445" y="1689"/>
                        <a:pt x="12363" y="756"/>
                      </a:cubicBezTo>
                      <a:cubicBezTo>
                        <a:pt x="12004" y="431"/>
                        <a:pt x="11599" y="212"/>
                        <a:pt x="11168" y="89"/>
                      </a:cubicBezTo>
                      <a:cubicBezTo>
                        <a:pt x="10974" y="45"/>
                        <a:pt x="10755" y="9"/>
                        <a:pt x="10499" y="1"/>
                      </a:cubicBez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0EAA0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9"/>
                <p:cNvSpPr/>
                <p:nvPr/>
              </p:nvSpPr>
              <p:spPr>
                <a:xfrm rot="-2216572" flipH="1">
                  <a:off x="7132168" y="1590525"/>
                  <a:ext cx="67527" cy="90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1580" extrusionOk="0">
                      <a:moveTo>
                        <a:pt x="431" y="0"/>
                      </a:moveTo>
                      <a:cubicBezTo>
                        <a:pt x="395" y="0"/>
                        <a:pt x="359" y="11"/>
                        <a:pt x="325" y="19"/>
                      </a:cubicBezTo>
                      <a:cubicBezTo>
                        <a:pt x="219" y="53"/>
                        <a:pt x="122" y="150"/>
                        <a:pt x="106" y="264"/>
                      </a:cubicBezTo>
                      <a:cubicBezTo>
                        <a:pt x="95" y="292"/>
                        <a:pt x="95" y="317"/>
                        <a:pt x="95" y="353"/>
                      </a:cubicBezTo>
                      <a:cubicBezTo>
                        <a:pt x="0" y="539"/>
                        <a:pt x="0" y="758"/>
                        <a:pt x="53" y="950"/>
                      </a:cubicBezTo>
                      <a:cubicBezTo>
                        <a:pt x="70" y="1013"/>
                        <a:pt x="95" y="1066"/>
                        <a:pt x="122" y="1119"/>
                      </a:cubicBezTo>
                      <a:cubicBezTo>
                        <a:pt x="158" y="1189"/>
                        <a:pt x="200" y="1241"/>
                        <a:pt x="253" y="1294"/>
                      </a:cubicBezTo>
                      <a:cubicBezTo>
                        <a:pt x="350" y="1408"/>
                        <a:pt x="483" y="1488"/>
                        <a:pt x="623" y="1549"/>
                      </a:cubicBezTo>
                      <a:cubicBezTo>
                        <a:pt x="675" y="1566"/>
                        <a:pt x="719" y="1580"/>
                        <a:pt x="766" y="1580"/>
                      </a:cubicBezTo>
                      <a:cubicBezTo>
                        <a:pt x="791" y="1580"/>
                        <a:pt x="816" y="1576"/>
                        <a:pt x="844" y="1566"/>
                      </a:cubicBezTo>
                      <a:cubicBezTo>
                        <a:pt x="855" y="1569"/>
                        <a:pt x="867" y="1570"/>
                        <a:pt x="878" y="1570"/>
                      </a:cubicBezTo>
                      <a:cubicBezTo>
                        <a:pt x="910" y="1570"/>
                        <a:pt x="943" y="1562"/>
                        <a:pt x="975" y="1549"/>
                      </a:cubicBezTo>
                      <a:cubicBezTo>
                        <a:pt x="1055" y="1522"/>
                        <a:pt x="1108" y="1444"/>
                        <a:pt x="1133" y="1355"/>
                      </a:cubicBezTo>
                      <a:cubicBezTo>
                        <a:pt x="1178" y="1241"/>
                        <a:pt x="1169" y="1119"/>
                        <a:pt x="1161" y="1003"/>
                      </a:cubicBezTo>
                      <a:cubicBezTo>
                        <a:pt x="1150" y="925"/>
                        <a:pt x="1133" y="845"/>
                        <a:pt x="1125" y="767"/>
                      </a:cubicBezTo>
                      <a:cubicBezTo>
                        <a:pt x="1108" y="669"/>
                        <a:pt x="1081" y="581"/>
                        <a:pt x="1045" y="486"/>
                      </a:cubicBezTo>
                      <a:cubicBezTo>
                        <a:pt x="975" y="283"/>
                        <a:pt x="844" y="53"/>
                        <a:pt x="614" y="11"/>
                      </a:cubicBezTo>
                      <a:cubicBezTo>
                        <a:pt x="592" y="11"/>
                        <a:pt x="568" y="6"/>
                        <a:pt x="544" y="6"/>
                      </a:cubicBezTo>
                      <a:cubicBezTo>
                        <a:pt x="533" y="6"/>
                        <a:pt x="521" y="8"/>
                        <a:pt x="509" y="11"/>
                      </a:cubicBezTo>
                      <a:cubicBezTo>
                        <a:pt x="483" y="0"/>
                        <a:pt x="456" y="0"/>
                        <a:pt x="431" y="0"/>
                      </a:cubicBezTo>
                      <a:close/>
                    </a:path>
                  </a:pathLst>
                </a:custGeom>
                <a:solidFill>
                  <a:srgbClr val="3A3939">
                    <a:alpha val="31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9"/>
                <p:cNvSpPr/>
                <p:nvPr/>
              </p:nvSpPr>
              <p:spPr>
                <a:xfrm rot="-2216572" flipH="1">
                  <a:off x="7099107" y="1690946"/>
                  <a:ext cx="52910" cy="69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" h="1220" extrusionOk="0">
                      <a:moveTo>
                        <a:pt x="359" y="0"/>
                      </a:moveTo>
                      <a:cubicBezTo>
                        <a:pt x="273" y="0"/>
                        <a:pt x="193" y="62"/>
                        <a:pt x="131" y="131"/>
                      </a:cubicBezTo>
                      <a:cubicBezTo>
                        <a:pt x="70" y="184"/>
                        <a:pt x="43" y="264"/>
                        <a:pt x="26" y="342"/>
                      </a:cubicBezTo>
                      <a:cubicBezTo>
                        <a:pt x="1" y="423"/>
                        <a:pt x="1" y="501"/>
                        <a:pt x="17" y="581"/>
                      </a:cubicBezTo>
                      <a:cubicBezTo>
                        <a:pt x="26" y="634"/>
                        <a:pt x="34" y="676"/>
                        <a:pt x="53" y="720"/>
                      </a:cubicBezTo>
                      <a:cubicBezTo>
                        <a:pt x="70" y="773"/>
                        <a:pt x="106" y="826"/>
                        <a:pt x="131" y="878"/>
                      </a:cubicBezTo>
                      <a:cubicBezTo>
                        <a:pt x="159" y="940"/>
                        <a:pt x="212" y="984"/>
                        <a:pt x="245" y="1028"/>
                      </a:cubicBezTo>
                      <a:cubicBezTo>
                        <a:pt x="290" y="1072"/>
                        <a:pt x="334" y="1108"/>
                        <a:pt x="387" y="1151"/>
                      </a:cubicBezTo>
                      <a:cubicBezTo>
                        <a:pt x="423" y="1178"/>
                        <a:pt x="465" y="1203"/>
                        <a:pt x="518" y="1214"/>
                      </a:cubicBezTo>
                      <a:cubicBezTo>
                        <a:pt x="539" y="1217"/>
                        <a:pt x="560" y="1219"/>
                        <a:pt x="581" y="1219"/>
                      </a:cubicBezTo>
                      <a:cubicBezTo>
                        <a:pt x="613" y="1219"/>
                        <a:pt x="644" y="1215"/>
                        <a:pt x="676" y="1203"/>
                      </a:cubicBezTo>
                      <a:cubicBezTo>
                        <a:pt x="720" y="1186"/>
                        <a:pt x="756" y="1161"/>
                        <a:pt x="792" y="1125"/>
                      </a:cubicBezTo>
                      <a:cubicBezTo>
                        <a:pt x="817" y="1108"/>
                        <a:pt x="834" y="1089"/>
                        <a:pt x="853" y="1072"/>
                      </a:cubicBezTo>
                      <a:cubicBezTo>
                        <a:pt x="897" y="1028"/>
                        <a:pt x="914" y="967"/>
                        <a:pt x="914" y="906"/>
                      </a:cubicBezTo>
                      <a:cubicBezTo>
                        <a:pt x="923" y="800"/>
                        <a:pt x="906" y="695"/>
                        <a:pt x="878" y="589"/>
                      </a:cubicBezTo>
                      <a:cubicBezTo>
                        <a:pt x="853" y="475"/>
                        <a:pt x="809" y="359"/>
                        <a:pt x="748" y="254"/>
                      </a:cubicBezTo>
                      <a:cubicBezTo>
                        <a:pt x="712" y="184"/>
                        <a:pt x="659" y="123"/>
                        <a:pt x="598" y="79"/>
                      </a:cubicBezTo>
                      <a:cubicBezTo>
                        <a:pt x="570" y="62"/>
                        <a:pt x="545" y="43"/>
                        <a:pt x="518" y="26"/>
                      </a:cubicBezTo>
                      <a:cubicBezTo>
                        <a:pt x="456" y="9"/>
                        <a:pt x="423" y="9"/>
                        <a:pt x="359" y="0"/>
                      </a:cubicBezTo>
                      <a:close/>
                    </a:path>
                  </a:pathLst>
                </a:custGeom>
                <a:solidFill>
                  <a:srgbClr val="3A3939">
                    <a:alpha val="31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9"/>
                <p:cNvSpPr/>
                <p:nvPr/>
              </p:nvSpPr>
              <p:spPr>
                <a:xfrm rot="-2216572" flipH="1">
                  <a:off x="7069044" y="1581461"/>
                  <a:ext cx="41445" cy="586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" h="1023" extrusionOk="0">
                      <a:moveTo>
                        <a:pt x="309" y="0"/>
                      </a:moveTo>
                      <a:cubicBezTo>
                        <a:pt x="239" y="0"/>
                        <a:pt x="176" y="36"/>
                        <a:pt x="142" y="106"/>
                      </a:cubicBezTo>
                      <a:cubicBezTo>
                        <a:pt x="1" y="378"/>
                        <a:pt x="98" y="703"/>
                        <a:pt x="292" y="922"/>
                      </a:cubicBezTo>
                      <a:cubicBezTo>
                        <a:pt x="317" y="958"/>
                        <a:pt x="345" y="986"/>
                        <a:pt x="379" y="1002"/>
                      </a:cubicBezTo>
                      <a:cubicBezTo>
                        <a:pt x="405" y="1015"/>
                        <a:pt x="431" y="1023"/>
                        <a:pt x="460" y="1023"/>
                      </a:cubicBezTo>
                      <a:cubicBezTo>
                        <a:pt x="470" y="1023"/>
                        <a:pt x="481" y="1022"/>
                        <a:pt x="492" y="1019"/>
                      </a:cubicBezTo>
                      <a:cubicBezTo>
                        <a:pt x="590" y="1011"/>
                        <a:pt x="678" y="941"/>
                        <a:pt x="695" y="844"/>
                      </a:cubicBezTo>
                      <a:cubicBezTo>
                        <a:pt x="722" y="730"/>
                        <a:pt x="714" y="625"/>
                        <a:pt x="687" y="519"/>
                      </a:cubicBezTo>
                      <a:cubicBezTo>
                        <a:pt x="670" y="458"/>
                        <a:pt x="642" y="405"/>
                        <a:pt x="617" y="352"/>
                      </a:cubicBezTo>
                      <a:cubicBezTo>
                        <a:pt x="581" y="255"/>
                        <a:pt x="520" y="158"/>
                        <a:pt x="467" y="78"/>
                      </a:cubicBezTo>
                      <a:cubicBezTo>
                        <a:pt x="423" y="25"/>
                        <a:pt x="370" y="0"/>
                        <a:pt x="309" y="0"/>
                      </a:cubicBezTo>
                      <a:close/>
                    </a:path>
                  </a:pathLst>
                </a:custGeom>
                <a:solidFill>
                  <a:srgbClr val="3A3939">
                    <a:alpha val="31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9"/>
                <p:cNvSpPr/>
                <p:nvPr/>
              </p:nvSpPr>
              <p:spPr>
                <a:xfrm rot="-2216572" flipH="1">
                  <a:off x="7165948" y="1759432"/>
                  <a:ext cx="45916" cy="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" h="891" extrusionOk="0">
                      <a:moveTo>
                        <a:pt x="176" y="1"/>
                      </a:moveTo>
                      <a:cubicBezTo>
                        <a:pt x="140" y="1"/>
                        <a:pt x="106" y="9"/>
                        <a:pt x="79" y="26"/>
                      </a:cubicBezTo>
                      <a:cubicBezTo>
                        <a:pt x="26" y="62"/>
                        <a:pt x="1" y="123"/>
                        <a:pt x="1" y="184"/>
                      </a:cubicBezTo>
                      <a:lnTo>
                        <a:pt x="1" y="237"/>
                      </a:lnTo>
                      <a:cubicBezTo>
                        <a:pt x="9" y="265"/>
                        <a:pt x="18" y="301"/>
                        <a:pt x="26" y="334"/>
                      </a:cubicBezTo>
                      <a:cubicBezTo>
                        <a:pt x="35" y="395"/>
                        <a:pt x="79" y="467"/>
                        <a:pt x="115" y="520"/>
                      </a:cubicBezTo>
                      <a:cubicBezTo>
                        <a:pt x="140" y="581"/>
                        <a:pt x="193" y="634"/>
                        <a:pt x="237" y="687"/>
                      </a:cubicBezTo>
                      <a:cubicBezTo>
                        <a:pt x="282" y="739"/>
                        <a:pt x="334" y="784"/>
                        <a:pt x="387" y="828"/>
                      </a:cubicBezTo>
                      <a:cubicBezTo>
                        <a:pt x="434" y="870"/>
                        <a:pt x="492" y="890"/>
                        <a:pt x="549" y="890"/>
                      </a:cubicBezTo>
                      <a:cubicBezTo>
                        <a:pt x="620" y="890"/>
                        <a:pt x="690" y="859"/>
                        <a:pt x="740" y="801"/>
                      </a:cubicBezTo>
                      <a:cubicBezTo>
                        <a:pt x="784" y="756"/>
                        <a:pt x="801" y="687"/>
                        <a:pt x="801" y="625"/>
                      </a:cubicBezTo>
                      <a:cubicBezTo>
                        <a:pt x="792" y="554"/>
                        <a:pt x="756" y="476"/>
                        <a:pt x="695" y="440"/>
                      </a:cubicBezTo>
                      <a:cubicBezTo>
                        <a:pt x="678" y="395"/>
                        <a:pt x="659" y="362"/>
                        <a:pt x="634" y="326"/>
                      </a:cubicBezTo>
                      <a:cubicBezTo>
                        <a:pt x="598" y="265"/>
                        <a:pt x="537" y="203"/>
                        <a:pt x="476" y="151"/>
                      </a:cubicBezTo>
                      <a:cubicBezTo>
                        <a:pt x="415" y="98"/>
                        <a:pt x="334" y="45"/>
                        <a:pt x="256" y="9"/>
                      </a:cubicBezTo>
                      <a:cubicBezTo>
                        <a:pt x="229" y="1"/>
                        <a:pt x="20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3A3939">
                    <a:alpha val="31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9"/>
                <p:cNvSpPr/>
                <p:nvPr/>
              </p:nvSpPr>
              <p:spPr>
                <a:xfrm rot="-2216572" flipH="1">
                  <a:off x="7088330" y="1521199"/>
                  <a:ext cx="23789" cy="383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" h="669" extrusionOk="0">
                      <a:moveTo>
                        <a:pt x="186" y="1"/>
                      </a:moveTo>
                      <a:cubicBezTo>
                        <a:pt x="134" y="1"/>
                        <a:pt x="81" y="34"/>
                        <a:pt x="53" y="79"/>
                      </a:cubicBezTo>
                      <a:cubicBezTo>
                        <a:pt x="36" y="106"/>
                        <a:pt x="20" y="140"/>
                        <a:pt x="20" y="167"/>
                      </a:cubicBezTo>
                      <a:cubicBezTo>
                        <a:pt x="1" y="203"/>
                        <a:pt x="1" y="237"/>
                        <a:pt x="1" y="273"/>
                      </a:cubicBezTo>
                      <a:lnTo>
                        <a:pt x="1" y="492"/>
                      </a:lnTo>
                      <a:cubicBezTo>
                        <a:pt x="1" y="592"/>
                        <a:pt x="94" y="669"/>
                        <a:pt x="186" y="669"/>
                      </a:cubicBezTo>
                      <a:cubicBezTo>
                        <a:pt x="192" y="669"/>
                        <a:pt x="197" y="668"/>
                        <a:pt x="203" y="668"/>
                      </a:cubicBezTo>
                      <a:cubicBezTo>
                        <a:pt x="326" y="659"/>
                        <a:pt x="414" y="528"/>
                        <a:pt x="370" y="414"/>
                      </a:cubicBezTo>
                      <a:cubicBezTo>
                        <a:pt x="370" y="404"/>
                        <a:pt x="370" y="404"/>
                        <a:pt x="361" y="395"/>
                      </a:cubicBezTo>
                      <a:cubicBezTo>
                        <a:pt x="361" y="370"/>
                        <a:pt x="361" y="351"/>
                        <a:pt x="370" y="334"/>
                      </a:cubicBezTo>
                      <a:cubicBezTo>
                        <a:pt x="370" y="256"/>
                        <a:pt x="345" y="167"/>
                        <a:pt x="317" y="98"/>
                      </a:cubicBezTo>
                      <a:cubicBezTo>
                        <a:pt x="300" y="53"/>
                        <a:pt x="256" y="18"/>
                        <a:pt x="212" y="1"/>
                      </a:cubicBezTo>
                      <a:close/>
                    </a:path>
                  </a:pathLst>
                </a:custGeom>
                <a:solidFill>
                  <a:srgbClr val="3A3939">
                    <a:alpha val="31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9"/>
                <p:cNvSpPr/>
                <p:nvPr/>
              </p:nvSpPr>
              <p:spPr>
                <a:xfrm rot="-2216572" flipH="1">
                  <a:off x="6484700" y="1423011"/>
                  <a:ext cx="587280" cy="698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5" h="12188" extrusionOk="0">
                      <a:moveTo>
                        <a:pt x="3157" y="9858"/>
                      </a:moveTo>
                      <a:cubicBezTo>
                        <a:pt x="3158" y="9858"/>
                        <a:pt x="3158" y="9858"/>
                        <a:pt x="3158" y="9858"/>
                      </a:cubicBezTo>
                      <a:lnTo>
                        <a:pt x="3158" y="9858"/>
                      </a:lnTo>
                      <a:cubicBezTo>
                        <a:pt x="3167" y="9858"/>
                        <a:pt x="3176" y="9858"/>
                        <a:pt x="3185" y="9858"/>
                      </a:cubicBezTo>
                      <a:close/>
                      <a:moveTo>
                        <a:pt x="1672" y="10385"/>
                      </a:moveTo>
                      <a:cubicBezTo>
                        <a:pt x="1664" y="10385"/>
                        <a:pt x="1663" y="10385"/>
                        <a:pt x="1663" y="10393"/>
                      </a:cubicBezTo>
                      <a:lnTo>
                        <a:pt x="1663" y="10393"/>
                      </a:lnTo>
                      <a:cubicBezTo>
                        <a:pt x="1666" y="10390"/>
                        <a:pt x="1669" y="10388"/>
                        <a:pt x="1672" y="10385"/>
                      </a:cubicBezTo>
                      <a:close/>
                      <a:moveTo>
                        <a:pt x="6604" y="0"/>
                      </a:moveTo>
                      <a:cubicBezTo>
                        <a:pt x="6420" y="0"/>
                        <a:pt x="6234" y="25"/>
                        <a:pt x="6051" y="53"/>
                      </a:cubicBezTo>
                      <a:cubicBezTo>
                        <a:pt x="5865" y="78"/>
                        <a:pt x="5681" y="123"/>
                        <a:pt x="5506" y="167"/>
                      </a:cubicBezTo>
                      <a:cubicBezTo>
                        <a:pt x="5584" y="194"/>
                        <a:pt x="5654" y="211"/>
                        <a:pt x="5734" y="237"/>
                      </a:cubicBezTo>
                      <a:cubicBezTo>
                        <a:pt x="6262" y="405"/>
                        <a:pt x="6762" y="686"/>
                        <a:pt x="7176" y="1064"/>
                      </a:cubicBezTo>
                      <a:cubicBezTo>
                        <a:pt x="7370" y="1239"/>
                        <a:pt x="7545" y="1442"/>
                        <a:pt x="7703" y="1653"/>
                      </a:cubicBezTo>
                      <a:cubicBezTo>
                        <a:pt x="7853" y="1864"/>
                        <a:pt x="7986" y="2094"/>
                        <a:pt x="8100" y="2330"/>
                      </a:cubicBezTo>
                      <a:cubicBezTo>
                        <a:pt x="8328" y="2832"/>
                        <a:pt x="8469" y="3360"/>
                        <a:pt x="8530" y="3904"/>
                      </a:cubicBezTo>
                      <a:cubicBezTo>
                        <a:pt x="8600" y="4468"/>
                        <a:pt x="8583" y="5038"/>
                        <a:pt x="8495" y="5601"/>
                      </a:cubicBezTo>
                      <a:cubicBezTo>
                        <a:pt x="8408" y="6173"/>
                        <a:pt x="8250" y="6745"/>
                        <a:pt x="8011" y="7272"/>
                      </a:cubicBezTo>
                      <a:cubicBezTo>
                        <a:pt x="7783" y="7800"/>
                        <a:pt x="7475" y="8309"/>
                        <a:pt x="7106" y="8750"/>
                      </a:cubicBezTo>
                      <a:cubicBezTo>
                        <a:pt x="6920" y="8969"/>
                        <a:pt x="6720" y="9172"/>
                        <a:pt x="6498" y="9355"/>
                      </a:cubicBezTo>
                      <a:cubicBezTo>
                        <a:pt x="6437" y="9417"/>
                        <a:pt x="6376" y="9461"/>
                        <a:pt x="6315" y="9514"/>
                      </a:cubicBezTo>
                      <a:cubicBezTo>
                        <a:pt x="6245" y="9566"/>
                        <a:pt x="6173" y="9628"/>
                        <a:pt x="6095" y="9672"/>
                      </a:cubicBezTo>
                      <a:cubicBezTo>
                        <a:pt x="5918" y="9786"/>
                        <a:pt x="5717" y="9891"/>
                        <a:pt x="5515" y="9955"/>
                      </a:cubicBezTo>
                      <a:cubicBezTo>
                        <a:pt x="5312" y="10016"/>
                        <a:pt x="5110" y="10050"/>
                        <a:pt x="4907" y="10050"/>
                      </a:cubicBezTo>
                      <a:cubicBezTo>
                        <a:pt x="4871" y="10052"/>
                        <a:pt x="4836" y="10053"/>
                        <a:pt x="4800" y="10053"/>
                      </a:cubicBezTo>
                      <a:cubicBezTo>
                        <a:pt x="4652" y="10053"/>
                        <a:pt x="4502" y="10036"/>
                        <a:pt x="4354" y="10016"/>
                      </a:cubicBezTo>
                      <a:cubicBezTo>
                        <a:pt x="4151" y="9988"/>
                        <a:pt x="3949" y="9955"/>
                        <a:pt x="3738" y="9919"/>
                      </a:cubicBezTo>
                      <a:cubicBezTo>
                        <a:pt x="3544" y="9891"/>
                        <a:pt x="3352" y="9866"/>
                        <a:pt x="3158" y="9858"/>
                      </a:cubicBezTo>
                      <a:lnTo>
                        <a:pt x="3158" y="9858"/>
                      </a:lnTo>
                      <a:cubicBezTo>
                        <a:pt x="3050" y="9858"/>
                        <a:pt x="2938" y="9858"/>
                        <a:pt x="2833" y="9866"/>
                      </a:cubicBezTo>
                      <a:cubicBezTo>
                        <a:pt x="2727" y="9874"/>
                        <a:pt x="2630" y="9891"/>
                        <a:pt x="2524" y="9919"/>
                      </a:cubicBezTo>
                      <a:lnTo>
                        <a:pt x="2552" y="9910"/>
                      </a:lnTo>
                      <a:lnTo>
                        <a:pt x="2552" y="9910"/>
                      </a:lnTo>
                      <a:cubicBezTo>
                        <a:pt x="2405" y="9944"/>
                        <a:pt x="2257" y="9995"/>
                        <a:pt x="2118" y="10065"/>
                      </a:cubicBezTo>
                      <a:lnTo>
                        <a:pt x="2118" y="10065"/>
                      </a:lnTo>
                      <a:cubicBezTo>
                        <a:pt x="2119" y="10064"/>
                        <a:pt x="2119" y="10062"/>
                        <a:pt x="2119" y="10060"/>
                      </a:cubicBezTo>
                      <a:lnTo>
                        <a:pt x="2119" y="10060"/>
                      </a:lnTo>
                      <a:cubicBezTo>
                        <a:pt x="1952" y="10147"/>
                        <a:pt x="1803" y="10261"/>
                        <a:pt x="1663" y="10394"/>
                      </a:cubicBezTo>
                      <a:cubicBezTo>
                        <a:pt x="1663" y="10393"/>
                        <a:pt x="1663" y="10393"/>
                        <a:pt x="1663" y="10393"/>
                      </a:cubicBezTo>
                      <a:lnTo>
                        <a:pt x="1663" y="10393"/>
                      </a:lnTo>
                      <a:cubicBezTo>
                        <a:pt x="1429" y="10602"/>
                        <a:pt x="1230" y="10844"/>
                        <a:pt x="1022" y="11088"/>
                      </a:cubicBezTo>
                      <a:cubicBezTo>
                        <a:pt x="828" y="11316"/>
                        <a:pt x="625" y="11546"/>
                        <a:pt x="389" y="11738"/>
                      </a:cubicBezTo>
                      <a:cubicBezTo>
                        <a:pt x="273" y="11843"/>
                        <a:pt x="142" y="11932"/>
                        <a:pt x="0" y="11993"/>
                      </a:cubicBezTo>
                      <a:cubicBezTo>
                        <a:pt x="9" y="12002"/>
                        <a:pt x="28" y="12012"/>
                        <a:pt x="45" y="12012"/>
                      </a:cubicBezTo>
                      <a:cubicBezTo>
                        <a:pt x="211" y="12082"/>
                        <a:pt x="378" y="12126"/>
                        <a:pt x="547" y="12152"/>
                      </a:cubicBezTo>
                      <a:cubicBezTo>
                        <a:pt x="661" y="12171"/>
                        <a:pt x="783" y="12187"/>
                        <a:pt x="906" y="12187"/>
                      </a:cubicBezTo>
                      <a:cubicBezTo>
                        <a:pt x="1083" y="12179"/>
                        <a:pt x="1233" y="12152"/>
                        <a:pt x="1328" y="12135"/>
                      </a:cubicBezTo>
                      <a:cubicBezTo>
                        <a:pt x="1497" y="12090"/>
                        <a:pt x="1672" y="12021"/>
                        <a:pt x="1883" y="11907"/>
                      </a:cubicBezTo>
                      <a:cubicBezTo>
                        <a:pt x="2033" y="11835"/>
                        <a:pt x="2164" y="11738"/>
                        <a:pt x="2296" y="11643"/>
                      </a:cubicBezTo>
                      <a:lnTo>
                        <a:pt x="2394" y="11571"/>
                      </a:lnTo>
                      <a:cubicBezTo>
                        <a:pt x="2569" y="11440"/>
                        <a:pt x="2771" y="11291"/>
                        <a:pt x="2991" y="11185"/>
                      </a:cubicBezTo>
                      <a:cubicBezTo>
                        <a:pt x="3060" y="11158"/>
                        <a:pt x="3132" y="11132"/>
                        <a:pt x="3202" y="11124"/>
                      </a:cubicBezTo>
                      <a:lnTo>
                        <a:pt x="3385" y="11124"/>
                      </a:lnTo>
                      <a:cubicBezTo>
                        <a:pt x="3544" y="11158"/>
                        <a:pt x="3702" y="11210"/>
                        <a:pt x="3818" y="11255"/>
                      </a:cubicBezTo>
                      <a:cubicBezTo>
                        <a:pt x="3966" y="11326"/>
                        <a:pt x="4107" y="11404"/>
                        <a:pt x="4249" y="11474"/>
                      </a:cubicBezTo>
                      <a:cubicBezTo>
                        <a:pt x="4512" y="11607"/>
                        <a:pt x="4732" y="11729"/>
                        <a:pt x="4968" y="11810"/>
                      </a:cubicBezTo>
                      <a:cubicBezTo>
                        <a:pt x="5154" y="11879"/>
                        <a:pt x="5356" y="11924"/>
                        <a:pt x="5584" y="11924"/>
                      </a:cubicBezTo>
                      <a:cubicBezTo>
                        <a:pt x="5909" y="11924"/>
                        <a:pt x="6201" y="11818"/>
                        <a:pt x="6437" y="11721"/>
                      </a:cubicBezTo>
                      <a:cubicBezTo>
                        <a:pt x="6815" y="11554"/>
                        <a:pt x="7195" y="11307"/>
                        <a:pt x="7625" y="10938"/>
                      </a:cubicBezTo>
                      <a:cubicBezTo>
                        <a:pt x="7914" y="10683"/>
                        <a:pt x="8186" y="10385"/>
                        <a:pt x="8503" y="9980"/>
                      </a:cubicBezTo>
                      <a:cubicBezTo>
                        <a:pt x="9005" y="9311"/>
                        <a:pt x="9419" y="8520"/>
                        <a:pt x="9735" y="7623"/>
                      </a:cubicBezTo>
                      <a:cubicBezTo>
                        <a:pt x="10025" y="6779"/>
                        <a:pt x="10191" y="5865"/>
                        <a:pt x="10210" y="4968"/>
                      </a:cubicBezTo>
                      <a:cubicBezTo>
                        <a:pt x="10244" y="3235"/>
                        <a:pt x="9647" y="1697"/>
                        <a:pt x="8566" y="756"/>
                      </a:cubicBezTo>
                      <a:cubicBezTo>
                        <a:pt x="8205" y="439"/>
                        <a:pt x="7800" y="211"/>
                        <a:pt x="7361" y="97"/>
                      </a:cubicBezTo>
                      <a:cubicBezTo>
                        <a:pt x="7167" y="44"/>
                        <a:pt x="6948" y="9"/>
                        <a:pt x="6692" y="0"/>
                      </a:cubicBezTo>
                      <a:close/>
                    </a:path>
                  </a:pathLst>
                </a:custGeom>
                <a:solidFill>
                  <a:srgbClr val="3A3939">
                    <a:alpha val="31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0" name="Google Shape;290;p9"/>
              <p:cNvGrpSpPr/>
              <p:nvPr/>
            </p:nvGrpSpPr>
            <p:grpSpPr>
              <a:xfrm rot="-1737197">
                <a:off x="6805747" y="710806"/>
                <a:ext cx="920849" cy="825108"/>
                <a:chOff x="722382" y="1627390"/>
                <a:chExt cx="1041298" cy="933126"/>
              </a:xfrm>
            </p:grpSpPr>
            <p:sp>
              <p:nvSpPr>
                <p:cNvPr id="291" name="Google Shape;291;p9"/>
                <p:cNvSpPr/>
                <p:nvPr/>
              </p:nvSpPr>
              <p:spPr>
                <a:xfrm>
                  <a:off x="722382" y="1789265"/>
                  <a:ext cx="856104" cy="771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8" h="9989" extrusionOk="0">
                      <a:moveTo>
                        <a:pt x="7048" y="1"/>
                      </a:moveTo>
                      <a:cubicBezTo>
                        <a:pt x="5666" y="1"/>
                        <a:pt x="3536" y="353"/>
                        <a:pt x="1988" y="2230"/>
                      </a:cubicBezTo>
                      <a:cubicBezTo>
                        <a:pt x="70" y="4552"/>
                        <a:pt x="378" y="6793"/>
                        <a:pt x="625" y="7698"/>
                      </a:cubicBezTo>
                      <a:cubicBezTo>
                        <a:pt x="519" y="7848"/>
                        <a:pt x="0" y="8648"/>
                        <a:pt x="431" y="9176"/>
                      </a:cubicBezTo>
                      <a:cubicBezTo>
                        <a:pt x="532" y="9303"/>
                        <a:pt x="679" y="9352"/>
                        <a:pt x="849" y="9352"/>
                      </a:cubicBezTo>
                      <a:cubicBezTo>
                        <a:pt x="1078" y="9352"/>
                        <a:pt x="1347" y="9262"/>
                        <a:pt x="1600" y="9150"/>
                      </a:cubicBezTo>
                      <a:lnTo>
                        <a:pt x="1627" y="9176"/>
                      </a:lnTo>
                      <a:cubicBezTo>
                        <a:pt x="1627" y="9176"/>
                        <a:pt x="2765" y="9988"/>
                        <a:pt x="4550" y="9988"/>
                      </a:cubicBezTo>
                      <a:cubicBezTo>
                        <a:pt x="5438" y="9988"/>
                        <a:pt x="6485" y="9787"/>
                        <a:pt x="7633" y="9186"/>
                      </a:cubicBezTo>
                      <a:cubicBezTo>
                        <a:pt x="11088" y="7365"/>
                        <a:pt x="11010" y="3294"/>
                        <a:pt x="11010" y="3294"/>
                      </a:cubicBezTo>
                      <a:lnTo>
                        <a:pt x="10332" y="876"/>
                      </a:lnTo>
                      <a:lnTo>
                        <a:pt x="8441" y="128"/>
                      </a:lnTo>
                      <a:cubicBezTo>
                        <a:pt x="8441" y="128"/>
                        <a:pt x="7880" y="1"/>
                        <a:pt x="7048" y="1"/>
                      </a:cubicBezTo>
                      <a:close/>
                    </a:path>
                  </a:pathLst>
                </a:custGeom>
                <a:solidFill>
                  <a:srgbClr val="FFD3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9"/>
                <p:cNvSpPr/>
                <p:nvPr/>
              </p:nvSpPr>
              <p:spPr>
                <a:xfrm>
                  <a:off x="1213302" y="1627390"/>
                  <a:ext cx="550378" cy="725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9" h="10025" extrusionOk="0">
                      <a:moveTo>
                        <a:pt x="5024" y="1"/>
                      </a:moveTo>
                      <a:lnTo>
                        <a:pt x="4530" y="503"/>
                      </a:lnTo>
                      <a:cubicBezTo>
                        <a:pt x="4688" y="625"/>
                        <a:pt x="4802" y="792"/>
                        <a:pt x="4846" y="1012"/>
                      </a:cubicBezTo>
                      <a:cubicBezTo>
                        <a:pt x="4891" y="1231"/>
                        <a:pt x="4865" y="1486"/>
                        <a:pt x="4813" y="1733"/>
                      </a:cubicBezTo>
                      <a:cubicBezTo>
                        <a:pt x="4749" y="1980"/>
                        <a:pt x="4654" y="2233"/>
                        <a:pt x="4538" y="2472"/>
                      </a:cubicBezTo>
                      <a:cubicBezTo>
                        <a:pt x="4452" y="2647"/>
                        <a:pt x="4355" y="2824"/>
                        <a:pt x="4257" y="2991"/>
                      </a:cubicBezTo>
                      <a:cubicBezTo>
                        <a:pt x="4090" y="2538"/>
                        <a:pt x="3361" y="951"/>
                        <a:pt x="1388" y="951"/>
                      </a:cubicBezTo>
                      <a:cubicBezTo>
                        <a:pt x="981" y="951"/>
                        <a:pt x="520" y="1019"/>
                        <a:pt x="1" y="1178"/>
                      </a:cubicBezTo>
                      <a:cubicBezTo>
                        <a:pt x="1" y="1178"/>
                        <a:pt x="970" y="3339"/>
                        <a:pt x="3077" y="3339"/>
                      </a:cubicBezTo>
                      <a:cubicBezTo>
                        <a:pt x="3404" y="3339"/>
                        <a:pt x="3757" y="3287"/>
                        <a:pt x="4138" y="3168"/>
                      </a:cubicBezTo>
                      <a:lnTo>
                        <a:pt x="4138" y="3168"/>
                      </a:lnTo>
                      <a:cubicBezTo>
                        <a:pt x="4137" y="3169"/>
                        <a:pt x="4135" y="3171"/>
                        <a:pt x="4135" y="3175"/>
                      </a:cubicBezTo>
                      <a:lnTo>
                        <a:pt x="4196" y="3227"/>
                      </a:lnTo>
                      <a:cubicBezTo>
                        <a:pt x="970" y="7054"/>
                        <a:pt x="4918" y="10025"/>
                        <a:pt x="4918" y="10025"/>
                      </a:cubicBezTo>
                      <a:cubicBezTo>
                        <a:pt x="7609" y="5549"/>
                        <a:pt x="4882" y="3491"/>
                        <a:pt x="4371" y="3158"/>
                      </a:cubicBezTo>
                      <a:cubicBezTo>
                        <a:pt x="4530" y="2991"/>
                        <a:pt x="4663" y="2814"/>
                        <a:pt x="4794" y="2622"/>
                      </a:cubicBezTo>
                      <a:cubicBezTo>
                        <a:pt x="4960" y="2392"/>
                        <a:pt x="5110" y="2139"/>
                        <a:pt x="5224" y="1864"/>
                      </a:cubicBezTo>
                      <a:cubicBezTo>
                        <a:pt x="5330" y="1592"/>
                        <a:pt x="5418" y="1294"/>
                        <a:pt x="5410" y="959"/>
                      </a:cubicBezTo>
                      <a:cubicBezTo>
                        <a:pt x="5401" y="792"/>
                        <a:pt x="5374" y="617"/>
                        <a:pt x="5304" y="450"/>
                      </a:cubicBezTo>
                      <a:cubicBezTo>
                        <a:pt x="5235" y="292"/>
                        <a:pt x="5138" y="142"/>
                        <a:pt x="5024" y="1"/>
                      </a:cubicBezTo>
                      <a:close/>
                    </a:path>
                  </a:pathLst>
                </a:custGeom>
                <a:solidFill>
                  <a:srgbClr val="0EAA0E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293;p9"/>
                <p:cNvSpPr/>
                <p:nvPr/>
              </p:nvSpPr>
              <p:spPr>
                <a:xfrm>
                  <a:off x="1047367" y="2171993"/>
                  <a:ext cx="45280" cy="41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569" extrusionOk="0">
                      <a:moveTo>
                        <a:pt x="308" y="1"/>
                      </a:moveTo>
                      <a:cubicBezTo>
                        <a:pt x="174" y="1"/>
                        <a:pt x="57" y="97"/>
                        <a:pt x="26" y="227"/>
                      </a:cubicBezTo>
                      <a:cubicBezTo>
                        <a:pt x="1" y="386"/>
                        <a:pt x="98" y="535"/>
                        <a:pt x="256" y="561"/>
                      </a:cubicBezTo>
                      <a:cubicBezTo>
                        <a:pt x="279" y="566"/>
                        <a:pt x="301" y="568"/>
                        <a:pt x="322" y="568"/>
                      </a:cubicBezTo>
                      <a:cubicBezTo>
                        <a:pt x="454" y="568"/>
                        <a:pt x="568" y="477"/>
                        <a:pt x="590" y="341"/>
                      </a:cubicBezTo>
                      <a:cubicBezTo>
                        <a:pt x="626" y="183"/>
                        <a:pt x="520" y="33"/>
                        <a:pt x="370" y="8"/>
                      </a:cubicBezTo>
                      <a:cubicBezTo>
                        <a:pt x="349" y="3"/>
                        <a:pt x="328" y="1"/>
                        <a:pt x="308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9"/>
                <p:cNvSpPr/>
                <p:nvPr/>
              </p:nvSpPr>
              <p:spPr>
                <a:xfrm>
                  <a:off x="1183572" y="2236515"/>
                  <a:ext cx="47667" cy="41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" h="570" extrusionOk="0">
                      <a:moveTo>
                        <a:pt x="325" y="1"/>
                      </a:moveTo>
                      <a:cubicBezTo>
                        <a:pt x="220" y="1"/>
                        <a:pt x="120" y="61"/>
                        <a:pt x="70" y="163"/>
                      </a:cubicBezTo>
                      <a:cubicBezTo>
                        <a:pt x="0" y="302"/>
                        <a:pt x="62" y="479"/>
                        <a:pt x="211" y="540"/>
                      </a:cubicBezTo>
                      <a:cubicBezTo>
                        <a:pt x="251" y="560"/>
                        <a:pt x="292" y="569"/>
                        <a:pt x="333" y="569"/>
                      </a:cubicBezTo>
                      <a:cubicBezTo>
                        <a:pt x="437" y="569"/>
                        <a:pt x="538" y="509"/>
                        <a:pt x="589" y="407"/>
                      </a:cubicBezTo>
                      <a:cubicBezTo>
                        <a:pt x="659" y="268"/>
                        <a:pt x="598" y="91"/>
                        <a:pt x="448" y="30"/>
                      </a:cubicBezTo>
                      <a:cubicBezTo>
                        <a:pt x="408" y="10"/>
                        <a:pt x="366" y="1"/>
                        <a:pt x="325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9"/>
                <p:cNvSpPr/>
                <p:nvPr/>
              </p:nvSpPr>
              <p:spPr>
                <a:xfrm>
                  <a:off x="1029573" y="2334527"/>
                  <a:ext cx="47233" cy="41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" h="573" extrusionOk="0">
                      <a:moveTo>
                        <a:pt x="327" y="1"/>
                      </a:moveTo>
                      <a:cubicBezTo>
                        <a:pt x="219" y="1"/>
                        <a:pt x="116" y="63"/>
                        <a:pt x="72" y="171"/>
                      </a:cubicBezTo>
                      <a:cubicBezTo>
                        <a:pt x="0" y="310"/>
                        <a:pt x="61" y="477"/>
                        <a:pt x="203" y="549"/>
                      </a:cubicBezTo>
                      <a:cubicBezTo>
                        <a:pt x="240" y="565"/>
                        <a:pt x="279" y="572"/>
                        <a:pt x="318" y="572"/>
                      </a:cubicBezTo>
                      <a:cubicBezTo>
                        <a:pt x="428" y="572"/>
                        <a:pt x="535" y="512"/>
                        <a:pt x="580" y="407"/>
                      </a:cubicBezTo>
                      <a:cubicBezTo>
                        <a:pt x="652" y="266"/>
                        <a:pt x="589" y="99"/>
                        <a:pt x="450" y="29"/>
                      </a:cubicBezTo>
                      <a:cubicBezTo>
                        <a:pt x="410" y="10"/>
                        <a:pt x="368" y="1"/>
                        <a:pt x="327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9"/>
                <p:cNvSpPr/>
                <p:nvPr/>
              </p:nvSpPr>
              <p:spPr>
                <a:xfrm>
                  <a:off x="1004183" y="2004322"/>
                  <a:ext cx="47088" cy="41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" h="573" extrusionOk="0">
                      <a:moveTo>
                        <a:pt x="324" y="1"/>
                      </a:moveTo>
                      <a:cubicBezTo>
                        <a:pt x="217" y="1"/>
                        <a:pt x="114" y="61"/>
                        <a:pt x="70" y="163"/>
                      </a:cubicBezTo>
                      <a:cubicBezTo>
                        <a:pt x="1" y="313"/>
                        <a:pt x="62" y="479"/>
                        <a:pt x="201" y="549"/>
                      </a:cubicBezTo>
                      <a:cubicBezTo>
                        <a:pt x="241" y="565"/>
                        <a:pt x="281" y="573"/>
                        <a:pt x="321" y="573"/>
                      </a:cubicBezTo>
                      <a:cubicBezTo>
                        <a:pt x="432" y="573"/>
                        <a:pt x="537" y="512"/>
                        <a:pt x="590" y="410"/>
                      </a:cubicBezTo>
                      <a:cubicBezTo>
                        <a:pt x="651" y="268"/>
                        <a:pt x="590" y="93"/>
                        <a:pt x="448" y="30"/>
                      </a:cubicBezTo>
                      <a:cubicBezTo>
                        <a:pt x="408" y="10"/>
                        <a:pt x="366" y="1"/>
                        <a:pt x="324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9"/>
                <p:cNvSpPr/>
                <p:nvPr/>
              </p:nvSpPr>
              <p:spPr>
                <a:xfrm>
                  <a:off x="914416" y="2260313"/>
                  <a:ext cx="36456" cy="314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435" extrusionOk="0">
                      <a:moveTo>
                        <a:pt x="259" y="0"/>
                      </a:moveTo>
                      <a:cubicBezTo>
                        <a:pt x="175" y="0"/>
                        <a:pt x="93" y="45"/>
                        <a:pt x="54" y="123"/>
                      </a:cubicBezTo>
                      <a:cubicBezTo>
                        <a:pt x="1" y="228"/>
                        <a:pt x="54" y="361"/>
                        <a:pt x="159" y="414"/>
                      </a:cubicBezTo>
                      <a:cubicBezTo>
                        <a:pt x="187" y="428"/>
                        <a:pt x="218" y="435"/>
                        <a:pt x="248" y="435"/>
                      </a:cubicBezTo>
                      <a:cubicBezTo>
                        <a:pt x="330" y="435"/>
                        <a:pt x="412" y="386"/>
                        <a:pt x="450" y="308"/>
                      </a:cubicBezTo>
                      <a:cubicBezTo>
                        <a:pt x="503" y="203"/>
                        <a:pt x="450" y="70"/>
                        <a:pt x="345" y="17"/>
                      </a:cubicBezTo>
                      <a:cubicBezTo>
                        <a:pt x="317" y="6"/>
                        <a:pt x="288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9"/>
                <p:cNvSpPr/>
                <p:nvPr/>
              </p:nvSpPr>
              <p:spPr>
                <a:xfrm>
                  <a:off x="1139014" y="2069785"/>
                  <a:ext cx="36239" cy="31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440" extrusionOk="0">
                      <a:moveTo>
                        <a:pt x="254" y="1"/>
                      </a:moveTo>
                      <a:cubicBezTo>
                        <a:pt x="172" y="1"/>
                        <a:pt x="92" y="50"/>
                        <a:pt x="53" y="127"/>
                      </a:cubicBezTo>
                      <a:cubicBezTo>
                        <a:pt x="0" y="233"/>
                        <a:pt x="53" y="366"/>
                        <a:pt x="158" y="418"/>
                      </a:cubicBezTo>
                      <a:cubicBezTo>
                        <a:pt x="187" y="433"/>
                        <a:pt x="217" y="439"/>
                        <a:pt x="247" y="439"/>
                      </a:cubicBezTo>
                      <a:cubicBezTo>
                        <a:pt x="328" y="439"/>
                        <a:pt x="409" y="390"/>
                        <a:pt x="448" y="313"/>
                      </a:cubicBezTo>
                      <a:cubicBezTo>
                        <a:pt x="500" y="207"/>
                        <a:pt x="448" y="74"/>
                        <a:pt x="342" y="22"/>
                      </a:cubicBezTo>
                      <a:cubicBezTo>
                        <a:pt x="314" y="7"/>
                        <a:pt x="28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299;p9"/>
                <p:cNvSpPr/>
                <p:nvPr/>
              </p:nvSpPr>
              <p:spPr>
                <a:xfrm>
                  <a:off x="875067" y="2116874"/>
                  <a:ext cx="35660" cy="3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" h="431" extrusionOk="0">
                      <a:moveTo>
                        <a:pt x="239" y="0"/>
                      </a:moveTo>
                      <a:cubicBezTo>
                        <a:pt x="160" y="0"/>
                        <a:pt x="82" y="45"/>
                        <a:pt x="45" y="120"/>
                      </a:cubicBezTo>
                      <a:cubicBezTo>
                        <a:pt x="0" y="234"/>
                        <a:pt x="45" y="356"/>
                        <a:pt x="150" y="409"/>
                      </a:cubicBezTo>
                      <a:cubicBezTo>
                        <a:pt x="182" y="424"/>
                        <a:pt x="215" y="431"/>
                        <a:pt x="247" y="431"/>
                      </a:cubicBezTo>
                      <a:cubicBezTo>
                        <a:pt x="328" y="431"/>
                        <a:pt x="402" y="385"/>
                        <a:pt x="439" y="303"/>
                      </a:cubicBezTo>
                      <a:cubicBezTo>
                        <a:pt x="492" y="198"/>
                        <a:pt x="448" y="67"/>
                        <a:pt x="334" y="23"/>
                      </a:cubicBezTo>
                      <a:cubicBezTo>
                        <a:pt x="304" y="8"/>
                        <a:pt x="271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0" name="Google Shape;300;p9"/>
              <p:cNvGrpSpPr/>
              <p:nvPr/>
            </p:nvGrpSpPr>
            <p:grpSpPr>
              <a:xfrm>
                <a:off x="7686792" y="934153"/>
                <a:ext cx="317813" cy="266123"/>
                <a:chOff x="3534217" y="2863203"/>
                <a:chExt cx="317813" cy="266123"/>
              </a:xfrm>
            </p:grpSpPr>
            <p:sp>
              <p:nvSpPr>
                <p:cNvPr id="301" name="Google Shape;301;p9"/>
                <p:cNvSpPr/>
                <p:nvPr/>
              </p:nvSpPr>
              <p:spPr>
                <a:xfrm>
                  <a:off x="3534217" y="2863203"/>
                  <a:ext cx="317813" cy="266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3" h="3712" extrusionOk="0">
                      <a:moveTo>
                        <a:pt x="2129" y="0"/>
                      </a:moveTo>
                      <a:cubicBezTo>
                        <a:pt x="1548" y="0"/>
                        <a:pt x="1002" y="297"/>
                        <a:pt x="670" y="836"/>
                      </a:cubicBezTo>
                      <a:cubicBezTo>
                        <a:pt x="1" y="1530"/>
                        <a:pt x="353" y="2946"/>
                        <a:pt x="1136" y="3421"/>
                      </a:cubicBezTo>
                      <a:cubicBezTo>
                        <a:pt x="1453" y="3610"/>
                        <a:pt x="1854" y="3712"/>
                        <a:pt x="2257" y="3712"/>
                      </a:cubicBezTo>
                      <a:cubicBezTo>
                        <a:pt x="2824" y="3712"/>
                        <a:pt x="3394" y="3510"/>
                        <a:pt x="3738" y="3068"/>
                      </a:cubicBezTo>
                      <a:cubicBezTo>
                        <a:pt x="4432" y="2171"/>
                        <a:pt x="4074" y="914"/>
                        <a:pt x="3149" y="316"/>
                      </a:cubicBezTo>
                      <a:cubicBezTo>
                        <a:pt x="2821" y="102"/>
                        <a:pt x="2469" y="0"/>
                        <a:pt x="2129" y="0"/>
                      </a:cubicBezTo>
                      <a:close/>
                    </a:path>
                  </a:pathLst>
                </a:custGeom>
                <a:solidFill>
                  <a:srgbClr val="B3BC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9"/>
                <p:cNvSpPr/>
                <p:nvPr/>
              </p:nvSpPr>
              <p:spPr>
                <a:xfrm>
                  <a:off x="3718321" y="2926507"/>
                  <a:ext cx="48392" cy="45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" h="632" extrusionOk="0">
                      <a:moveTo>
                        <a:pt x="186" y="1"/>
                      </a:moveTo>
                      <a:cubicBezTo>
                        <a:pt x="100" y="1"/>
                        <a:pt x="21" y="52"/>
                        <a:pt x="1" y="153"/>
                      </a:cubicBezTo>
                      <a:lnTo>
                        <a:pt x="1" y="180"/>
                      </a:lnTo>
                      <a:cubicBezTo>
                        <a:pt x="1" y="197"/>
                        <a:pt x="1" y="225"/>
                        <a:pt x="9" y="250"/>
                      </a:cubicBezTo>
                      <a:lnTo>
                        <a:pt x="9" y="259"/>
                      </a:lnTo>
                      <a:cubicBezTo>
                        <a:pt x="18" y="269"/>
                        <a:pt x="18" y="278"/>
                        <a:pt x="18" y="286"/>
                      </a:cubicBezTo>
                      <a:lnTo>
                        <a:pt x="37" y="303"/>
                      </a:lnTo>
                      <a:cubicBezTo>
                        <a:pt x="37" y="311"/>
                        <a:pt x="45" y="311"/>
                        <a:pt x="45" y="322"/>
                      </a:cubicBezTo>
                      <a:cubicBezTo>
                        <a:pt x="98" y="417"/>
                        <a:pt x="176" y="497"/>
                        <a:pt x="265" y="575"/>
                      </a:cubicBezTo>
                      <a:cubicBezTo>
                        <a:pt x="306" y="615"/>
                        <a:pt x="350" y="631"/>
                        <a:pt x="393" y="631"/>
                      </a:cubicBezTo>
                      <a:cubicBezTo>
                        <a:pt x="548" y="631"/>
                        <a:pt x="675" y="405"/>
                        <a:pt x="529" y="259"/>
                      </a:cubicBezTo>
                      <a:cubicBezTo>
                        <a:pt x="484" y="216"/>
                        <a:pt x="440" y="164"/>
                        <a:pt x="406" y="119"/>
                      </a:cubicBezTo>
                      <a:cubicBezTo>
                        <a:pt x="387" y="92"/>
                        <a:pt x="370" y="75"/>
                        <a:pt x="345" y="58"/>
                      </a:cubicBezTo>
                      <a:cubicBezTo>
                        <a:pt x="345" y="47"/>
                        <a:pt x="334" y="47"/>
                        <a:pt x="334" y="47"/>
                      </a:cubicBezTo>
                      <a:lnTo>
                        <a:pt x="326" y="39"/>
                      </a:lnTo>
                      <a:cubicBezTo>
                        <a:pt x="317" y="31"/>
                        <a:pt x="301" y="31"/>
                        <a:pt x="292" y="22"/>
                      </a:cubicBezTo>
                      <a:lnTo>
                        <a:pt x="282" y="22"/>
                      </a:lnTo>
                      <a:cubicBezTo>
                        <a:pt x="251" y="8"/>
                        <a:pt x="218" y="1"/>
                        <a:pt x="186" y="1"/>
                      </a:cubicBezTo>
                      <a:close/>
                    </a:path>
                  </a:pathLst>
                </a:custGeom>
                <a:solidFill>
                  <a:srgbClr val="3A3939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3" name="Google Shape;303;p9"/>
            <p:cNvGrpSpPr/>
            <p:nvPr/>
          </p:nvGrpSpPr>
          <p:grpSpPr>
            <a:xfrm>
              <a:off x="7300358" y="2001588"/>
              <a:ext cx="323321" cy="339402"/>
              <a:chOff x="1455683" y="4027463"/>
              <a:chExt cx="323321" cy="339402"/>
            </a:xfrm>
          </p:grpSpPr>
          <p:grpSp>
            <p:nvGrpSpPr>
              <p:cNvPr id="304" name="Google Shape;304;p9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305" name="Google Shape;305;p9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6" name="Google Shape;306;p9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307" name="Google Shape;307;p9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8" name="Google Shape;308;p9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09" name="Google Shape;309;p9"/>
            <p:cNvGrpSpPr/>
            <p:nvPr/>
          </p:nvGrpSpPr>
          <p:grpSpPr>
            <a:xfrm>
              <a:off x="7879524" y="1055896"/>
              <a:ext cx="126904" cy="133215"/>
              <a:chOff x="1455683" y="4027463"/>
              <a:chExt cx="323321" cy="339402"/>
            </a:xfrm>
          </p:grpSpPr>
          <p:grpSp>
            <p:nvGrpSpPr>
              <p:cNvPr id="310" name="Google Shape;310;p9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311" name="Google Shape;311;p9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2" name="Google Shape;312;p9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313" name="Google Shape;313;p9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314;p9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15" name="Google Shape;315;p9"/>
          <p:cNvGrpSpPr/>
          <p:nvPr/>
        </p:nvGrpSpPr>
        <p:grpSpPr>
          <a:xfrm>
            <a:off x="775226" y="1347662"/>
            <a:ext cx="1960120" cy="2085026"/>
            <a:chOff x="775226" y="1347662"/>
            <a:chExt cx="1960120" cy="2085026"/>
          </a:xfrm>
        </p:grpSpPr>
        <p:grpSp>
          <p:nvGrpSpPr>
            <p:cNvPr id="316" name="Google Shape;316;p9"/>
            <p:cNvGrpSpPr/>
            <p:nvPr/>
          </p:nvGrpSpPr>
          <p:grpSpPr>
            <a:xfrm>
              <a:off x="819322" y="1347662"/>
              <a:ext cx="1916025" cy="2085026"/>
              <a:chOff x="807147" y="1262537"/>
              <a:chExt cx="1916025" cy="2085026"/>
            </a:xfrm>
          </p:grpSpPr>
          <p:grpSp>
            <p:nvGrpSpPr>
              <p:cNvPr id="317" name="Google Shape;317;p9"/>
              <p:cNvGrpSpPr/>
              <p:nvPr/>
            </p:nvGrpSpPr>
            <p:grpSpPr>
              <a:xfrm rot="-3554952">
                <a:off x="1181922" y="2756810"/>
                <a:ext cx="726178" cy="368840"/>
                <a:chOff x="1709911" y="1613534"/>
                <a:chExt cx="1605962" cy="815699"/>
              </a:xfrm>
            </p:grpSpPr>
            <p:sp>
              <p:nvSpPr>
                <p:cNvPr id="318" name="Google Shape;318;p9"/>
                <p:cNvSpPr/>
                <p:nvPr/>
              </p:nvSpPr>
              <p:spPr>
                <a:xfrm>
                  <a:off x="1709911" y="1613534"/>
                  <a:ext cx="1605962" cy="815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27" h="6261" extrusionOk="0">
                      <a:moveTo>
                        <a:pt x="6142" y="1"/>
                      </a:moveTo>
                      <a:cubicBezTo>
                        <a:pt x="2806" y="1"/>
                        <a:pt x="61" y="2866"/>
                        <a:pt x="0" y="6006"/>
                      </a:cubicBezTo>
                      <a:lnTo>
                        <a:pt x="12257" y="6261"/>
                      </a:lnTo>
                      <a:cubicBezTo>
                        <a:pt x="12327" y="3087"/>
                        <a:pt x="9636" y="71"/>
                        <a:pt x="6251" y="2"/>
                      </a:cubicBezTo>
                      <a:cubicBezTo>
                        <a:pt x="6215" y="1"/>
                        <a:pt x="6178" y="1"/>
                        <a:pt x="6142" y="1"/>
                      </a:cubicBezTo>
                      <a:close/>
                    </a:path>
                  </a:pathLst>
                </a:custGeom>
                <a:solidFill>
                  <a:srgbClr val="91278D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9"/>
                <p:cNvSpPr/>
                <p:nvPr/>
              </p:nvSpPr>
              <p:spPr>
                <a:xfrm>
                  <a:off x="1870159" y="1757891"/>
                  <a:ext cx="1283258" cy="651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0" h="5004" extrusionOk="0">
                      <a:moveTo>
                        <a:pt x="4902" y="0"/>
                      </a:moveTo>
                      <a:cubicBezTo>
                        <a:pt x="2238" y="0"/>
                        <a:pt x="44" y="2431"/>
                        <a:pt x="1" y="4803"/>
                      </a:cubicBezTo>
                      <a:lnTo>
                        <a:pt x="9805" y="5003"/>
                      </a:lnTo>
                      <a:cubicBezTo>
                        <a:pt x="9850" y="2604"/>
                        <a:pt x="7712" y="54"/>
                        <a:pt x="5004" y="2"/>
                      </a:cubicBezTo>
                      <a:cubicBezTo>
                        <a:pt x="4970" y="1"/>
                        <a:pt x="4936" y="0"/>
                        <a:pt x="4902" y="0"/>
                      </a:cubicBezTo>
                      <a:close/>
                    </a:path>
                  </a:pathLst>
                </a:custGeom>
                <a:solidFill>
                  <a:srgbClr val="FAFAFA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9"/>
                <p:cNvSpPr/>
                <p:nvPr/>
              </p:nvSpPr>
              <p:spPr>
                <a:xfrm>
                  <a:off x="2034055" y="1913582"/>
                  <a:ext cx="968111" cy="509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1" h="3914" extrusionOk="0">
                      <a:moveTo>
                        <a:pt x="3707" y="0"/>
                      </a:moveTo>
                      <a:cubicBezTo>
                        <a:pt x="3329" y="0"/>
                        <a:pt x="2957" y="62"/>
                        <a:pt x="2594" y="187"/>
                      </a:cubicBezTo>
                      <a:cubicBezTo>
                        <a:pt x="2058" y="362"/>
                        <a:pt x="1564" y="670"/>
                        <a:pt x="1142" y="1101"/>
                      </a:cubicBezTo>
                      <a:cubicBezTo>
                        <a:pt x="439" y="1803"/>
                        <a:pt x="26" y="2780"/>
                        <a:pt x="0" y="3755"/>
                      </a:cubicBezTo>
                      <a:lnTo>
                        <a:pt x="211" y="3766"/>
                      </a:lnTo>
                      <a:cubicBezTo>
                        <a:pt x="228" y="2833"/>
                        <a:pt x="625" y="1919"/>
                        <a:pt x="1292" y="1242"/>
                      </a:cubicBezTo>
                      <a:cubicBezTo>
                        <a:pt x="1954" y="571"/>
                        <a:pt x="2819" y="203"/>
                        <a:pt x="3719" y="203"/>
                      </a:cubicBezTo>
                      <a:cubicBezTo>
                        <a:pt x="3740" y="203"/>
                        <a:pt x="3760" y="203"/>
                        <a:pt x="3780" y="204"/>
                      </a:cubicBezTo>
                      <a:cubicBezTo>
                        <a:pt x="4704" y="231"/>
                        <a:pt x="5574" y="634"/>
                        <a:pt x="6226" y="1347"/>
                      </a:cubicBezTo>
                      <a:cubicBezTo>
                        <a:pt x="6867" y="2042"/>
                        <a:pt x="7220" y="2983"/>
                        <a:pt x="7201" y="3905"/>
                      </a:cubicBezTo>
                      <a:lnTo>
                        <a:pt x="7403" y="3914"/>
                      </a:lnTo>
                      <a:cubicBezTo>
                        <a:pt x="7431" y="2930"/>
                        <a:pt x="7051" y="1945"/>
                        <a:pt x="6384" y="1206"/>
                      </a:cubicBezTo>
                      <a:cubicBezTo>
                        <a:pt x="5690" y="451"/>
                        <a:pt x="4766" y="20"/>
                        <a:pt x="3780" y="1"/>
                      </a:cubicBezTo>
                      <a:cubicBezTo>
                        <a:pt x="3756" y="1"/>
                        <a:pt x="3731" y="0"/>
                        <a:pt x="3707" y="0"/>
                      </a:cubicBezTo>
                      <a:close/>
                    </a:path>
                  </a:pathLst>
                </a:custGeom>
                <a:solidFill>
                  <a:srgbClr val="91278D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9"/>
                <p:cNvSpPr/>
                <p:nvPr/>
              </p:nvSpPr>
              <p:spPr>
                <a:xfrm>
                  <a:off x="2200036" y="2078653"/>
                  <a:ext cx="637199" cy="341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1" h="2622" extrusionOk="0">
                      <a:moveTo>
                        <a:pt x="2481" y="0"/>
                      </a:moveTo>
                      <a:cubicBezTo>
                        <a:pt x="2225" y="0"/>
                        <a:pt x="1970" y="36"/>
                        <a:pt x="1725" y="125"/>
                      </a:cubicBezTo>
                      <a:cubicBezTo>
                        <a:pt x="1364" y="239"/>
                        <a:pt x="1029" y="458"/>
                        <a:pt x="748" y="747"/>
                      </a:cubicBezTo>
                      <a:cubicBezTo>
                        <a:pt x="282" y="1222"/>
                        <a:pt x="9" y="1874"/>
                        <a:pt x="1" y="2516"/>
                      </a:cubicBezTo>
                      <a:lnTo>
                        <a:pt x="204" y="2524"/>
                      </a:lnTo>
                      <a:cubicBezTo>
                        <a:pt x="220" y="1927"/>
                        <a:pt x="467" y="1338"/>
                        <a:pt x="898" y="897"/>
                      </a:cubicBezTo>
                      <a:cubicBezTo>
                        <a:pt x="1321" y="449"/>
                        <a:pt x="1873" y="211"/>
                        <a:pt x="2450" y="211"/>
                      </a:cubicBezTo>
                      <a:cubicBezTo>
                        <a:pt x="2461" y="211"/>
                        <a:pt x="2471" y="211"/>
                        <a:pt x="2481" y="211"/>
                      </a:cubicBezTo>
                      <a:cubicBezTo>
                        <a:pt x="3667" y="239"/>
                        <a:pt x="4680" y="1355"/>
                        <a:pt x="4661" y="2613"/>
                      </a:cubicBezTo>
                      <a:lnTo>
                        <a:pt x="4863" y="2621"/>
                      </a:lnTo>
                      <a:cubicBezTo>
                        <a:pt x="4891" y="1233"/>
                        <a:pt x="3800" y="36"/>
                        <a:pt x="2481" y="0"/>
                      </a:cubicBezTo>
                      <a:close/>
                    </a:path>
                  </a:pathLst>
                </a:custGeom>
                <a:solidFill>
                  <a:srgbClr val="91278D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9"/>
                <p:cNvSpPr/>
                <p:nvPr/>
              </p:nvSpPr>
              <p:spPr>
                <a:xfrm>
                  <a:off x="2319114" y="2197995"/>
                  <a:ext cx="396572" cy="220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1689" extrusionOk="0">
                      <a:moveTo>
                        <a:pt x="1550" y="0"/>
                      </a:moveTo>
                      <a:cubicBezTo>
                        <a:pt x="1400" y="0"/>
                        <a:pt x="1250" y="26"/>
                        <a:pt x="1100" y="70"/>
                      </a:cubicBezTo>
                      <a:cubicBezTo>
                        <a:pt x="495" y="281"/>
                        <a:pt x="9" y="906"/>
                        <a:pt x="1" y="1617"/>
                      </a:cubicBezTo>
                      <a:lnTo>
                        <a:pt x="203" y="1625"/>
                      </a:lnTo>
                      <a:cubicBezTo>
                        <a:pt x="220" y="880"/>
                        <a:pt x="846" y="211"/>
                        <a:pt x="1522" y="211"/>
                      </a:cubicBezTo>
                      <a:cubicBezTo>
                        <a:pt x="1531" y="211"/>
                        <a:pt x="1540" y="211"/>
                        <a:pt x="1550" y="211"/>
                      </a:cubicBezTo>
                      <a:cubicBezTo>
                        <a:pt x="1892" y="220"/>
                        <a:pt x="2217" y="378"/>
                        <a:pt x="2464" y="675"/>
                      </a:cubicBezTo>
                      <a:cubicBezTo>
                        <a:pt x="2700" y="958"/>
                        <a:pt x="2841" y="1328"/>
                        <a:pt x="2833" y="1678"/>
                      </a:cubicBezTo>
                      <a:lnTo>
                        <a:pt x="3035" y="1688"/>
                      </a:lnTo>
                      <a:cubicBezTo>
                        <a:pt x="3044" y="1275"/>
                        <a:pt x="2894" y="861"/>
                        <a:pt x="2622" y="536"/>
                      </a:cubicBezTo>
                      <a:cubicBezTo>
                        <a:pt x="2331" y="201"/>
                        <a:pt x="1953" y="9"/>
                        <a:pt x="1550" y="0"/>
                      </a:cubicBezTo>
                      <a:close/>
                    </a:path>
                  </a:pathLst>
                </a:custGeom>
                <a:solidFill>
                  <a:srgbClr val="91278D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3" name="Google Shape;323;p9"/>
              <p:cNvGrpSpPr/>
              <p:nvPr/>
            </p:nvGrpSpPr>
            <p:grpSpPr>
              <a:xfrm rot="4507749">
                <a:off x="1173422" y="1589487"/>
                <a:ext cx="1571527" cy="1163627"/>
                <a:chOff x="550216" y="390644"/>
                <a:chExt cx="2743663" cy="2031527"/>
              </a:xfrm>
            </p:grpSpPr>
            <p:sp>
              <p:nvSpPr>
                <p:cNvPr id="324" name="Google Shape;324;p9"/>
                <p:cNvSpPr/>
                <p:nvPr/>
              </p:nvSpPr>
              <p:spPr>
                <a:xfrm>
                  <a:off x="1949275" y="1237210"/>
                  <a:ext cx="617237" cy="727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9" h="4192" extrusionOk="0">
                      <a:moveTo>
                        <a:pt x="3517" y="1"/>
                      </a:moveTo>
                      <a:cubicBezTo>
                        <a:pt x="3512" y="1"/>
                        <a:pt x="3507" y="2"/>
                        <a:pt x="3502" y="4"/>
                      </a:cubicBezTo>
                      <a:cubicBezTo>
                        <a:pt x="3483" y="23"/>
                        <a:pt x="3466" y="40"/>
                        <a:pt x="3441" y="57"/>
                      </a:cubicBezTo>
                      <a:cubicBezTo>
                        <a:pt x="3441" y="49"/>
                        <a:pt x="3422" y="40"/>
                        <a:pt x="3413" y="40"/>
                      </a:cubicBezTo>
                      <a:cubicBezTo>
                        <a:pt x="2947" y="182"/>
                        <a:pt x="2508" y="382"/>
                        <a:pt x="2033" y="498"/>
                      </a:cubicBezTo>
                      <a:cubicBezTo>
                        <a:pt x="1636" y="593"/>
                        <a:pt x="1233" y="673"/>
                        <a:pt x="845" y="823"/>
                      </a:cubicBezTo>
                      <a:cubicBezTo>
                        <a:pt x="617" y="910"/>
                        <a:pt x="292" y="1079"/>
                        <a:pt x="231" y="1351"/>
                      </a:cubicBezTo>
                      <a:cubicBezTo>
                        <a:pt x="204" y="1462"/>
                        <a:pt x="237" y="1607"/>
                        <a:pt x="385" y="1607"/>
                      </a:cubicBezTo>
                      <a:cubicBezTo>
                        <a:pt x="389" y="1607"/>
                        <a:pt x="393" y="1606"/>
                        <a:pt x="398" y="1606"/>
                      </a:cubicBezTo>
                      <a:cubicBezTo>
                        <a:pt x="621" y="1606"/>
                        <a:pt x="820" y="1403"/>
                        <a:pt x="1035" y="1403"/>
                      </a:cubicBezTo>
                      <a:cubicBezTo>
                        <a:pt x="1039" y="1403"/>
                        <a:pt x="1043" y="1403"/>
                        <a:pt x="1048" y="1404"/>
                      </a:cubicBezTo>
                      <a:cubicBezTo>
                        <a:pt x="1048" y="1404"/>
                        <a:pt x="723" y="1667"/>
                        <a:pt x="697" y="1684"/>
                      </a:cubicBezTo>
                      <a:cubicBezTo>
                        <a:pt x="581" y="1773"/>
                        <a:pt x="476" y="1878"/>
                        <a:pt x="389" y="1992"/>
                      </a:cubicBezTo>
                      <a:cubicBezTo>
                        <a:pt x="222" y="2203"/>
                        <a:pt x="1" y="2503"/>
                        <a:pt x="45" y="2792"/>
                      </a:cubicBezTo>
                      <a:cubicBezTo>
                        <a:pt x="53" y="2880"/>
                        <a:pt x="90" y="3091"/>
                        <a:pt x="214" y="3091"/>
                      </a:cubicBezTo>
                      <a:cubicBezTo>
                        <a:pt x="227" y="3091"/>
                        <a:pt x="241" y="3088"/>
                        <a:pt x="256" y="3083"/>
                      </a:cubicBezTo>
                      <a:cubicBezTo>
                        <a:pt x="512" y="2995"/>
                        <a:pt x="697" y="2661"/>
                        <a:pt x="889" y="2493"/>
                      </a:cubicBezTo>
                      <a:cubicBezTo>
                        <a:pt x="993" y="2401"/>
                        <a:pt x="1041" y="2367"/>
                        <a:pt x="1055" y="2367"/>
                      </a:cubicBezTo>
                      <a:cubicBezTo>
                        <a:pt x="1083" y="2367"/>
                        <a:pt x="992" y="2489"/>
                        <a:pt x="934" y="2581"/>
                      </a:cubicBezTo>
                      <a:cubicBezTo>
                        <a:pt x="872" y="2695"/>
                        <a:pt x="792" y="2801"/>
                        <a:pt x="731" y="2915"/>
                      </a:cubicBezTo>
                      <a:cubicBezTo>
                        <a:pt x="573" y="3189"/>
                        <a:pt x="336" y="4042"/>
                        <a:pt x="792" y="4172"/>
                      </a:cubicBezTo>
                      <a:cubicBezTo>
                        <a:pt x="840" y="4185"/>
                        <a:pt x="884" y="4191"/>
                        <a:pt x="926" y="4191"/>
                      </a:cubicBezTo>
                      <a:cubicBezTo>
                        <a:pt x="1375" y="4191"/>
                        <a:pt x="1518" y="3508"/>
                        <a:pt x="1558" y="3178"/>
                      </a:cubicBezTo>
                      <a:cubicBezTo>
                        <a:pt x="1584" y="2978"/>
                        <a:pt x="1603" y="2756"/>
                        <a:pt x="1681" y="2564"/>
                      </a:cubicBezTo>
                      <a:cubicBezTo>
                        <a:pt x="1700" y="2512"/>
                        <a:pt x="1725" y="2467"/>
                        <a:pt x="1752" y="2423"/>
                      </a:cubicBezTo>
                      <a:cubicBezTo>
                        <a:pt x="1776" y="2379"/>
                        <a:pt x="1796" y="2363"/>
                        <a:pt x="1811" y="2363"/>
                      </a:cubicBezTo>
                      <a:cubicBezTo>
                        <a:pt x="1852" y="2363"/>
                        <a:pt x="1866" y="2480"/>
                        <a:pt x="1866" y="2537"/>
                      </a:cubicBezTo>
                      <a:cubicBezTo>
                        <a:pt x="1875" y="2881"/>
                        <a:pt x="1805" y="3242"/>
                        <a:pt x="1892" y="3575"/>
                      </a:cubicBezTo>
                      <a:cubicBezTo>
                        <a:pt x="1944" y="3750"/>
                        <a:pt x="2025" y="3953"/>
                        <a:pt x="2227" y="3989"/>
                      </a:cubicBezTo>
                      <a:cubicBezTo>
                        <a:pt x="2241" y="3992"/>
                        <a:pt x="2254" y="3993"/>
                        <a:pt x="2268" y="3993"/>
                      </a:cubicBezTo>
                      <a:cubicBezTo>
                        <a:pt x="2413" y="3993"/>
                        <a:pt x="2556" y="3836"/>
                        <a:pt x="2597" y="3717"/>
                      </a:cubicBezTo>
                      <a:cubicBezTo>
                        <a:pt x="2692" y="3425"/>
                        <a:pt x="2578" y="3136"/>
                        <a:pt x="2525" y="2845"/>
                      </a:cubicBezTo>
                      <a:cubicBezTo>
                        <a:pt x="2491" y="2687"/>
                        <a:pt x="2438" y="2520"/>
                        <a:pt x="2438" y="2345"/>
                      </a:cubicBezTo>
                      <a:cubicBezTo>
                        <a:pt x="2413" y="2205"/>
                        <a:pt x="2437" y="2135"/>
                        <a:pt x="2508" y="2135"/>
                      </a:cubicBezTo>
                      <a:cubicBezTo>
                        <a:pt x="2536" y="2135"/>
                        <a:pt x="2571" y="2146"/>
                        <a:pt x="2613" y="2168"/>
                      </a:cubicBezTo>
                      <a:cubicBezTo>
                        <a:pt x="2622" y="2195"/>
                        <a:pt x="2622" y="2220"/>
                        <a:pt x="2622" y="2248"/>
                      </a:cubicBezTo>
                      <a:cubicBezTo>
                        <a:pt x="2630" y="2309"/>
                        <a:pt x="2630" y="2370"/>
                        <a:pt x="2639" y="2440"/>
                      </a:cubicBezTo>
                      <a:cubicBezTo>
                        <a:pt x="2649" y="2593"/>
                        <a:pt x="2822" y="2757"/>
                        <a:pt x="2977" y="2757"/>
                      </a:cubicBezTo>
                      <a:cubicBezTo>
                        <a:pt x="2982" y="2757"/>
                        <a:pt x="2986" y="2757"/>
                        <a:pt x="2991" y="2756"/>
                      </a:cubicBezTo>
                      <a:cubicBezTo>
                        <a:pt x="3158" y="2739"/>
                        <a:pt x="3219" y="2459"/>
                        <a:pt x="3211" y="2326"/>
                      </a:cubicBezTo>
                      <a:cubicBezTo>
                        <a:pt x="3202" y="1965"/>
                        <a:pt x="3061" y="1640"/>
                        <a:pt x="3061" y="1279"/>
                      </a:cubicBezTo>
                      <a:cubicBezTo>
                        <a:pt x="3061" y="823"/>
                        <a:pt x="3166" y="357"/>
                        <a:pt x="3536" y="57"/>
                      </a:cubicBezTo>
                      <a:cubicBezTo>
                        <a:pt x="3559" y="36"/>
                        <a:pt x="3543" y="1"/>
                        <a:pt x="3517" y="1"/>
                      </a:cubicBezTo>
                      <a:close/>
                    </a:path>
                  </a:pathLst>
                </a:custGeom>
                <a:solidFill>
                  <a:srgbClr val="8187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9"/>
                <p:cNvSpPr/>
                <p:nvPr/>
              </p:nvSpPr>
              <p:spPr>
                <a:xfrm>
                  <a:off x="1987798" y="1409839"/>
                  <a:ext cx="479534" cy="565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5" h="3261" extrusionOk="0">
                      <a:moveTo>
                        <a:pt x="2742" y="0"/>
                      </a:moveTo>
                      <a:cubicBezTo>
                        <a:pt x="2738" y="0"/>
                        <a:pt x="2734" y="2"/>
                        <a:pt x="2730" y="6"/>
                      </a:cubicBezTo>
                      <a:cubicBezTo>
                        <a:pt x="2555" y="139"/>
                        <a:pt x="2389" y="278"/>
                        <a:pt x="2220" y="419"/>
                      </a:cubicBezTo>
                      <a:cubicBezTo>
                        <a:pt x="1597" y="639"/>
                        <a:pt x="875" y="481"/>
                        <a:pt x="304" y="842"/>
                      </a:cubicBezTo>
                      <a:cubicBezTo>
                        <a:pt x="281" y="849"/>
                        <a:pt x="292" y="879"/>
                        <a:pt x="313" y="879"/>
                      </a:cubicBezTo>
                      <a:cubicBezTo>
                        <a:pt x="315" y="879"/>
                        <a:pt x="318" y="878"/>
                        <a:pt x="320" y="877"/>
                      </a:cubicBezTo>
                      <a:cubicBezTo>
                        <a:pt x="664" y="736"/>
                        <a:pt x="1017" y="675"/>
                        <a:pt x="1386" y="639"/>
                      </a:cubicBezTo>
                      <a:cubicBezTo>
                        <a:pt x="1597" y="614"/>
                        <a:pt x="1861" y="622"/>
                        <a:pt x="2080" y="542"/>
                      </a:cubicBezTo>
                      <a:lnTo>
                        <a:pt x="2080" y="542"/>
                      </a:lnTo>
                      <a:cubicBezTo>
                        <a:pt x="1834" y="772"/>
                        <a:pt x="1597" y="1008"/>
                        <a:pt x="1403" y="1280"/>
                      </a:cubicBezTo>
                      <a:cubicBezTo>
                        <a:pt x="1217" y="1413"/>
                        <a:pt x="973" y="1492"/>
                        <a:pt x="787" y="1597"/>
                      </a:cubicBezTo>
                      <a:cubicBezTo>
                        <a:pt x="489" y="1764"/>
                        <a:pt x="206" y="1949"/>
                        <a:pt x="14" y="2230"/>
                      </a:cubicBezTo>
                      <a:cubicBezTo>
                        <a:pt x="1" y="2250"/>
                        <a:pt x="11" y="2268"/>
                        <a:pt x="24" y="2268"/>
                      </a:cubicBezTo>
                      <a:cubicBezTo>
                        <a:pt x="29" y="2268"/>
                        <a:pt x="35" y="2265"/>
                        <a:pt x="40" y="2258"/>
                      </a:cubicBezTo>
                      <a:cubicBezTo>
                        <a:pt x="348" y="1933"/>
                        <a:pt x="709" y="1703"/>
                        <a:pt x="1112" y="1511"/>
                      </a:cubicBezTo>
                      <a:cubicBezTo>
                        <a:pt x="1175" y="1475"/>
                        <a:pt x="1245" y="1447"/>
                        <a:pt x="1314" y="1413"/>
                      </a:cubicBezTo>
                      <a:lnTo>
                        <a:pt x="1314" y="1413"/>
                      </a:lnTo>
                      <a:cubicBezTo>
                        <a:pt x="954" y="1975"/>
                        <a:pt x="690" y="2591"/>
                        <a:pt x="498" y="3233"/>
                      </a:cubicBezTo>
                      <a:cubicBezTo>
                        <a:pt x="492" y="3250"/>
                        <a:pt x="505" y="3260"/>
                        <a:pt x="519" y="3260"/>
                      </a:cubicBezTo>
                      <a:cubicBezTo>
                        <a:pt x="527" y="3260"/>
                        <a:pt x="535" y="3257"/>
                        <a:pt x="542" y="3252"/>
                      </a:cubicBezTo>
                      <a:cubicBezTo>
                        <a:pt x="848" y="2635"/>
                        <a:pt x="1042" y="1958"/>
                        <a:pt x="1447" y="1386"/>
                      </a:cubicBezTo>
                      <a:cubicBezTo>
                        <a:pt x="1473" y="1352"/>
                        <a:pt x="1509" y="1308"/>
                        <a:pt x="1534" y="1272"/>
                      </a:cubicBezTo>
                      <a:lnTo>
                        <a:pt x="1534" y="1272"/>
                      </a:lnTo>
                      <a:cubicBezTo>
                        <a:pt x="1481" y="1492"/>
                        <a:pt x="1509" y="1722"/>
                        <a:pt x="1553" y="1975"/>
                      </a:cubicBezTo>
                      <a:cubicBezTo>
                        <a:pt x="1623" y="2372"/>
                        <a:pt x="1720" y="2777"/>
                        <a:pt x="1728" y="3180"/>
                      </a:cubicBezTo>
                      <a:cubicBezTo>
                        <a:pt x="1733" y="3190"/>
                        <a:pt x="1743" y="3197"/>
                        <a:pt x="1753" y="3197"/>
                      </a:cubicBezTo>
                      <a:cubicBezTo>
                        <a:pt x="1761" y="3197"/>
                        <a:pt x="1769" y="3192"/>
                        <a:pt x="1772" y="3180"/>
                      </a:cubicBezTo>
                      <a:cubicBezTo>
                        <a:pt x="1825" y="2513"/>
                        <a:pt x="1428" y="1800"/>
                        <a:pt x="1631" y="1141"/>
                      </a:cubicBezTo>
                      <a:cubicBezTo>
                        <a:pt x="1772" y="964"/>
                        <a:pt x="1914" y="797"/>
                        <a:pt x="2080" y="639"/>
                      </a:cubicBezTo>
                      <a:cubicBezTo>
                        <a:pt x="2133" y="586"/>
                        <a:pt x="2186" y="533"/>
                        <a:pt x="2239" y="489"/>
                      </a:cubicBezTo>
                      <a:lnTo>
                        <a:pt x="2239" y="489"/>
                      </a:lnTo>
                      <a:cubicBezTo>
                        <a:pt x="2106" y="858"/>
                        <a:pt x="2361" y="1325"/>
                        <a:pt x="2397" y="1686"/>
                      </a:cubicBezTo>
                      <a:cubicBezTo>
                        <a:pt x="2401" y="1694"/>
                        <a:pt x="2410" y="1698"/>
                        <a:pt x="2417" y="1698"/>
                      </a:cubicBezTo>
                      <a:cubicBezTo>
                        <a:pt x="2424" y="1698"/>
                        <a:pt x="2431" y="1694"/>
                        <a:pt x="2431" y="1686"/>
                      </a:cubicBezTo>
                      <a:cubicBezTo>
                        <a:pt x="2431" y="1264"/>
                        <a:pt x="2159" y="814"/>
                        <a:pt x="2336" y="411"/>
                      </a:cubicBezTo>
                      <a:cubicBezTo>
                        <a:pt x="2484" y="286"/>
                        <a:pt x="2633" y="173"/>
                        <a:pt x="2758" y="33"/>
                      </a:cubicBezTo>
                      <a:cubicBezTo>
                        <a:pt x="2764" y="19"/>
                        <a:pt x="2755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B3BC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9"/>
                <p:cNvSpPr/>
                <p:nvPr/>
              </p:nvSpPr>
              <p:spPr>
                <a:xfrm>
                  <a:off x="874871" y="390644"/>
                  <a:ext cx="1550638" cy="994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1" h="5734" extrusionOk="0">
                      <a:moveTo>
                        <a:pt x="3951" y="1"/>
                      </a:moveTo>
                      <a:cubicBezTo>
                        <a:pt x="3822" y="1"/>
                        <a:pt x="3694" y="36"/>
                        <a:pt x="3571" y="118"/>
                      </a:cubicBezTo>
                      <a:cubicBezTo>
                        <a:pt x="3141" y="407"/>
                        <a:pt x="3352" y="873"/>
                        <a:pt x="3677" y="1112"/>
                      </a:cubicBezTo>
                      <a:cubicBezTo>
                        <a:pt x="3863" y="1241"/>
                        <a:pt x="4327" y="1866"/>
                        <a:pt x="4220" y="1866"/>
                      </a:cubicBezTo>
                      <a:cubicBezTo>
                        <a:pt x="4196" y="1866"/>
                        <a:pt x="4144" y="1835"/>
                        <a:pt x="4055" y="1762"/>
                      </a:cubicBezTo>
                      <a:cubicBezTo>
                        <a:pt x="3799" y="1559"/>
                        <a:pt x="3360" y="1409"/>
                        <a:pt x="3052" y="1314"/>
                      </a:cubicBezTo>
                      <a:cubicBezTo>
                        <a:pt x="2639" y="1180"/>
                        <a:pt x="2178" y="1072"/>
                        <a:pt x="1725" y="1072"/>
                      </a:cubicBezTo>
                      <a:cubicBezTo>
                        <a:pt x="1293" y="1072"/>
                        <a:pt x="868" y="1171"/>
                        <a:pt x="503" y="1437"/>
                      </a:cubicBezTo>
                      <a:cubicBezTo>
                        <a:pt x="361" y="1534"/>
                        <a:pt x="1" y="1842"/>
                        <a:pt x="326" y="2000"/>
                      </a:cubicBezTo>
                      <a:cubicBezTo>
                        <a:pt x="608" y="2140"/>
                        <a:pt x="897" y="2211"/>
                        <a:pt x="1206" y="2273"/>
                      </a:cubicBezTo>
                      <a:cubicBezTo>
                        <a:pt x="1364" y="2306"/>
                        <a:pt x="2252" y="2431"/>
                        <a:pt x="1619" y="2492"/>
                      </a:cubicBezTo>
                      <a:cubicBezTo>
                        <a:pt x="1003" y="2553"/>
                        <a:pt x="336" y="2747"/>
                        <a:pt x="106" y="3372"/>
                      </a:cubicBezTo>
                      <a:cubicBezTo>
                        <a:pt x="81" y="3459"/>
                        <a:pt x="89" y="3520"/>
                        <a:pt x="150" y="3592"/>
                      </a:cubicBezTo>
                      <a:cubicBezTo>
                        <a:pt x="417" y="3873"/>
                        <a:pt x="752" y="3957"/>
                        <a:pt x="1114" y="3957"/>
                      </a:cubicBezTo>
                      <a:cubicBezTo>
                        <a:pt x="1622" y="3957"/>
                        <a:pt x="2181" y="3791"/>
                        <a:pt x="2674" y="3775"/>
                      </a:cubicBezTo>
                      <a:lnTo>
                        <a:pt x="2674" y="3775"/>
                      </a:lnTo>
                      <a:cubicBezTo>
                        <a:pt x="2235" y="4047"/>
                        <a:pt x="1697" y="4339"/>
                        <a:pt x="1750" y="4883"/>
                      </a:cubicBezTo>
                      <a:cubicBezTo>
                        <a:pt x="1803" y="5430"/>
                        <a:pt x="2041" y="5630"/>
                        <a:pt x="2577" y="5710"/>
                      </a:cubicBezTo>
                      <a:cubicBezTo>
                        <a:pt x="2679" y="5726"/>
                        <a:pt x="2783" y="5733"/>
                        <a:pt x="2889" y="5733"/>
                      </a:cubicBezTo>
                      <a:cubicBezTo>
                        <a:pt x="3605" y="5733"/>
                        <a:pt x="4393" y="5404"/>
                        <a:pt x="5013" y="5174"/>
                      </a:cubicBezTo>
                      <a:cubicBezTo>
                        <a:pt x="6136" y="4765"/>
                        <a:pt x="7176" y="4297"/>
                        <a:pt x="8371" y="4297"/>
                      </a:cubicBezTo>
                      <a:cubicBezTo>
                        <a:pt x="8487" y="4297"/>
                        <a:pt x="8605" y="4302"/>
                        <a:pt x="8725" y="4311"/>
                      </a:cubicBezTo>
                      <a:cubicBezTo>
                        <a:pt x="8728" y="4311"/>
                        <a:pt x="8732" y="4312"/>
                        <a:pt x="8735" y="4312"/>
                      </a:cubicBezTo>
                      <a:cubicBezTo>
                        <a:pt x="8886" y="4312"/>
                        <a:pt x="8940" y="4083"/>
                        <a:pt x="8767" y="4058"/>
                      </a:cubicBezTo>
                      <a:cubicBezTo>
                        <a:pt x="8759" y="4058"/>
                        <a:pt x="8742" y="4058"/>
                        <a:pt x="8733" y="4047"/>
                      </a:cubicBezTo>
                      <a:cubicBezTo>
                        <a:pt x="8725" y="4039"/>
                        <a:pt x="8714" y="4031"/>
                        <a:pt x="8706" y="4022"/>
                      </a:cubicBezTo>
                      <a:cubicBezTo>
                        <a:pt x="6912" y="3372"/>
                        <a:pt x="6121" y="2070"/>
                        <a:pt x="5004" y="646"/>
                      </a:cubicBezTo>
                      <a:cubicBezTo>
                        <a:pt x="4776" y="352"/>
                        <a:pt x="4362" y="1"/>
                        <a:pt x="3951" y="1"/>
                      </a:cubicBezTo>
                      <a:close/>
                    </a:path>
                  </a:pathLst>
                </a:custGeom>
                <a:solidFill>
                  <a:srgbClr val="8187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9"/>
                <p:cNvSpPr/>
                <p:nvPr/>
              </p:nvSpPr>
              <p:spPr>
                <a:xfrm>
                  <a:off x="963839" y="547422"/>
                  <a:ext cx="1518727" cy="649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7" h="3745" extrusionOk="0">
                      <a:moveTo>
                        <a:pt x="3743" y="1"/>
                      </a:moveTo>
                      <a:cubicBezTo>
                        <a:pt x="3730" y="1"/>
                        <a:pt x="3720" y="26"/>
                        <a:pt x="3736" y="41"/>
                      </a:cubicBezTo>
                      <a:cubicBezTo>
                        <a:pt x="4061" y="330"/>
                        <a:pt x="4413" y="586"/>
                        <a:pt x="4677" y="938"/>
                      </a:cubicBezTo>
                      <a:cubicBezTo>
                        <a:pt x="4905" y="1244"/>
                        <a:pt x="5116" y="1571"/>
                        <a:pt x="5371" y="1852"/>
                      </a:cubicBezTo>
                      <a:cubicBezTo>
                        <a:pt x="5722" y="2238"/>
                        <a:pt x="6057" y="2740"/>
                        <a:pt x="6523" y="3004"/>
                      </a:cubicBezTo>
                      <a:cubicBezTo>
                        <a:pt x="6479" y="2996"/>
                        <a:pt x="6435" y="2985"/>
                        <a:pt x="6391" y="2985"/>
                      </a:cubicBezTo>
                      <a:cubicBezTo>
                        <a:pt x="5627" y="2846"/>
                        <a:pt x="4877" y="2669"/>
                        <a:pt x="4130" y="2468"/>
                      </a:cubicBezTo>
                      <a:cubicBezTo>
                        <a:pt x="3850" y="2335"/>
                        <a:pt x="3611" y="2160"/>
                        <a:pt x="3400" y="1940"/>
                      </a:cubicBezTo>
                      <a:cubicBezTo>
                        <a:pt x="3200" y="1719"/>
                        <a:pt x="3014" y="1491"/>
                        <a:pt x="2767" y="1316"/>
                      </a:cubicBezTo>
                      <a:cubicBezTo>
                        <a:pt x="2311" y="991"/>
                        <a:pt x="1756" y="761"/>
                        <a:pt x="1195" y="727"/>
                      </a:cubicBezTo>
                      <a:cubicBezTo>
                        <a:pt x="1167" y="727"/>
                        <a:pt x="1159" y="761"/>
                        <a:pt x="1184" y="761"/>
                      </a:cubicBezTo>
                      <a:cubicBezTo>
                        <a:pt x="1853" y="938"/>
                        <a:pt x="2514" y="1130"/>
                        <a:pt x="3006" y="1641"/>
                      </a:cubicBezTo>
                      <a:cubicBezTo>
                        <a:pt x="3261" y="1913"/>
                        <a:pt x="3497" y="2204"/>
                        <a:pt x="3805" y="2388"/>
                      </a:cubicBezTo>
                      <a:cubicBezTo>
                        <a:pt x="3253" y="2244"/>
                        <a:pt x="2707" y="2129"/>
                        <a:pt x="2135" y="2129"/>
                      </a:cubicBezTo>
                      <a:cubicBezTo>
                        <a:pt x="2079" y="2129"/>
                        <a:pt x="2023" y="2130"/>
                        <a:pt x="1967" y="2133"/>
                      </a:cubicBezTo>
                      <a:cubicBezTo>
                        <a:pt x="1290" y="2160"/>
                        <a:pt x="657" y="2299"/>
                        <a:pt x="15" y="2510"/>
                      </a:cubicBezTo>
                      <a:cubicBezTo>
                        <a:pt x="0" y="2520"/>
                        <a:pt x="5" y="2548"/>
                        <a:pt x="26" y="2548"/>
                      </a:cubicBezTo>
                      <a:cubicBezTo>
                        <a:pt x="28" y="2548"/>
                        <a:pt x="31" y="2547"/>
                        <a:pt x="34" y="2546"/>
                      </a:cubicBezTo>
                      <a:cubicBezTo>
                        <a:pt x="682" y="2363"/>
                        <a:pt x="1368" y="2228"/>
                        <a:pt x="2051" y="2228"/>
                      </a:cubicBezTo>
                      <a:cubicBezTo>
                        <a:pt x="2090" y="2228"/>
                        <a:pt x="2130" y="2229"/>
                        <a:pt x="2170" y="2230"/>
                      </a:cubicBezTo>
                      <a:cubicBezTo>
                        <a:pt x="2803" y="2246"/>
                        <a:pt x="3400" y="2405"/>
                        <a:pt x="4000" y="2563"/>
                      </a:cubicBezTo>
                      <a:cubicBezTo>
                        <a:pt x="3286" y="2626"/>
                        <a:pt x="2503" y="3188"/>
                        <a:pt x="2028" y="3576"/>
                      </a:cubicBezTo>
                      <a:cubicBezTo>
                        <a:pt x="2015" y="3589"/>
                        <a:pt x="2022" y="3607"/>
                        <a:pt x="2035" y="3607"/>
                      </a:cubicBezTo>
                      <a:cubicBezTo>
                        <a:pt x="2039" y="3607"/>
                        <a:pt x="2043" y="3605"/>
                        <a:pt x="2047" y="3601"/>
                      </a:cubicBezTo>
                      <a:cubicBezTo>
                        <a:pt x="2442" y="3382"/>
                        <a:pt x="2811" y="3110"/>
                        <a:pt x="3225" y="2924"/>
                      </a:cubicBezTo>
                      <a:cubicBezTo>
                        <a:pt x="3436" y="2827"/>
                        <a:pt x="3664" y="2740"/>
                        <a:pt x="3902" y="2704"/>
                      </a:cubicBezTo>
                      <a:cubicBezTo>
                        <a:pt x="4069" y="2679"/>
                        <a:pt x="4244" y="2679"/>
                        <a:pt x="4413" y="2679"/>
                      </a:cubicBezTo>
                      <a:cubicBezTo>
                        <a:pt x="4922" y="2810"/>
                        <a:pt x="5432" y="2915"/>
                        <a:pt x="5943" y="3021"/>
                      </a:cubicBezTo>
                      <a:cubicBezTo>
                        <a:pt x="5669" y="3021"/>
                        <a:pt x="5397" y="3038"/>
                        <a:pt x="5152" y="3091"/>
                      </a:cubicBezTo>
                      <a:cubicBezTo>
                        <a:pt x="4641" y="3215"/>
                        <a:pt x="4183" y="3479"/>
                        <a:pt x="3717" y="3707"/>
                      </a:cubicBezTo>
                      <a:cubicBezTo>
                        <a:pt x="3694" y="3714"/>
                        <a:pt x="3698" y="3744"/>
                        <a:pt x="3719" y="3744"/>
                      </a:cubicBezTo>
                      <a:cubicBezTo>
                        <a:pt x="3722" y="3744"/>
                        <a:pt x="3724" y="3744"/>
                        <a:pt x="3727" y="3743"/>
                      </a:cubicBezTo>
                      <a:cubicBezTo>
                        <a:pt x="4202" y="3618"/>
                        <a:pt x="4624" y="3346"/>
                        <a:pt x="5099" y="3224"/>
                      </a:cubicBezTo>
                      <a:cubicBezTo>
                        <a:pt x="5538" y="3118"/>
                        <a:pt x="5985" y="3143"/>
                        <a:pt x="6435" y="3127"/>
                      </a:cubicBezTo>
                      <a:cubicBezTo>
                        <a:pt x="6532" y="3143"/>
                        <a:pt x="6618" y="3162"/>
                        <a:pt x="6707" y="3179"/>
                      </a:cubicBezTo>
                      <a:cubicBezTo>
                        <a:pt x="7244" y="3289"/>
                        <a:pt x="7818" y="3469"/>
                        <a:pt x="8378" y="3469"/>
                      </a:cubicBezTo>
                      <a:cubicBezTo>
                        <a:pt x="8496" y="3469"/>
                        <a:pt x="8613" y="3461"/>
                        <a:pt x="8729" y="3443"/>
                      </a:cubicBezTo>
                      <a:cubicBezTo>
                        <a:pt x="8756" y="3443"/>
                        <a:pt x="8756" y="3399"/>
                        <a:pt x="8729" y="3399"/>
                      </a:cubicBezTo>
                      <a:cubicBezTo>
                        <a:pt x="8106" y="3329"/>
                        <a:pt x="7498" y="3196"/>
                        <a:pt x="6893" y="3074"/>
                      </a:cubicBezTo>
                      <a:cubicBezTo>
                        <a:pt x="6724" y="3013"/>
                        <a:pt x="6549" y="2960"/>
                        <a:pt x="6418" y="2846"/>
                      </a:cubicBezTo>
                      <a:cubicBezTo>
                        <a:pt x="6249" y="2696"/>
                        <a:pt x="6101" y="2546"/>
                        <a:pt x="5960" y="2379"/>
                      </a:cubicBezTo>
                      <a:cubicBezTo>
                        <a:pt x="5722" y="2099"/>
                        <a:pt x="5458" y="1824"/>
                        <a:pt x="5238" y="1527"/>
                      </a:cubicBezTo>
                      <a:cubicBezTo>
                        <a:pt x="4791" y="947"/>
                        <a:pt x="4413" y="366"/>
                        <a:pt x="3753" y="5"/>
                      </a:cubicBezTo>
                      <a:cubicBezTo>
                        <a:pt x="3749" y="2"/>
                        <a:pt x="3746" y="1"/>
                        <a:pt x="3743" y="1"/>
                      </a:cubicBezTo>
                      <a:close/>
                    </a:path>
                  </a:pathLst>
                </a:custGeom>
                <a:solidFill>
                  <a:srgbClr val="B3BC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9"/>
                <p:cNvSpPr/>
                <p:nvPr/>
              </p:nvSpPr>
              <p:spPr>
                <a:xfrm>
                  <a:off x="550216" y="1085219"/>
                  <a:ext cx="2743663" cy="133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20" h="7709" extrusionOk="0">
                      <a:moveTo>
                        <a:pt x="11327" y="0"/>
                      </a:moveTo>
                      <a:cubicBezTo>
                        <a:pt x="10017" y="0"/>
                        <a:pt x="8668" y="522"/>
                        <a:pt x="7545" y="1247"/>
                      </a:cubicBezTo>
                      <a:cubicBezTo>
                        <a:pt x="7315" y="1285"/>
                        <a:pt x="7095" y="1302"/>
                        <a:pt x="6882" y="1302"/>
                      </a:cubicBezTo>
                      <a:cubicBezTo>
                        <a:pt x="5909" y="1302"/>
                        <a:pt x="5086" y="947"/>
                        <a:pt x="4097" y="614"/>
                      </a:cubicBezTo>
                      <a:cubicBezTo>
                        <a:pt x="3762" y="502"/>
                        <a:pt x="3408" y="445"/>
                        <a:pt x="3056" y="445"/>
                      </a:cubicBezTo>
                      <a:cubicBezTo>
                        <a:pt x="2936" y="445"/>
                        <a:pt x="2818" y="451"/>
                        <a:pt x="2700" y="464"/>
                      </a:cubicBezTo>
                      <a:cubicBezTo>
                        <a:pt x="2558" y="483"/>
                        <a:pt x="1284" y="675"/>
                        <a:pt x="1803" y="1125"/>
                      </a:cubicBezTo>
                      <a:cubicBezTo>
                        <a:pt x="2119" y="1397"/>
                        <a:pt x="2725" y="1275"/>
                        <a:pt x="3113" y="1389"/>
                      </a:cubicBezTo>
                      <a:cubicBezTo>
                        <a:pt x="5004" y="1925"/>
                        <a:pt x="2630" y="1669"/>
                        <a:pt x="2103" y="1864"/>
                      </a:cubicBezTo>
                      <a:cubicBezTo>
                        <a:pt x="1353" y="2144"/>
                        <a:pt x="1" y="3060"/>
                        <a:pt x="246" y="4035"/>
                      </a:cubicBezTo>
                      <a:cubicBezTo>
                        <a:pt x="256" y="4079"/>
                        <a:pt x="298" y="4115"/>
                        <a:pt x="343" y="4124"/>
                      </a:cubicBezTo>
                      <a:cubicBezTo>
                        <a:pt x="382" y="4130"/>
                        <a:pt x="421" y="4132"/>
                        <a:pt x="460" y="4132"/>
                      </a:cubicBezTo>
                      <a:cubicBezTo>
                        <a:pt x="876" y="4132"/>
                        <a:pt x="1241" y="3811"/>
                        <a:pt x="1617" y="3666"/>
                      </a:cubicBezTo>
                      <a:cubicBezTo>
                        <a:pt x="1934" y="3543"/>
                        <a:pt x="2250" y="3419"/>
                        <a:pt x="2577" y="3324"/>
                      </a:cubicBezTo>
                      <a:cubicBezTo>
                        <a:pt x="2691" y="3292"/>
                        <a:pt x="3128" y="3134"/>
                        <a:pt x="3168" y="3134"/>
                      </a:cubicBezTo>
                      <a:cubicBezTo>
                        <a:pt x="3183" y="3134"/>
                        <a:pt x="3136" y="3159"/>
                        <a:pt x="2981" y="3227"/>
                      </a:cubicBezTo>
                      <a:cubicBezTo>
                        <a:pt x="1881" y="3693"/>
                        <a:pt x="898" y="4432"/>
                        <a:pt x="484" y="5582"/>
                      </a:cubicBezTo>
                      <a:cubicBezTo>
                        <a:pt x="292" y="6108"/>
                        <a:pt x="661" y="6617"/>
                        <a:pt x="1201" y="6617"/>
                      </a:cubicBezTo>
                      <a:cubicBezTo>
                        <a:pt x="1231" y="6617"/>
                        <a:pt x="1261" y="6615"/>
                        <a:pt x="1292" y="6612"/>
                      </a:cubicBezTo>
                      <a:cubicBezTo>
                        <a:pt x="2217" y="6515"/>
                        <a:pt x="2989" y="5873"/>
                        <a:pt x="3649" y="5196"/>
                      </a:cubicBezTo>
                      <a:lnTo>
                        <a:pt x="3649" y="5196"/>
                      </a:lnTo>
                      <a:cubicBezTo>
                        <a:pt x="3139" y="5865"/>
                        <a:pt x="2119" y="6392"/>
                        <a:pt x="2136" y="7209"/>
                      </a:cubicBezTo>
                      <a:cubicBezTo>
                        <a:pt x="2148" y="7585"/>
                        <a:pt x="2384" y="7708"/>
                        <a:pt x="2669" y="7708"/>
                      </a:cubicBezTo>
                      <a:cubicBezTo>
                        <a:pt x="2845" y="7708"/>
                        <a:pt x="3039" y="7661"/>
                        <a:pt x="3211" y="7597"/>
                      </a:cubicBezTo>
                      <a:cubicBezTo>
                        <a:pt x="4055" y="7306"/>
                        <a:pt x="5110" y="6848"/>
                        <a:pt x="5690" y="6137"/>
                      </a:cubicBezTo>
                      <a:cubicBezTo>
                        <a:pt x="5857" y="5918"/>
                        <a:pt x="6015" y="5698"/>
                        <a:pt x="6154" y="5468"/>
                      </a:cubicBezTo>
                      <a:lnTo>
                        <a:pt x="6154" y="5468"/>
                      </a:lnTo>
                      <a:cubicBezTo>
                        <a:pt x="6138" y="5829"/>
                        <a:pt x="6190" y="6181"/>
                        <a:pt x="6490" y="6304"/>
                      </a:cubicBezTo>
                      <a:cubicBezTo>
                        <a:pt x="6555" y="6333"/>
                        <a:pt x="6618" y="6345"/>
                        <a:pt x="6679" y="6345"/>
                      </a:cubicBezTo>
                      <a:cubicBezTo>
                        <a:pt x="6971" y="6345"/>
                        <a:pt x="7209" y="6051"/>
                        <a:pt x="7368" y="5812"/>
                      </a:cubicBezTo>
                      <a:cubicBezTo>
                        <a:pt x="7684" y="5329"/>
                        <a:pt x="7862" y="4774"/>
                        <a:pt x="7809" y="4202"/>
                      </a:cubicBezTo>
                      <a:cubicBezTo>
                        <a:pt x="7765" y="3605"/>
                        <a:pt x="7254" y="2733"/>
                        <a:pt x="7395" y="2047"/>
                      </a:cubicBezTo>
                      <a:cubicBezTo>
                        <a:pt x="7492" y="1881"/>
                        <a:pt x="7598" y="1731"/>
                        <a:pt x="7737" y="1608"/>
                      </a:cubicBezTo>
                      <a:cubicBezTo>
                        <a:pt x="7782" y="1572"/>
                        <a:pt x="7790" y="1530"/>
                        <a:pt x="7790" y="1494"/>
                      </a:cubicBezTo>
                      <a:cubicBezTo>
                        <a:pt x="8874" y="924"/>
                        <a:pt x="10028" y="393"/>
                        <a:pt x="11243" y="393"/>
                      </a:cubicBezTo>
                      <a:cubicBezTo>
                        <a:pt x="11282" y="393"/>
                        <a:pt x="11321" y="394"/>
                        <a:pt x="11361" y="395"/>
                      </a:cubicBezTo>
                      <a:cubicBezTo>
                        <a:pt x="13155" y="439"/>
                        <a:pt x="14676" y="1142"/>
                        <a:pt x="15687" y="2647"/>
                      </a:cubicBezTo>
                      <a:cubicBezTo>
                        <a:pt x="15701" y="2665"/>
                        <a:pt x="15719" y="2674"/>
                        <a:pt x="15738" y="2674"/>
                      </a:cubicBezTo>
                      <a:cubicBezTo>
                        <a:pt x="15779" y="2674"/>
                        <a:pt x="15820" y="2633"/>
                        <a:pt x="15801" y="2585"/>
                      </a:cubicBezTo>
                      <a:cubicBezTo>
                        <a:pt x="15265" y="887"/>
                        <a:pt x="13366" y="167"/>
                        <a:pt x="11730" y="17"/>
                      </a:cubicBezTo>
                      <a:cubicBezTo>
                        <a:pt x="11596" y="6"/>
                        <a:pt x="11462" y="0"/>
                        <a:pt x="11327" y="0"/>
                      </a:cubicBezTo>
                      <a:close/>
                    </a:path>
                  </a:pathLst>
                </a:custGeom>
                <a:solidFill>
                  <a:srgbClr val="B3BC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9"/>
                <p:cNvSpPr/>
                <p:nvPr/>
              </p:nvSpPr>
              <p:spPr>
                <a:xfrm>
                  <a:off x="636409" y="1219104"/>
                  <a:ext cx="1189730" cy="109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6334" extrusionOk="0">
                      <a:moveTo>
                        <a:pt x="2844" y="1"/>
                      </a:moveTo>
                      <a:cubicBezTo>
                        <a:pt x="2819" y="1"/>
                        <a:pt x="2800" y="36"/>
                        <a:pt x="2828" y="45"/>
                      </a:cubicBezTo>
                      <a:cubicBezTo>
                        <a:pt x="3169" y="212"/>
                        <a:pt x="3547" y="273"/>
                        <a:pt x="3908" y="406"/>
                      </a:cubicBezTo>
                      <a:cubicBezTo>
                        <a:pt x="4260" y="537"/>
                        <a:pt x="4585" y="731"/>
                        <a:pt x="4938" y="889"/>
                      </a:cubicBezTo>
                      <a:cubicBezTo>
                        <a:pt x="5263" y="1030"/>
                        <a:pt x="5624" y="1109"/>
                        <a:pt x="5985" y="1161"/>
                      </a:cubicBezTo>
                      <a:cubicBezTo>
                        <a:pt x="6037" y="1170"/>
                        <a:pt x="6099" y="1180"/>
                        <a:pt x="6151" y="1189"/>
                      </a:cubicBezTo>
                      <a:cubicBezTo>
                        <a:pt x="5869" y="1320"/>
                        <a:pt x="5605" y="1497"/>
                        <a:pt x="5360" y="1680"/>
                      </a:cubicBezTo>
                      <a:cubicBezTo>
                        <a:pt x="4922" y="1946"/>
                        <a:pt x="4498" y="2073"/>
                        <a:pt x="4003" y="2073"/>
                      </a:cubicBezTo>
                      <a:cubicBezTo>
                        <a:pt x="3940" y="2073"/>
                        <a:pt x="3876" y="2071"/>
                        <a:pt x="3811" y="2067"/>
                      </a:cubicBezTo>
                      <a:cubicBezTo>
                        <a:pt x="3396" y="2043"/>
                        <a:pt x="2972" y="1996"/>
                        <a:pt x="2549" y="1996"/>
                      </a:cubicBezTo>
                      <a:cubicBezTo>
                        <a:pt x="2516" y="1996"/>
                        <a:pt x="2483" y="1996"/>
                        <a:pt x="2450" y="1997"/>
                      </a:cubicBezTo>
                      <a:cubicBezTo>
                        <a:pt x="1614" y="2024"/>
                        <a:pt x="681" y="2208"/>
                        <a:pt x="23" y="2763"/>
                      </a:cubicBezTo>
                      <a:cubicBezTo>
                        <a:pt x="1" y="2783"/>
                        <a:pt x="14" y="2811"/>
                        <a:pt x="33" y="2811"/>
                      </a:cubicBezTo>
                      <a:cubicBezTo>
                        <a:pt x="38" y="2811"/>
                        <a:pt x="43" y="2809"/>
                        <a:pt x="48" y="2805"/>
                      </a:cubicBezTo>
                      <a:cubicBezTo>
                        <a:pt x="531" y="2569"/>
                        <a:pt x="962" y="2305"/>
                        <a:pt x="1500" y="2200"/>
                      </a:cubicBezTo>
                      <a:cubicBezTo>
                        <a:pt x="1841" y="2132"/>
                        <a:pt x="2187" y="2103"/>
                        <a:pt x="2531" y="2103"/>
                      </a:cubicBezTo>
                      <a:cubicBezTo>
                        <a:pt x="2683" y="2103"/>
                        <a:pt x="2835" y="2109"/>
                        <a:pt x="2986" y="2119"/>
                      </a:cubicBezTo>
                      <a:cubicBezTo>
                        <a:pt x="3320" y="2140"/>
                        <a:pt x="3666" y="2179"/>
                        <a:pt x="4002" y="2179"/>
                      </a:cubicBezTo>
                      <a:cubicBezTo>
                        <a:pt x="4116" y="2179"/>
                        <a:pt x="4228" y="2175"/>
                        <a:pt x="4339" y="2164"/>
                      </a:cubicBezTo>
                      <a:cubicBezTo>
                        <a:pt x="4577" y="2138"/>
                        <a:pt x="4780" y="2077"/>
                        <a:pt x="4963" y="1980"/>
                      </a:cubicBezTo>
                      <a:lnTo>
                        <a:pt x="4963" y="1980"/>
                      </a:lnTo>
                      <a:cubicBezTo>
                        <a:pt x="4550" y="2305"/>
                        <a:pt x="4146" y="2622"/>
                        <a:pt x="3716" y="2921"/>
                      </a:cubicBezTo>
                      <a:cubicBezTo>
                        <a:pt x="2650" y="3677"/>
                        <a:pt x="1534" y="4388"/>
                        <a:pt x="523" y="5215"/>
                      </a:cubicBezTo>
                      <a:cubicBezTo>
                        <a:pt x="502" y="5238"/>
                        <a:pt x="515" y="5264"/>
                        <a:pt x="540" y="5264"/>
                      </a:cubicBezTo>
                      <a:cubicBezTo>
                        <a:pt x="546" y="5264"/>
                        <a:pt x="552" y="5263"/>
                        <a:pt x="559" y="5260"/>
                      </a:cubicBezTo>
                      <a:cubicBezTo>
                        <a:pt x="1139" y="4943"/>
                        <a:pt x="1675" y="4529"/>
                        <a:pt x="2220" y="4143"/>
                      </a:cubicBezTo>
                      <a:cubicBezTo>
                        <a:pt x="2747" y="3774"/>
                        <a:pt x="3275" y="3421"/>
                        <a:pt x="3802" y="3044"/>
                      </a:cubicBezTo>
                      <a:cubicBezTo>
                        <a:pt x="4296" y="2691"/>
                        <a:pt x="4761" y="2305"/>
                        <a:pt x="5246" y="1953"/>
                      </a:cubicBezTo>
                      <a:lnTo>
                        <a:pt x="5246" y="1953"/>
                      </a:lnTo>
                      <a:cubicBezTo>
                        <a:pt x="5077" y="2138"/>
                        <a:pt x="4938" y="2330"/>
                        <a:pt x="4813" y="2569"/>
                      </a:cubicBezTo>
                      <a:cubicBezTo>
                        <a:pt x="4602" y="2999"/>
                        <a:pt x="4436" y="3457"/>
                        <a:pt x="4180" y="3860"/>
                      </a:cubicBezTo>
                      <a:cubicBezTo>
                        <a:pt x="3653" y="4740"/>
                        <a:pt x="3047" y="5601"/>
                        <a:pt x="2291" y="6298"/>
                      </a:cubicBezTo>
                      <a:cubicBezTo>
                        <a:pt x="2275" y="6312"/>
                        <a:pt x="2293" y="6333"/>
                        <a:pt x="2315" y="6333"/>
                      </a:cubicBezTo>
                      <a:cubicBezTo>
                        <a:pt x="2318" y="6333"/>
                        <a:pt x="2322" y="6333"/>
                        <a:pt x="2325" y="6332"/>
                      </a:cubicBezTo>
                      <a:cubicBezTo>
                        <a:pt x="2747" y="6076"/>
                        <a:pt x="3064" y="5654"/>
                        <a:pt x="3347" y="5251"/>
                      </a:cubicBezTo>
                      <a:cubicBezTo>
                        <a:pt x="3610" y="4863"/>
                        <a:pt x="3883" y="4477"/>
                        <a:pt x="4146" y="4090"/>
                      </a:cubicBezTo>
                      <a:cubicBezTo>
                        <a:pt x="4410" y="3685"/>
                        <a:pt x="4585" y="3238"/>
                        <a:pt x="4796" y="2805"/>
                      </a:cubicBezTo>
                      <a:cubicBezTo>
                        <a:pt x="4999" y="2394"/>
                        <a:pt x="5235" y="2058"/>
                        <a:pt x="5552" y="1733"/>
                      </a:cubicBezTo>
                      <a:cubicBezTo>
                        <a:pt x="5790" y="1566"/>
                        <a:pt x="6046" y="1408"/>
                        <a:pt x="6310" y="1267"/>
                      </a:cubicBezTo>
                      <a:lnTo>
                        <a:pt x="6310" y="1267"/>
                      </a:lnTo>
                      <a:cubicBezTo>
                        <a:pt x="6046" y="1575"/>
                        <a:pt x="6090" y="2041"/>
                        <a:pt x="6151" y="2436"/>
                      </a:cubicBezTo>
                      <a:cubicBezTo>
                        <a:pt x="6221" y="2850"/>
                        <a:pt x="6354" y="3316"/>
                        <a:pt x="6301" y="3730"/>
                      </a:cubicBezTo>
                      <a:cubicBezTo>
                        <a:pt x="6257" y="4071"/>
                        <a:pt x="6124" y="4388"/>
                        <a:pt x="6027" y="4715"/>
                      </a:cubicBezTo>
                      <a:cubicBezTo>
                        <a:pt x="6021" y="4731"/>
                        <a:pt x="6034" y="4741"/>
                        <a:pt x="6047" y="4741"/>
                      </a:cubicBezTo>
                      <a:cubicBezTo>
                        <a:pt x="6053" y="4741"/>
                        <a:pt x="6060" y="4738"/>
                        <a:pt x="6063" y="4732"/>
                      </a:cubicBezTo>
                      <a:cubicBezTo>
                        <a:pt x="6388" y="4143"/>
                        <a:pt x="6424" y="3588"/>
                        <a:pt x="6318" y="2938"/>
                      </a:cubicBezTo>
                      <a:cubicBezTo>
                        <a:pt x="6265" y="2622"/>
                        <a:pt x="6185" y="2288"/>
                        <a:pt x="6185" y="1961"/>
                      </a:cubicBezTo>
                      <a:cubicBezTo>
                        <a:pt x="6185" y="1611"/>
                        <a:pt x="6318" y="1391"/>
                        <a:pt x="6554" y="1144"/>
                      </a:cubicBezTo>
                      <a:cubicBezTo>
                        <a:pt x="6643" y="1100"/>
                        <a:pt x="6732" y="1064"/>
                        <a:pt x="6810" y="1030"/>
                      </a:cubicBezTo>
                      <a:cubicBezTo>
                        <a:pt x="6859" y="1013"/>
                        <a:pt x="6840" y="958"/>
                        <a:pt x="6801" y="958"/>
                      </a:cubicBezTo>
                      <a:cubicBezTo>
                        <a:pt x="6798" y="958"/>
                        <a:pt x="6796" y="958"/>
                        <a:pt x="6793" y="959"/>
                      </a:cubicBezTo>
                      <a:cubicBezTo>
                        <a:pt x="6643" y="986"/>
                        <a:pt x="6493" y="1039"/>
                        <a:pt x="6354" y="1092"/>
                      </a:cubicBezTo>
                      <a:cubicBezTo>
                        <a:pt x="6313" y="1097"/>
                        <a:pt x="6273" y="1099"/>
                        <a:pt x="6231" y="1099"/>
                      </a:cubicBezTo>
                      <a:cubicBezTo>
                        <a:pt x="5976" y="1099"/>
                        <a:pt x="5708" y="1012"/>
                        <a:pt x="5474" y="950"/>
                      </a:cubicBezTo>
                      <a:cubicBezTo>
                        <a:pt x="5130" y="853"/>
                        <a:pt x="4832" y="714"/>
                        <a:pt x="4524" y="547"/>
                      </a:cubicBezTo>
                      <a:cubicBezTo>
                        <a:pt x="3997" y="283"/>
                        <a:pt x="3416" y="125"/>
                        <a:pt x="2844" y="1"/>
                      </a:cubicBezTo>
                      <a:close/>
                    </a:path>
                  </a:pathLst>
                </a:custGeom>
                <a:solidFill>
                  <a:srgbClr val="8187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0" name="Google Shape;330;p9"/>
              <p:cNvGrpSpPr/>
              <p:nvPr/>
            </p:nvGrpSpPr>
            <p:grpSpPr>
              <a:xfrm rot="-9166464">
                <a:off x="1387791" y="2189719"/>
                <a:ext cx="1067332" cy="764063"/>
                <a:chOff x="1892166" y="1681302"/>
                <a:chExt cx="1479246" cy="1058937"/>
              </a:xfrm>
            </p:grpSpPr>
            <p:sp>
              <p:nvSpPr>
                <p:cNvPr id="331" name="Google Shape;331;p9"/>
                <p:cNvSpPr/>
                <p:nvPr/>
              </p:nvSpPr>
              <p:spPr>
                <a:xfrm>
                  <a:off x="1892166" y="1681302"/>
                  <a:ext cx="1431813" cy="1058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13" h="9846" extrusionOk="0">
                      <a:moveTo>
                        <a:pt x="4786" y="0"/>
                      </a:moveTo>
                      <a:cubicBezTo>
                        <a:pt x="4559" y="0"/>
                        <a:pt x="4332" y="21"/>
                        <a:pt x="4107" y="64"/>
                      </a:cubicBezTo>
                      <a:cubicBezTo>
                        <a:pt x="3236" y="230"/>
                        <a:pt x="2489" y="766"/>
                        <a:pt x="1891" y="1399"/>
                      </a:cubicBezTo>
                      <a:cubicBezTo>
                        <a:pt x="1189" y="2147"/>
                        <a:pt x="686" y="3054"/>
                        <a:pt x="353" y="4021"/>
                      </a:cubicBezTo>
                      <a:cubicBezTo>
                        <a:pt x="1" y="5015"/>
                        <a:pt x="17" y="6025"/>
                        <a:pt x="484" y="6983"/>
                      </a:cubicBezTo>
                      <a:cubicBezTo>
                        <a:pt x="925" y="7872"/>
                        <a:pt x="1680" y="8752"/>
                        <a:pt x="2560" y="9208"/>
                      </a:cubicBezTo>
                      <a:cubicBezTo>
                        <a:pt x="2991" y="9438"/>
                        <a:pt x="3527" y="9516"/>
                        <a:pt x="4010" y="9552"/>
                      </a:cubicBezTo>
                      <a:cubicBezTo>
                        <a:pt x="4205" y="9564"/>
                        <a:pt x="4402" y="9570"/>
                        <a:pt x="4599" y="9570"/>
                      </a:cubicBezTo>
                      <a:cubicBezTo>
                        <a:pt x="4944" y="9570"/>
                        <a:pt x="5291" y="9553"/>
                        <a:pt x="5637" y="9524"/>
                      </a:cubicBezTo>
                      <a:cubicBezTo>
                        <a:pt x="6381" y="9458"/>
                        <a:pt x="7127" y="9360"/>
                        <a:pt x="7872" y="9360"/>
                      </a:cubicBezTo>
                      <a:cubicBezTo>
                        <a:pt x="8221" y="9360"/>
                        <a:pt x="8569" y="9381"/>
                        <a:pt x="8917" y="9438"/>
                      </a:cubicBezTo>
                      <a:cubicBezTo>
                        <a:pt x="9713" y="9568"/>
                        <a:pt x="10502" y="9845"/>
                        <a:pt x="11320" y="9845"/>
                      </a:cubicBezTo>
                      <a:cubicBezTo>
                        <a:pt x="11377" y="9845"/>
                        <a:pt x="11435" y="9844"/>
                        <a:pt x="11494" y="9841"/>
                      </a:cubicBezTo>
                      <a:cubicBezTo>
                        <a:pt x="11835" y="9824"/>
                        <a:pt x="12171" y="9691"/>
                        <a:pt x="12443" y="9472"/>
                      </a:cubicBezTo>
                      <a:cubicBezTo>
                        <a:pt x="12935" y="9077"/>
                        <a:pt x="13235" y="8611"/>
                        <a:pt x="13287" y="7969"/>
                      </a:cubicBezTo>
                      <a:cubicBezTo>
                        <a:pt x="13313" y="7625"/>
                        <a:pt x="13138" y="7308"/>
                        <a:pt x="12927" y="7036"/>
                      </a:cubicBezTo>
                      <a:cubicBezTo>
                        <a:pt x="12374" y="6314"/>
                        <a:pt x="11485" y="5911"/>
                        <a:pt x="10816" y="5312"/>
                      </a:cubicBezTo>
                      <a:cubicBezTo>
                        <a:pt x="9269" y="3907"/>
                        <a:pt x="8628" y="1716"/>
                        <a:pt x="6806" y="583"/>
                      </a:cubicBezTo>
                      <a:cubicBezTo>
                        <a:pt x="6201" y="203"/>
                        <a:pt x="5494" y="0"/>
                        <a:pt x="4786" y="0"/>
                      </a:cubicBezTo>
                      <a:close/>
                    </a:path>
                  </a:pathLst>
                </a:custGeom>
                <a:solidFill>
                  <a:srgbClr val="0EAA0E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9"/>
                <p:cNvSpPr/>
                <p:nvPr/>
              </p:nvSpPr>
              <p:spPr>
                <a:xfrm>
                  <a:off x="1983910" y="1767560"/>
                  <a:ext cx="1387503" cy="934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1" h="8693" extrusionOk="0">
                      <a:moveTo>
                        <a:pt x="3958" y="0"/>
                      </a:moveTo>
                      <a:cubicBezTo>
                        <a:pt x="3952" y="0"/>
                        <a:pt x="3946" y="0"/>
                        <a:pt x="3940" y="0"/>
                      </a:cubicBezTo>
                      <a:cubicBezTo>
                        <a:pt x="1741" y="17"/>
                        <a:pt x="414" y="2541"/>
                        <a:pt x="133" y="4432"/>
                      </a:cubicBezTo>
                      <a:cubicBezTo>
                        <a:pt x="0" y="5346"/>
                        <a:pt x="256" y="6314"/>
                        <a:pt x="889" y="6990"/>
                      </a:cubicBezTo>
                      <a:cubicBezTo>
                        <a:pt x="1205" y="7325"/>
                        <a:pt x="1610" y="7562"/>
                        <a:pt x="2024" y="7756"/>
                      </a:cubicBezTo>
                      <a:cubicBezTo>
                        <a:pt x="2540" y="7994"/>
                        <a:pt x="3016" y="8094"/>
                        <a:pt x="3490" y="8094"/>
                      </a:cubicBezTo>
                      <a:cubicBezTo>
                        <a:pt x="4033" y="8094"/>
                        <a:pt x="4574" y="7962"/>
                        <a:pt x="5171" y="7756"/>
                      </a:cubicBezTo>
                      <a:cubicBezTo>
                        <a:pt x="5459" y="7657"/>
                        <a:pt x="5751" y="7573"/>
                        <a:pt x="6049" y="7573"/>
                      </a:cubicBezTo>
                      <a:cubicBezTo>
                        <a:pt x="6152" y="7573"/>
                        <a:pt x="6255" y="7583"/>
                        <a:pt x="6359" y="7606"/>
                      </a:cubicBezTo>
                      <a:cubicBezTo>
                        <a:pt x="6947" y="7728"/>
                        <a:pt x="7511" y="7958"/>
                        <a:pt x="8072" y="8150"/>
                      </a:cubicBezTo>
                      <a:cubicBezTo>
                        <a:pt x="8674" y="8353"/>
                        <a:pt x="9524" y="8693"/>
                        <a:pt x="10288" y="8693"/>
                      </a:cubicBezTo>
                      <a:cubicBezTo>
                        <a:pt x="10719" y="8693"/>
                        <a:pt x="11123" y="8585"/>
                        <a:pt x="11440" y="8283"/>
                      </a:cubicBezTo>
                      <a:cubicBezTo>
                        <a:pt x="12901" y="6895"/>
                        <a:pt x="10790" y="5565"/>
                        <a:pt x="9761" y="4960"/>
                      </a:cubicBezTo>
                      <a:cubicBezTo>
                        <a:pt x="9735" y="4943"/>
                        <a:pt x="9708" y="4924"/>
                        <a:pt x="9682" y="4907"/>
                      </a:cubicBezTo>
                      <a:cubicBezTo>
                        <a:pt x="9674" y="4907"/>
                        <a:pt x="9663" y="4898"/>
                        <a:pt x="9663" y="4898"/>
                      </a:cubicBezTo>
                      <a:cubicBezTo>
                        <a:pt x="9269" y="4590"/>
                        <a:pt x="8838" y="4310"/>
                        <a:pt x="8503" y="3930"/>
                      </a:cubicBezTo>
                      <a:cubicBezTo>
                        <a:pt x="8003" y="3377"/>
                        <a:pt x="7775" y="2630"/>
                        <a:pt x="7353" y="2022"/>
                      </a:cubicBezTo>
                      <a:cubicBezTo>
                        <a:pt x="6617" y="963"/>
                        <a:pt x="5306" y="0"/>
                        <a:pt x="3958" y="0"/>
                      </a:cubicBezTo>
                      <a:close/>
                    </a:path>
                  </a:pathLst>
                </a:custGeom>
                <a:solidFill>
                  <a:srgbClr val="16C755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9"/>
                <p:cNvSpPr/>
                <p:nvPr/>
              </p:nvSpPr>
              <p:spPr>
                <a:xfrm>
                  <a:off x="2145671" y="2013750"/>
                  <a:ext cx="593891" cy="451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2" h="4199" extrusionOk="0">
                      <a:moveTo>
                        <a:pt x="2350" y="0"/>
                      </a:moveTo>
                      <a:cubicBezTo>
                        <a:pt x="2307" y="0"/>
                        <a:pt x="2265" y="2"/>
                        <a:pt x="2225" y="5"/>
                      </a:cubicBezTo>
                      <a:cubicBezTo>
                        <a:pt x="1459" y="5"/>
                        <a:pt x="809" y="322"/>
                        <a:pt x="501" y="921"/>
                      </a:cubicBezTo>
                      <a:cubicBezTo>
                        <a:pt x="1" y="1879"/>
                        <a:pt x="598" y="3181"/>
                        <a:pt x="1847" y="3831"/>
                      </a:cubicBezTo>
                      <a:cubicBezTo>
                        <a:pt x="2320" y="4079"/>
                        <a:pt x="2814" y="4198"/>
                        <a:pt x="3274" y="4198"/>
                      </a:cubicBezTo>
                      <a:cubicBezTo>
                        <a:pt x="3645" y="4198"/>
                        <a:pt x="3993" y="4121"/>
                        <a:pt x="4291" y="3973"/>
                      </a:cubicBezTo>
                      <a:cubicBezTo>
                        <a:pt x="4599" y="3823"/>
                        <a:pt x="4863" y="3584"/>
                        <a:pt x="5021" y="3276"/>
                      </a:cubicBezTo>
                      <a:cubicBezTo>
                        <a:pt x="5522" y="2318"/>
                        <a:pt x="4924" y="1018"/>
                        <a:pt x="3675" y="366"/>
                      </a:cubicBezTo>
                      <a:cubicBezTo>
                        <a:pt x="3240" y="136"/>
                        <a:pt x="2741" y="0"/>
                        <a:pt x="2350" y="0"/>
                      </a:cubicBezTo>
                      <a:close/>
                    </a:path>
                  </a:pathLst>
                </a:custGeom>
                <a:solidFill>
                  <a:srgbClr val="FF77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9"/>
                <p:cNvSpPr/>
                <p:nvPr/>
              </p:nvSpPr>
              <p:spPr>
                <a:xfrm>
                  <a:off x="2502319" y="2171854"/>
                  <a:ext cx="117229" cy="150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1399" extrusionOk="0">
                      <a:moveTo>
                        <a:pt x="341" y="1"/>
                      </a:moveTo>
                      <a:cubicBezTo>
                        <a:pt x="305" y="1"/>
                        <a:pt x="269" y="8"/>
                        <a:pt x="237" y="23"/>
                      </a:cubicBezTo>
                      <a:cubicBezTo>
                        <a:pt x="26" y="118"/>
                        <a:pt x="0" y="498"/>
                        <a:pt x="167" y="867"/>
                      </a:cubicBezTo>
                      <a:cubicBezTo>
                        <a:pt x="308" y="1186"/>
                        <a:pt x="543" y="1398"/>
                        <a:pt x="740" y="1398"/>
                      </a:cubicBezTo>
                      <a:cubicBezTo>
                        <a:pt x="776" y="1398"/>
                        <a:pt x="811" y="1391"/>
                        <a:pt x="844" y="1376"/>
                      </a:cubicBezTo>
                      <a:cubicBezTo>
                        <a:pt x="1055" y="1279"/>
                        <a:pt x="1089" y="901"/>
                        <a:pt x="922" y="532"/>
                      </a:cubicBezTo>
                      <a:cubicBezTo>
                        <a:pt x="782" y="213"/>
                        <a:pt x="540" y="1"/>
                        <a:pt x="341" y="1"/>
                      </a:cubicBezTo>
                      <a:close/>
                    </a:path>
                  </a:pathLst>
                </a:custGeom>
                <a:solidFill>
                  <a:srgbClr val="FAFAFA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9"/>
                <p:cNvSpPr/>
                <p:nvPr/>
              </p:nvSpPr>
              <p:spPr>
                <a:xfrm>
                  <a:off x="2145671" y="2013320"/>
                  <a:ext cx="461605" cy="452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2" h="4203" extrusionOk="0">
                      <a:moveTo>
                        <a:pt x="2217" y="1"/>
                      </a:moveTo>
                      <a:lnTo>
                        <a:pt x="2217" y="1"/>
                      </a:lnTo>
                      <a:cubicBezTo>
                        <a:pt x="1459" y="9"/>
                        <a:pt x="809" y="326"/>
                        <a:pt x="493" y="917"/>
                      </a:cubicBezTo>
                      <a:cubicBezTo>
                        <a:pt x="1" y="1875"/>
                        <a:pt x="598" y="3185"/>
                        <a:pt x="1847" y="3835"/>
                      </a:cubicBezTo>
                      <a:cubicBezTo>
                        <a:pt x="2320" y="4083"/>
                        <a:pt x="2814" y="4202"/>
                        <a:pt x="3274" y="4202"/>
                      </a:cubicBezTo>
                      <a:cubicBezTo>
                        <a:pt x="3645" y="4202"/>
                        <a:pt x="3993" y="4125"/>
                        <a:pt x="4291" y="3977"/>
                      </a:cubicBezTo>
                      <a:cubicBezTo>
                        <a:pt x="3886" y="3818"/>
                        <a:pt x="3386" y="3563"/>
                        <a:pt x="2753" y="3166"/>
                      </a:cubicBezTo>
                      <a:cubicBezTo>
                        <a:pt x="995" y="2077"/>
                        <a:pt x="1628" y="739"/>
                        <a:pt x="2217" y="1"/>
                      </a:cubicBezTo>
                      <a:close/>
                    </a:path>
                  </a:pathLst>
                </a:custGeom>
                <a:solidFill>
                  <a:srgbClr val="3A3939">
                    <a:alpha val="3106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6" name="Google Shape;336;p9"/>
              <p:cNvGrpSpPr/>
              <p:nvPr/>
            </p:nvGrpSpPr>
            <p:grpSpPr>
              <a:xfrm>
                <a:off x="807147" y="2053140"/>
                <a:ext cx="822139" cy="732585"/>
                <a:chOff x="2848300" y="2306698"/>
                <a:chExt cx="992442" cy="884231"/>
              </a:xfrm>
            </p:grpSpPr>
            <p:sp>
              <p:nvSpPr>
                <p:cNvPr id="337" name="Google Shape;337;p9"/>
                <p:cNvSpPr/>
                <p:nvPr/>
              </p:nvSpPr>
              <p:spPr>
                <a:xfrm>
                  <a:off x="2848300" y="2306698"/>
                  <a:ext cx="992442" cy="884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0" h="10781" extrusionOk="0">
                      <a:moveTo>
                        <a:pt x="7476" y="844"/>
                      </a:moveTo>
                      <a:cubicBezTo>
                        <a:pt x="10069" y="2365"/>
                        <a:pt x="10367" y="3579"/>
                        <a:pt x="8381" y="4484"/>
                      </a:cubicBezTo>
                      <a:cubicBezTo>
                        <a:pt x="8090" y="4598"/>
                        <a:pt x="7801" y="4731"/>
                        <a:pt x="7518" y="4881"/>
                      </a:cubicBezTo>
                      <a:cubicBezTo>
                        <a:pt x="7370" y="4950"/>
                        <a:pt x="7299" y="5109"/>
                        <a:pt x="7360" y="5267"/>
                      </a:cubicBezTo>
                      <a:cubicBezTo>
                        <a:pt x="7440" y="5453"/>
                        <a:pt x="7476" y="5575"/>
                        <a:pt x="7668" y="5636"/>
                      </a:cubicBezTo>
                      <a:cubicBezTo>
                        <a:pt x="10735" y="6442"/>
                        <a:pt x="9599" y="8703"/>
                        <a:pt x="8052" y="8703"/>
                      </a:cubicBezTo>
                      <a:cubicBezTo>
                        <a:pt x="7336" y="8703"/>
                        <a:pt x="6533" y="8220"/>
                        <a:pt x="6015" y="6886"/>
                      </a:cubicBezTo>
                      <a:cubicBezTo>
                        <a:pt x="5971" y="6789"/>
                        <a:pt x="5893" y="6744"/>
                        <a:pt x="5804" y="6736"/>
                      </a:cubicBezTo>
                      <a:cubicBezTo>
                        <a:pt x="5735" y="6673"/>
                        <a:pt x="5635" y="6637"/>
                        <a:pt x="5540" y="6637"/>
                      </a:cubicBezTo>
                      <a:cubicBezTo>
                        <a:pt x="5420" y="6637"/>
                        <a:pt x="5307" y="6695"/>
                        <a:pt x="5268" y="6833"/>
                      </a:cubicBezTo>
                      <a:cubicBezTo>
                        <a:pt x="5135" y="7272"/>
                        <a:pt x="5005" y="7721"/>
                        <a:pt x="4880" y="8160"/>
                      </a:cubicBezTo>
                      <a:cubicBezTo>
                        <a:pt x="4657" y="9020"/>
                        <a:pt x="4223" y="9450"/>
                        <a:pt x="3576" y="9450"/>
                      </a:cubicBezTo>
                      <a:cubicBezTo>
                        <a:pt x="3079" y="9450"/>
                        <a:pt x="2456" y="9196"/>
                        <a:pt x="1706" y="8688"/>
                      </a:cubicBezTo>
                      <a:cubicBezTo>
                        <a:pt x="1592" y="7114"/>
                        <a:pt x="2533" y="6594"/>
                        <a:pt x="3633" y="5928"/>
                      </a:cubicBezTo>
                      <a:cubicBezTo>
                        <a:pt x="3949" y="5742"/>
                        <a:pt x="3738" y="5311"/>
                        <a:pt x="3456" y="5250"/>
                      </a:cubicBezTo>
                      <a:cubicBezTo>
                        <a:pt x="0" y="4572"/>
                        <a:pt x="1320" y="1108"/>
                        <a:pt x="3046" y="1108"/>
                      </a:cubicBezTo>
                      <a:cubicBezTo>
                        <a:pt x="3516" y="1108"/>
                        <a:pt x="4016" y="1365"/>
                        <a:pt x="4458" y="2004"/>
                      </a:cubicBezTo>
                      <a:cubicBezTo>
                        <a:pt x="4749" y="2426"/>
                        <a:pt x="4855" y="2779"/>
                        <a:pt x="5091" y="3201"/>
                      </a:cubicBezTo>
                      <a:cubicBezTo>
                        <a:pt x="5163" y="3327"/>
                        <a:pt x="5286" y="3401"/>
                        <a:pt x="5411" y="3401"/>
                      </a:cubicBezTo>
                      <a:cubicBezTo>
                        <a:pt x="5503" y="3401"/>
                        <a:pt x="5597" y="3360"/>
                        <a:pt x="5671" y="3271"/>
                      </a:cubicBezTo>
                      <a:cubicBezTo>
                        <a:pt x="6271" y="2532"/>
                        <a:pt x="6410" y="1143"/>
                        <a:pt x="7476" y="844"/>
                      </a:cubicBezTo>
                      <a:close/>
                      <a:moveTo>
                        <a:pt x="8196" y="0"/>
                      </a:moveTo>
                      <a:cubicBezTo>
                        <a:pt x="7866" y="0"/>
                        <a:pt x="7534" y="72"/>
                        <a:pt x="7220" y="238"/>
                      </a:cubicBezTo>
                      <a:cubicBezTo>
                        <a:pt x="6157" y="799"/>
                        <a:pt x="5999" y="1601"/>
                        <a:pt x="5427" y="2454"/>
                      </a:cubicBezTo>
                      <a:cubicBezTo>
                        <a:pt x="4797" y="1481"/>
                        <a:pt x="3819" y="415"/>
                        <a:pt x="2742" y="415"/>
                      </a:cubicBezTo>
                      <a:cubicBezTo>
                        <a:pt x="2271" y="415"/>
                        <a:pt x="1781" y="620"/>
                        <a:pt x="1293" y="1126"/>
                      </a:cubicBezTo>
                      <a:cubicBezTo>
                        <a:pt x="387" y="2057"/>
                        <a:pt x="54" y="3157"/>
                        <a:pt x="423" y="4406"/>
                      </a:cubicBezTo>
                      <a:cubicBezTo>
                        <a:pt x="695" y="5294"/>
                        <a:pt x="1620" y="5645"/>
                        <a:pt x="2498" y="5839"/>
                      </a:cubicBezTo>
                      <a:cubicBezTo>
                        <a:pt x="1153" y="6983"/>
                        <a:pt x="26" y="8907"/>
                        <a:pt x="1848" y="10306"/>
                      </a:cubicBezTo>
                      <a:cubicBezTo>
                        <a:pt x="2281" y="10639"/>
                        <a:pt x="2686" y="10780"/>
                        <a:pt x="3058" y="10780"/>
                      </a:cubicBezTo>
                      <a:cubicBezTo>
                        <a:pt x="4368" y="10780"/>
                        <a:pt x="5283" y="9030"/>
                        <a:pt x="5707" y="7694"/>
                      </a:cubicBezTo>
                      <a:cubicBezTo>
                        <a:pt x="6092" y="8799"/>
                        <a:pt x="6991" y="9429"/>
                        <a:pt x="8000" y="9429"/>
                      </a:cubicBezTo>
                      <a:cubicBezTo>
                        <a:pt x="8606" y="9429"/>
                        <a:pt x="9252" y="9202"/>
                        <a:pt x="9850" y="8713"/>
                      </a:cubicBezTo>
                      <a:cubicBezTo>
                        <a:pt x="11175" y="7622"/>
                        <a:pt x="10232" y="5167"/>
                        <a:pt x="8669" y="5167"/>
                      </a:cubicBezTo>
                      <a:cubicBezTo>
                        <a:pt x="8470" y="5167"/>
                        <a:pt x="8261" y="5207"/>
                        <a:pt x="8046" y="5294"/>
                      </a:cubicBezTo>
                      <a:cubicBezTo>
                        <a:pt x="9498" y="4704"/>
                        <a:pt x="12100" y="2287"/>
                        <a:pt x="10042" y="694"/>
                      </a:cubicBezTo>
                      <a:cubicBezTo>
                        <a:pt x="9531" y="294"/>
                        <a:pt x="8865" y="0"/>
                        <a:pt x="8196" y="0"/>
                      </a:cubicBezTo>
                      <a:close/>
                    </a:path>
                  </a:pathLst>
                </a:custGeom>
                <a:solidFill>
                  <a:srgbClr val="FF7700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9"/>
                <p:cNvSpPr/>
                <p:nvPr/>
              </p:nvSpPr>
              <p:spPr>
                <a:xfrm>
                  <a:off x="2895461" y="2353366"/>
                  <a:ext cx="886964" cy="790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4" h="9635" extrusionOk="0">
                      <a:moveTo>
                        <a:pt x="6679" y="750"/>
                      </a:moveTo>
                      <a:cubicBezTo>
                        <a:pt x="8992" y="2113"/>
                        <a:pt x="9264" y="3195"/>
                        <a:pt x="7490" y="4012"/>
                      </a:cubicBezTo>
                      <a:cubicBezTo>
                        <a:pt x="7226" y="4109"/>
                        <a:pt x="6970" y="4232"/>
                        <a:pt x="6715" y="4356"/>
                      </a:cubicBezTo>
                      <a:cubicBezTo>
                        <a:pt x="6584" y="4426"/>
                        <a:pt x="6521" y="4567"/>
                        <a:pt x="6574" y="4706"/>
                      </a:cubicBezTo>
                      <a:cubicBezTo>
                        <a:pt x="6645" y="4873"/>
                        <a:pt x="6671" y="4989"/>
                        <a:pt x="6857" y="5031"/>
                      </a:cubicBezTo>
                      <a:cubicBezTo>
                        <a:pt x="9593" y="5760"/>
                        <a:pt x="8574" y="7779"/>
                        <a:pt x="7189" y="7779"/>
                      </a:cubicBezTo>
                      <a:cubicBezTo>
                        <a:pt x="6550" y="7779"/>
                        <a:pt x="5832" y="7348"/>
                        <a:pt x="5371" y="6158"/>
                      </a:cubicBezTo>
                      <a:cubicBezTo>
                        <a:pt x="5335" y="6061"/>
                        <a:pt x="5265" y="6025"/>
                        <a:pt x="5185" y="6025"/>
                      </a:cubicBezTo>
                      <a:cubicBezTo>
                        <a:pt x="5122" y="5967"/>
                        <a:pt x="5032" y="5933"/>
                        <a:pt x="4946" y="5933"/>
                      </a:cubicBezTo>
                      <a:cubicBezTo>
                        <a:pt x="4840" y="5933"/>
                        <a:pt x="4740" y="5984"/>
                        <a:pt x="4702" y="6106"/>
                      </a:cubicBezTo>
                      <a:cubicBezTo>
                        <a:pt x="4588" y="6500"/>
                        <a:pt x="4474" y="6897"/>
                        <a:pt x="4358" y="7292"/>
                      </a:cubicBezTo>
                      <a:cubicBezTo>
                        <a:pt x="4160" y="8063"/>
                        <a:pt x="3770" y="8448"/>
                        <a:pt x="3190" y="8448"/>
                      </a:cubicBezTo>
                      <a:cubicBezTo>
                        <a:pt x="2745" y="8448"/>
                        <a:pt x="2188" y="8221"/>
                        <a:pt x="1519" y="7766"/>
                      </a:cubicBezTo>
                      <a:cubicBezTo>
                        <a:pt x="1422" y="6361"/>
                        <a:pt x="2258" y="5895"/>
                        <a:pt x="3241" y="5295"/>
                      </a:cubicBezTo>
                      <a:cubicBezTo>
                        <a:pt x="3524" y="5128"/>
                        <a:pt x="3339" y="4751"/>
                        <a:pt x="3083" y="4698"/>
                      </a:cubicBezTo>
                      <a:cubicBezTo>
                        <a:pt x="1" y="4082"/>
                        <a:pt x="1178" y="989"/>
                        <a:pt x="2720" y="989"/>
                      </a:cubicBezTo>
                      <a:cubicBezTo>
                        <a:pt x="3139" y="989"/>
                        <a:pt x="3585" y="1218"/>
                        <a:pt x="3980" y="1788"/>
                      </a:cubicBezTo>
                      <a:cubicBezTo>
                        <a:pt x="4244" y="2166"/>
                        <a:pt x="4333" y="2482"/>
                        <a:pt x="4544" y="2860"/>
                      </a:cubicBezTo>
                      <a:cubicBezTo>
                        <a:pt x="4609" y="2972"/>
                        <a:pt x="4722" y="3040"/>
                        <a:pt x="4835" y="3040"/>
                      </a:cubicBezTo>
                      <a:cubicBezTo>
                        <a:pt x="4917" y="3040"/>
                        <a:pt x="4999" y="3003"/>
                        <a:pt x="5063" y="2921"/>
                      </a:cubicBezTo>
                      <a:cubicBezTo>
                        <a:pt x="5607" y="2263"/>
                        <a:pt x="5721" y="1022"/>
                        <a:pt x="6679" y="750"/>
                      </a:cubicBezTo>
                      <a:close/>
                      <a:moveTo>
                        <a:pt x="7325" y="1"/>
                      </a:moveTo>
                      <a:cubicBezTo>
                        <a:pt x="7029" y="1"/>
                        <a:pt x="6732" y="65"/>
                        <a:pt x="6451" y="213"/>
                      </a:cubicBezTo>
                      <a:cubicBezTo>
                        <a:pt x="5502" y="716"/>
                        <a:pt x="5352" y="1427"/>
                        <a:pt x="4852" y="2193"/>
                      </a:cubicBezTo>
                      <a:cubicBezTo>
                        <a:pt x="4288" y="1324"/>
                        <a:pt x="3411" y="370"/>
                        <a:pt x="2447" y="370"/>
                      </a:cubicBezTo>
                      <a:cubicBezTo>
                        <a:pt x="2025" y="370"/>
                        <a:pt x="1586" y="553"/>
                        <a:pt x="1150" y="1005"/>
                      </a:cubicBezTo>
                      <a:cubicBezTo>
                        <a:pt x="348" y="1841"/>
                        <a:pt x="42" y="2816"/>
                        <a:pt x="376" y="3934"/>
                      </a:cubicBezTo>
                      <a:cubicBezTo>
                        <a:pt x="612" y="4734"/>
                        <a:pt x="1448" y="5042"/>
                        <a:pt x="2222" y="5217"/>
                      </a:cubicBezTo>
                      <a:cubicBezTo>
                        <a:pt x="1026" y="6236"/>
                        <a:pt x="23" y="7961"/>
                        <a:pt x="1642" y="9210"/>
                      </a:cubicBezTo>
                      <a:cubicBezTo>
                        <a:pt x="2031" y="9508"/>
                        <a:pt x="2393" y="9634"/>
                        <a:pt x="2726" y="9634"/>
                      </a:cubicBezTo>
                      <a:cubicBezTo>
                        <a:pt x="3898" y="9634"/>
                        <a:pt x="4714" y="8069"/>
                        <a:pt x="5096" y="6878"/>
                      </a:cubicBezTo>
                      <a:cubicBezTo>
                        <a:pt x="5438" y="7866"/>
                        <a:pt x="6244" y="8429"/>
                        <a:pt x="7146" y="8429"/>
                      </a:cubicBezTo>
                      <a:cubicBezTo>
                        <a:pt x="7690" y="8429"/>
                        <a:pt x="8268" y="8225"/>
                        <a:pt x="8800" y="7785"/>
                      </a:cubicBezTo>
                      <a:cubicBezTo>
                        <a:pt x="9985" y="6810"/>
                        <a:pt x="9143" y="4619"/>
                        <a:pt x="7749" y="4619"/>
                      </a:cubicBezTo>
                      <a:cubicBezTo>
                        <a:pt x="7570" y="4619"/>
                        <a:pt x="7383" y="4655"/>
                        <a:pt x="7190" y="4734"/>
                      </a:cubicBezTo>
                      <a:cubicBezTo>
                        <a:pt x="8484" y="4206"/>
                        <a:pt x="10813" y="2043"/>
                        <a:pt x="8975" y="619"/>
                      </a:cubicBezTo>
                      <a:cubicBezTo>
                        <a:pt x="8517" y="261"/>
                        <a:pt x="7922" y="1"/>
                        <a:pt x="7325" y="1"/>
                      </a:cubicBez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9" name="Google Shape;339;p9"/>
            <p:cNvGrpSpPr/>
            <p:nvPr/>
          </p:nvGrpSpPr>
          <p:grpSpPr>
            <a:xfrm>
              <a:off x="775226" y="1829816"/>
              <a:ext cx="247858" cy="260118"/>
              <a:chOff x="1455683" y="4027463"/>
              <a:chExt cx="323321" cy="339402"/>
            </a:xfrm>
          </p:grpSpPr>
          <p:grpSp>
            <p:nvGrpSpPr>
              <p:cNvPr id="340" name="Google Shape;340;p9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341" name="Google Shape;341;p9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2" name="Google Shape;342;p9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343" name="Google Shape;343;p9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4" name="Google Shape;344;p9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ption">
  <p:cSld name="CAPTION_ONLY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0"/>
          <p:cNvSpPr>
            <a:spLocks noGrp="1"/>
          </p:cNvSpPr>
          <p:nvPr>
            <p:ph type="pic" idx="2"/>
          </p:nvPr>
        </p:nvSpPr>
        <p:spPr>
          <a:xfrm>
            <a:off x="-6050" y="-3200"/>
            <a:ext cx="9148200" cy="51468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10"/>
          <p:cNvSpPr/>
          <p:nvPr/>
        </p:nvSpPr>
        <p:spPr>
          <a:xfrm>
            <a:off x="323400" y="327600"/>
            <a:ext cx="8501100" cy="4488300"/>
          </a:xfrm>
          <a:prstGeom prst="frame">
            <a:avLst>
              <a:gd name="adj1" fmla="val 54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9" name="Google Shape;349;p10"/>
          <p:cNvGrpSpPr/>
          <p:nvPr/>
        </p:nvGrpSpPr>
        <p:grpSpPr>
          <a:xfrm>
            <a:off x="3167254" y="2801206"/>
            <a:ext cx="3201775" cy="1731643"/>
            <a:chOff x="3167254" y="2801206"/>
            <a:chExt cx="3201775" cy="1731643"/>
          </a:xfrm>
        </p:grpSpPr>
        <p:grpSp>
          <p:nvGrpSpPr>
            <p:cNvPr id="350" name="Google Shape;350;p10"/>
            <p:cNvGrpSpPr/>
            <p:nvPr/>
          </p:nvGrpSpPr>
          <p:grpSpPr>
            <a:xfrm>
              <a:off x="3167254" y="2801206"/>
              <a:ext cx="2801584" cy="1731643"/>
              <a:chOff x="244367" y="2801206"/>
              <a:chExt cx="2801584" cy="1731643"/>
            </a:xfrm>
          </p:grpSpPr>
          <p:grpSp>
            <p:nvGrpSpPr>
              <p:cNvPr id="351" name="Google Shape;351;p10"/>
              <p:cNvGrpSpPr/>
              <p:nvPr/>
            </p:nvGrpSpPr>
            <p:grpSpPr>
              <a:xfrm rot="-2102482">
                <a:off x="1357493" y="3213783"/>
                <a:ext cx="800898" cy="771890"/>
                <a:chOff x="266536" y="2579788"/>
                <a:chExt cx="1870829" cy="1803068"/>
              </a:xfrm>
            </p:grpSpPr>
            <p:sp>
              <p:nvSpPr>
                <p:cNvPr id="352" name="Google Shape;352;p10"/>
                <p:cNvSpPr/>
                <p:nvPr/>
              </p:nvSpPr>
              <p:spPr>
                <a:xfrm>
                  <a:off x="266536" y="2613916"/>
                  <a:ext cx="1870829" cy="17689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5" h="11351" extrusionOk="0">
                      <a:moveTo>
                        <a:pt x="4421" y="0"/>
                      </a:moveTo>
                      <a:cubicBezTo>
                        <a:pt x="4255" y="0"/>
                        <a:pt x="4090" y="12"/>
                        <a:pt x="3924" y="37"/>
                      </a:cubicBezTo>
                      <a:cubicBezTo>
                        <a:pt x="3677" y="81"/>
                        <a:pt x="3439" y="142"/>
                        <a:pt x="3211" y="229"/>
                      </a:cubicBezTo>
                      <a:cubicBezTo>
                        <a:pt x="2014" y="687"/>
                        <a:pt x="1117" y="1786"/>
                        <a:pt x="600" y="2947"/>
                      </a:cubicBezTo>
                      <a:cubicBezTo>
                        <a:pt x="248" y="3738"/>
                        <a:pt x="1" y="4680"/>
                        <a:pt x="134" y="5549"/>
                      </a:cubicBezTo>
                      <a:cubicBezTo>
                        <a:pt x="256" y="6307"/>
                        <a:pt x="590" y="7026"/>
                        <a:pt x="995" y="7668"/>
                      </a:cubicBezTo>
                      <a:cubicBezTo>
                        <a:pt x="1839" y="9006"/>
                        <a:pt x="3027" y="10183"/>
                        <a:pt x="4469" y="10844"/>
                      </a:cubicBezTo>
                      <a:cubicBezTo>
                        <a:pt x="5189" y="11170"/>
                        <a:pt x="5973" y="11351"/>
                        <a:pt x="6756" y="11351"/>
                      </a:cubicBezTo>
                      <a:cubicBezTo>
                        <a:pt x="7339" y="11351"/>
                        <a:pt x="7922" y="11251"/>
                        <a:pt x="8478" y="11036"/>
                      </a:cubicBezTo>
                      <a:cubicBezTo>
                        <a:pt x="9559" y="10614"/>
                        <a:pt x="10439" y="9823"/>
                        <a:pt x="11047" y="8856"/>
                      </a:cubicBezTo>
                      <a:cubicBezTo>
                        <a:pt x="11194" y="8628"/>
                        <a:pt x="11319" y="8390"/>
                        <a:pt x="11433" y="8143"/>
                      </a:cubicBezTo>
                      <a:cubicBezTo>
                        <a:pt x="11713" y="7545"/>
                        <a:pt x="11872" y="6887"/>
                        <a:pt x="11943" y="6227"/>
                      </a:cubicBezTo>
                      <a:cubicBezTo>
                        <a:pt x="12005" y="5610"/>
                        <a:pt x="11996" y="4943"/>
                        <a:pt x="11732" y="4363"/>
                      </a:cubicBezTo>
                      <a:cubicBezTo>
                        <a:pt x="11477" y="3808"/>
                        <a:pt x="10949" y="3342"/>
                        <a:pt x="10325" y="3289"/>
                      </a:cubicBezTo>
                      <a:cubicBezTo>
                        <a:pt x="10222" y="3281"/>
                        <a:pt x="10119" y="3277"/>
                        <a:pt x="10017" y="3277"/>
                      </a:cubicBezTo>
                      <a:cubicBezTo>
                        <a:pt x="9372" y="3277"/>
                        <a:pt x="8748" y="3427"/>
                        <a:pt x="8117" y="3511"/>
                      </a:cubicBezTo>
                      <a:cubicBezTo>
                        <a:pt x="8020" y="3194"/>
                        <a:pt x="7951" y="2867"/>
                        <a:pt x="7862" y="2550"/>
                      </a:cubicBezTo>
                      <a:cubicBezTo>
                        <a:pt x="7756" y="2164"/>
                        <a:pt x="7573" y="1803"/>
                        <a:pt x="7334" y="1487"/>
                      </a:cubicBezTo>
                      <a:cubicBezTo>
                        <a:pt x="6651" y="566"/>
                        <a:pt x="5553" y="0"/>
                        <a:pt x="4421" y="0"/>
                      </a:cubicBezTo>
                      <a:close/>
                    </a:path>
                  </a:pathLst>
                </a:custGeom>
                <a:solidFill>
                  <a:srgbClr val="FB473A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10"/>
                <p:cNvSpPr/>
                <p:nvPr/>
              </p:nvSpPr>
              <p:spPr>
                <a:xfrm>
                  <a:off x="266536" y="2649447"/>
                  <a:ext cx="1721537" cy="1733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7" h="11123" extrusionOk="0">
                      <a:moveTo>
                        <a:pt x="3211" y="1"/>
                      </a:moveTo>
                      <a:cubicBezTo>
                        <a:pt x="2014" y="459"/>
                        <a:pt x="1117" y="1558"/>
                        <a:pt x="600" y="2719"/>
                      </a:cubicBezTo>
                      <a:cubicBezTo>
                        <a:pt x="248" y="3510"/>
                        <a:pt x="1" y="4452"/>
                        <a:pt x="134" y="5321"/>
                      </a:cubicBezTo>
                      <a:cubicBezTo>
                        <a:pt x="256" y="6079"/>
                        <a:pt x="590" y="6798"/>
                        <a:pt x="995" y="7440"/>
                      </a:cubicBezTo>
                      <a:cubicBezTo>
                        <a:pt x="1839" y="8778"/>
                        <a:pt x="3027" y="9955"/>
                        <a:pt x="4469" y="10616"/>
                      </a:cubicBezTo>
                      <a:cubicBezTo>
                        <a:pt x="5189" y="10942"/>
                        <a:pt x="5973" y="11123"/>
                        <a:pt x="6756" y="11123"/>
                      </a:cubicBezTo>
                      <a:cubicBezTo>
                        <a:pt x="7339" y="11123"/>
                        <a:pt x="7922" y="11023"/>
                        <a:pt x="8478" y="10808"/>
                      </a:cubicBezTo>
                      <a:cubicBezTo>
                        <a:pt x="9559" y="10386"/>
                        <a:pt x="10439" y="9595"/>
                        <a:pt x="11047" y="8628"/>
                      </a:cubicBezTo>
                      <a:lnTo>
                        <a:pt x="11047" y="8628"/>
                      </a:lnTo>
                      <a:cubicBezTo>
                        <a:pt x="10120" y="9065"/>
                        <a:pt x="9133" y="9375"/>
                        <a:pt x="8193" y="9375"/>
                      </a:cubicBezTo>
                      <a:cubicBezTo>
                        <a:pt x="7187" y="9375"/>
                        <a:pt x="6235" y="9020"/>
                        <a:pt x="5471" y="8084"/>
                      </a:cubicBezTo>
                      <a:cubicBezTo>
                        <a:pt x="3677" y="5876"/>
                        <a:pt x="3247" y="2508"/>
                        <a:pt x="3211" y="1"/>
                      </a:cubicBezTo>
                      <a:close/>
                    </a:path>
                  </a:pathLst>
                </a:custGeom>
                <a:solidFill>
                  <a:srgbClr val="3A3939">
                    <a:alpha val="1304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10"/>
                <p:cNvSpPr/>
                <p:nvPr/>
              </p:nvSpPr>
              <p:spPr>
                <a:xfrm>
                  <a:off x="1813668" y="3373624"/>
                  <a:ext cx="178278" cy="23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" h="1492" extrusionOk="0">
                      <a:moveTo>
                        <a:pt x="315" y="0"/>
                      </a:moveTo>
                      <a:cubicBezTo>
                        <a:pt x="243" y="0"/>
                        <a:pt x="174" y="28"/>
                        <a:pt x="125" y="94"/>
                      </a:cubicBezTo>
                      <a:cubicBezTo>
                        <a:pt x="0" y="252"/>
                        <a:pt x="0" y="482"/>
                        <a:pt x="27" y="674"/>
                      </a:cubicBezTo>
                      <a:cubicBezTo>
                        <a:pt x="49" y="935"/>
                        <a:pt x="217" y="1492"/>
                        <a:pt x="539" y="1492"/>
                      </a:cubicBezTo>
                      <a:cubicBezTo>
                        <a:pt x="598" y="1492"/>
                        <a:pt x="661" y="1474"/>
                        <a:pt x="730" y="1432"/>
                      </a:cubicBezTo>
                      <a:cubicBezTo>
                        <a:pt x="1030" y="1246"/>
                        <a:pt x="1144" y="913"/>
                        <a:pt x="1047" y="588"/>
                      </a:cubicBezTo>
                      <a:cubicBezTo>
                        <a:pt x="969" y="313"/>
                        <a:pt x="758" y="49"/>
                        <a:pt x="475" y="41"/>
                      </a:cubicBezTo>
                      <a:cubicBezTo>
                        <a:pt x="423" y="15"/>
                        <a:pt x="368" y="0"/>
                        <a:pt x="315" y="0"/>
                      </a:cubicBezTo>
                      <a:close/>
                    </a:path>
                  </a:pathLst>
                </a:custGeom>
                <a:solidFill>
                  <a:srgbClr val="FAFAFA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10"/>
                <p:cNvSpPr/>
                <p:nvPr/>
              </p:nvSpPr>
              <p:spPr>
                <a:xfrm>
                  <a:off x="1164147" y="2579788"/>
                  <a:ext cx="854925" cy="943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6" h="6055" extrusionOk="0">
                      <a:moveTo>
                        <a:pt x="4739" y="0"/>
                      </a:moveTo>
                      <a:cubicBezTo>
                        <a:pt x="4734" y="0"/>
                        <a:pt x="4729" y="0"/>
                        <a:pt x="4723" y="1"/>
                      </a:cubicBezTo>
                      <a:cubicBezTo>
                        <a:pt x="4390" y="36"/>
                        <a:pt x="4143" y="475"/>
                        <a:pt x="3993" y="731"/>
                      </a:cubicBezTo>
                      <a:cubicBezTo>
                        <a:pt x="3712" y="1187"/>
                        <a:pt x="3421" y="1636"/>
                        <a:pt x="3132" y="2083"/>
                      </a:cubicBezTo>
                      <a:cubicBezTo>
                        <a:pt x="2946" y="2375"/>
                        <a:pt x="2763" y="2664"/>
                        <a:pt x="2543" y="2928"/>
                      </a:cubicBezTo>
                      <a:cubicBezTo>
                        <a:pt x="2533" y="2919"/>
                        <a:pt x="2524" y="2919"/>
                        <a:pt x="2499" y="2902"/>
                      </a:cubicBezTo>
                      <a:cubicBezTo>
                        <a:pt x="2446" y="2875"/>
                        <a:pt x="2393" y="2849"/>
                        <a:pt x="2340" y="2805"/>
                      </a:cubicBezTo>
                      <a:cubicBezTo>
                        <a:pt x="2243" y="2736"/>
                        <a:pt x="2163" y="2647"/>
                        <a:pt x="2094" y="2550"/>
                      </a:cubicBezTo>
                      <a:cubicBezTo>
                        <a:pt x="1944" y="2330"/>
                        <a:pt x="1847" y="2075"/>
                        <a:pt x="1794" y="1820"/>
                      </a:cubicBezTo>
                      <a:cubicBezTo>
                        <a:pt x="1688" y="1372"/>
                        <a:pt x="1672" y="897"/>
                        <a:pt x="1777" y="448"/>
                      </a:cubicBezTo>
                      <a:cubicBezTo>
                        <a:pt x="1784" y="427"/>
                        <a:pt x="1762" y="412"/>
                        <a:pt x="1744" y="412"/>
                      </a:cubicBezTo>
                      <a:cubicBezTo>
                        <a:pt x="1740" y="412"/>
                        <a:pt x="1736" y="413"/>
                        <a:pt x="1733" y="414"/>
                      </a:cubicBezTo>
                      <a:cubicBezTo>
                        <a:pt x="1355" y="712"/>
                        <a:pt x="1224" y="1275"/>
                        <a:pt x="1197" y="1725"/>
                      </a:cubicBezTo>
                      <a:cubicBezTo>
                        <a:pt x="1180" y="2031"/>
                        <a:pt x="1205" y="2383"/>
                        <a:pt x="1338" y="2674"/>
                      </a:cubicBezTo>
                      <a:cubicBezTo>
                        <a:pt x="1214" y="2569"/>
                        <a:pt x="1083" y="2480"/>
                        <a:pt x="950" y="2375"/>
                      </a:cubicBezTo>
                      <a:cubicBezTo>
                        <a:pt x="644" y="2136"/>
                        <a:pt x="564" y="1811"/>
                        <a:pt x="564" y="1425"/>
                      </a:cubicBezTo>
                      <a:cubicBezTo>
                        <a:pt x="564" y="1406"/>
                        <a:pt x="549" y="1397"/>
                        <a:pt x="533" y="1397"/>
                      </a:cubicBezTo>
                      <a:cubicBezTo>
                        <a:pt x="520" y="1397"/>
                        <a:pt x="506" y="1404"/>
                        <a:pt x="502" y="1417"/>
                      </a:cubicBezTo>
                      <a:cubicBezTo>
                        <a:pt x="80" y="2225"/>
                        <a:pt x="644" y="2963"/>
                        <a:pt x="1171" y="3552"/>
                      </a:cubicBezTo>
                      <a:cubicBezTo>
                        <a:pt x="802" y="3474"/>
                        <a:pt x="528" y="3191"/>
                        <a:pt x="158" y="3077"/>
                      </a:cubicBezTo>
                      <a:cubicBezTo>
                        <a:pt x="150" y="3077"/>
                        <a:pt x="133" y="3086"/>
                        <a:pt x="133" y="3096"/>
                      </a:cubicBezTo>
                      <a:cubicBezTo>
                        <a:pt x="0" y="3430"/>
                        <a:pt x="158" y="3852"/>
                        <a:pt x="397" y="4099"/>
                      </a:cubicBezTo>
                      <a:cubicBezTo>
                        <a:pt x="675" y="4384"/>
                        <a:pt x="1003" y="4437"/>
                        <a:pt x="1364" y="4437"/>
                      </a:cubicBezTo>
                      <a:cubicBezTo>
                        <a:pt x="1436" y="4437"/>
                        <a:pt x="1509" y="4435"/>
                        <a:pt x="1583" y="4432"/>
                      </a:cubicBezTo>
                      <a:lnTo>
                        <a:pt x="1583" y="4432"/>
                      </a:lnTo>
                      <a:cubicBezTo>
                        <a:pt x="1266" y="4721"/>
                        <a:pt x="916" y="4977"/>
                        <a:pt x="730" y="5373"/>
                      </a:cubicBezTo>
                      <a:cubicBezTo>
                        <a:pt x="722" y="5382"/>
                        <a:pt x="730" y="5399"/>
                        <a:pt x="739" y="5399"/>
                      </a:cubicBezTo>
                      <a:cubicBezTo>
                        <a:pt x="844" y="5458"/>
                        <a:pt x="946" y="5482"/>
                        <a:pt x="1045" y="5482"/>
                      </a:cubicBezTo>
                      <a:cubicBezTo>
                        <a:pt x="1404" y="5482"/>
                        <a:pt x="1726" y="5156"/>
                        <a:pt x="2015" y="4943"/>
                      </a:cubicBezTo>
                      <a:lnTo>
                        <a:pt x="2015" y="4943"/>
                      </a:lnTo>
                      <a:cubicBezTo>
                        <a:pt x="1918" y="5285"/>
                        <a:pt x="1716" y="5690"/>
                        <a:pt x="1821" y="6040"/>
                      </a:cubicBezTo>
                      <a:cubicBezTo>
                        <a:pt x="1821" y="6048"/>
                        <a:pt x="1830" y="6054"/>
                        <a:pt x="1838" y="6054"/>
                      </a:cubicBezTo>
                      <a:cubicBezTo>
                        <a:pt x="1841" y="6054"/>
                        <a:pt x="1844" y="6053"/>
                        <a:pt x="1847" y="6051"/>
                      </a:cubicBezTo>
                      <a:cubicBezTo>
                        <a:pt x="2068" y="6015"/>
                        <a:pt x="2146" y="5777"/>
                        <a:pt x="2191" y="5584"/>
                      </a:cubicBezTo>
                      <a:cubicBezTo>
                        <a:pt x="2260" y="5293"/>
                        <a:pt x="2269" y="4985"/>
                        <a:pt x="2279" y="4688"/>
                      </a:cubicBezTo>
                      <a:cubicBezTo>
                        <a:pt x="2279" y="4672"/>
                        <a:pt x="2272" y="4639"/>
                        <a:pt x="2281" y="4639"/>
                      </a:cubicBezTo>
                      <a:cubicBezTo>
                        <a:pt x="2282" y="4639"/>
                        <a:pt x="2285" y="4641"/>
                        <a:pt x="2288" y="4643"/>
                      </a:cubicBezTo>
                      <a:cubicBezTo>
                        <a:pt x="2340" y="4669"/>
                        <a:pt x="2385" y="4696"/>
                        <a:pt x="2438" y="4721"/>
                      </a:cubicBezTo>
                      <a:cubicBezTo>
                        <a:pt x="2516" y="4774"/>
                        <a:pt x="2596" y="4837"/>
                        <a:pt x="2665" y="4899"/>
                      </a:cubicBezTo>
                      <a:cubicBezTo>
                        <a:pt x="2815" y="5013"/>
                        <a:pt x="2955" y="5127"/>
                        <a:pt x="3113" y="5232"/>
                      </a:cubicBezTo>
                      <a:cubicBezTo>
                        <a:pt x="3311" y="5358"/>
                        <a:pt x="3516" y="5435"/>
                        <a:pt x="3734" y="5435"/>
                      </a:cubicBezTo>
                      <a:cubicBezTo>
                        <a:pt x="3818" y="5435"/>
                        <a:pt x="3904" y="5424"/>
                        <a:pt x="3993" y="5399"/>
                      </a:cubicBezTo>
                      <a:cubicBezTo>
                        <a:pt x="4010" y="5399"/>
                        <a:pt x="4010" y="5373"/>
                        <a:pt x="4001" y="5365"/>
                      </a:cubicBezTo>
                      <a:cubicBezTo>
                        <a:pt x="3632" y="5021"/>
                        <a:pt x="3263" y="4688"/>
                        <a:pt x="2965" y="4282"/>
                      </a:cubicBezTo>
                      <a:lnTo>
                        <a:pt x="2965" y="4282"/>
                      </a:lnTo>
                      <a:cubicBezTo>
                        <a:pt x="3172" y="4412"/>
                        <a:pt x="3394" y="4470"/>
                        <a:pt x="3618" y="4470"/>
                      </a:cubicBezTo>
                      <a:cubicBezTo>
                        <a:pt x="4423" y="4470"/>
                        <a:pt x="5252" y="3730"/>
                        <a:pt x="5479" y="2972"/>
                      </a:cubicBezTo>
                      <a:cubicBezTo>
                        <a:pt x="5485" y="2958"/>
                        <a:pt x="5475" y="2944"/>
                        <a:pt x="5462" y="2944"/>
                      </a:cubicBezTo>
                      <a:cubicBezTo>
                        <a:pt x="5459" y="2944"/>
                        <a:pt x="5456" y="2945"/>
                        <a:pt x="5453" y="2947"/>
                      </a:cubicBezTo>
                      <a:cubicBezTo>
                        <a:pt x="5075" y="3086"/>
                        <a:pt x="4696" y="3272"/>
                        <a:pt x="4301" y="3350"/>
                      </a:cubicBezTo>
                      <a:cubicBezTo>
                        <a:pt x="4204" y="3368"/>
                        <a:pt x="4108" y="3376"/>
                        <a:pt x="4015" y="3376"/>
                      </a:cubicBezTo>
                      <a:cubicBezTo>
                        <a:pt x="3776" y="3376"/>
                        <a:pt x="3548" y="3320"/>
                        <a:pt x="3334" y="3219"/>
                      </a:cubicBezTo>
                      <a:cubicBezTo>
                        <a:pt x="3307" y="3191"/>
                        <a:pt x="3282" y="3158"/>
                        <a:pt x="3246" y="3130"/>
                      </a:cubicBezTo>
                      <a:cubicBezTo>
                        <a:pt x="3282" y="3096"/>
                        <a:pt x="3315" y="3052"/>
                        <a:pt x="3343" y="3008"/>
                      </a:cubicBezTo>
                      <a:cubicBezTo>
                        <a:pt x="3545" y="2736"/>
                        <a:pt x="3746" y="2463"/>
                        <a:pt x="3968" y="2200"/>
                      </a:cubicBezTo>
                      <a:cubicBezTo>
                        <a:pt x="4398" y="1653"/>
                        <a:pt x="4864" y="1125"/>
                        <a:pt x="5329" y="598"/>
                      </a:cubicBezTo>
                      <a:cubicBezTo>
                        <a:pt x="5339" y="589"/>
                        <a:pt x="5339" y="572"/>
                        <a:pt x="5329" y="564"/>
                      </a:cubicBezTo>
                      <a:cubicBezTo>
                        <a:pt x="5192" y="399"/>
                        <a:pt x="5003" y="0"/>
                        <a:pt x="4739" y="0"/>
                      </a:cubicBezTo>
                      <a:close/>
                    </a:path>
                  </a:pathLst>
                </a:custGeom>
                <a:solidFill>
                  <a:srgbClr val="0EAA0E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3A3939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6" name="Google Shape;356;p10"/>
              <p:cNvGrpSpPr/>
              <p:nvPr/>
            </p:nvGrpSpPr>
            <p:grpSpPr>
              <a:xfrm>
                <a:off x="244367" y="2801206"/>
                <a:ext cx="2801584" cy="1731643"/>
                <a:chOff x="244367" y="2801206"/>
                <a:chExt cx="2801584" cy="1731643"/>
              </a:xfrm>
            </p:grpSpPr>
            <p:grpSp>
              <p:nvGrpSpPr>
                <p:cNvPr id="357" name="Google Shape;357;p10"/>
                <p:cNvGrpSpPr/>
                <p:nvPr/>
              </p:nvGrpSpPr>
              <p:grpSpPr>
                <a:xfrm rot="-4984396">
                  <a:off x="2025926" y="2907720"/>
                  <a:ext cx="317812" cy="266122"/>
                  <a:chOff x="3534217" y="2863203"/>
                  <a:chExt cx="317813" cy="266123"/>
                </a:xfrm>
              </p:grpSpPr>
              <p:sp>
                <p:nvSpPr>
                  <p:cNvPr id="358" name="Google Shape;358;p10"/>
                  <p:cNvSpPr/>
                  <p:nvPr/>
                </p:nvSpPr>
                <p:spPr>
                  <a:xfrm>
                    <a:off x="3534217" y="2863203"/>
                    <a:ext cx="317813" cy="26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33" h="3712" extrusionOk="0">
                        <a:moveTo>
                          <a:pt x="2129" y="0"/>
                        </a:moveTo>
                        <a:cubicBezTo>
                          <a:pt x="1548" y="0"/>
                          <a:pt x="1002" y="297"/>
                          <a:pt x="670" y="836"/>
                        </a:cubicBezTo>
                        <a:cubicBezTo>
                          <a:pt x="1" y="1530"/>
                          <a:pt x="353" y="2946"/>
                          <a:pt x="1136" y="3421"/>
                        </a:cubicBezTo>
                        <a:cubicBezTo>
                          <a:pt x="1453" y="3610"/>
                          <a:pt x="1854" y="3712"/>
                          <a:pt x="2257" y="3712"/>
                        </a:cubicBezTo>
                        <a:cubicBezTo>
                          <a:pt x="2824" y="3712"/>
                          <a:pt x="3394" y="3510"/>
                          <a:pt x="3738" y="3068"/>
                        </a:cubicBezTo>
                        <a:cubicBezTo>
                          <a:pt x="4432" y="2171"/>
                          <a:pt x="4074" y="914"/>
                          <a:pt x="3149" y="316"/>
                        </a:cubicBezTo>
                        <a:cubicBezTo>
                          <a:pt x="2821" y="102"/>
                          <a:pt x="2469" y="0"/>
                          <a:pt x="2129" y="0"/>
                        </a:cubicBezTo>
                        <a:close/>
                      </a:path>
                    </a:pathLst>
                  </a:custGeom>
                  <a:solidFill>
                    <a:srgbClr val="FFD300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10"/>
                  <p:cNvSpPr/>
                  <p:nvPr/>
                </p:nvSpPr>
                <p:spPr>
                  <a:xfrm>
                    <a:off x="3718321" y="2926507"/>
                    <a:ext cx="48392" cy="453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5" h="632" extrusionOk="0">
                        <a:moveTo>
                          <a:pt x="186" y="1"/>
                        </a:moveTo>
                        <a:cubicBezTo>
                          <a:pt x="100" y="1"/>
                          <a:pt x="21" y="52"/>
                          <a:pt x="1" y="153"/>
                        </a:cubicBezTo>
                        <a:lnTo>
                          <a:pt x="1" y="180"/>
                        </a:lnTo>
                        <a:cubicBezTo>
                          <a:pt x="1" y="197"/>
                          <a:pt x="1" y="225"/>
                          <a:pt x="9" y="250"/>
                        </a:cubicBezTo>
                        <a:lnTo>
                          <a:pt x="9" y="259"/>
                        </a:lnTo>
                        <a:cubicBezTo>
                          <a:pt x="18" y="269"/>
                          <a:pt x="18" y="278"/>
                          <a:pt x="18" y="286"/>
                        </a:cubicBezTo>
                        <a:lnTo>
                          <a:pt x="37" y="303"/>
                        </a:lnTo>
                        <a:cubicBezTo>
                          <a:pt x="37" y="311"/>
                          <a:pt x="45" y="311"/>
                          <a:pt x="45" y="322"/>
                        </a:cubicBezTo>
                        <a:cubicBezTo>
                          <a:pt x="98" y="417"/>
                          <a:pt x="176" y="497"/>
                          <a:pt x="265" y="575"/>
                        </a:cubicBezTo>
                        <a:cubicBezTo>
                          <a:pt x="306" y="615"/>
                          <a:pt x="350" y="631"/>
                          <a:pt x="393" y="631"/>
                        </a:cubicBezTo>
                        <a:cubicBezTo>
                          <a:pt x="548" y="631"/>
                          <a:pt x="675" y="405"/>
                          <a:pt x="529" y="259"/>
                        </a:cubicBezTo>
                        <a:cubicBezTo>
                          <a:pt x="484" y="216"/>
                          <a:pt x="440" y="164"/>
                          <a:pt x="406" y="119"/>
                        </a:cubicBezTo>
                        <a:cubicBezTo>
                          <a:pt x="387" y="92"/>
                          <a:pt x="370" y="75"/>
                          <a:pt x="345" y="58"/>
                        </a:cubicBezTo>
                        <a:cubicBezTo>
                          <a:pt x="345" y="47"/>
                          <a:pt x="334" y="47"/>
                          <a:pt x="334" y="47"/>
                        </a:cubicBezTo>
                        <a:lnTo>
                          <a:pt x="326" y="39"/>
                        </a:lnTo>
                        <a:cubicBezTo>
                          <a:pt x="317" y="31"/>
                          <a:pt x="301" y="31"/>
                          <a:pt x="292" y="22"/>
                        </a:cubicBezTo>
                        <a:lnTo>
                          <a:pt x="282" y="22"/>
                        </a:lnTo>
                        <a:cubicBezTo>
                          <a:pt x="251" y="8"/>
                          <a:pt x="218" y="1"/>
                          <a:pt x="186" y="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60" name="Google Shape;360;p10"/>
                <p:cNvGrpSpPr/>
                <p:nvPr/>
              </p:nvGrpSpPr>
              <p:grpSpPr>
                <a:xfrm rot="6862393">
                  <a:off x="2174397" y="3119073"/>
                  <a:ext cx="718097" cy="666465"/>
                  <a:chOff x="505893" y="1527370"/>
                  <a:chExt cx="817725" cy="759008"/>
                </a:xfrm>
              </p:grpSpPr>
              <p:sp>
                <p:nvSpPr>
                  <p:cNvPr id="361" name="Google Shape;361;p10"/>
                  <p:cNvSpPr/>
                  <p:nvPr/>
                </p:nvSpPr>
                <p:spPr>
                  <a:xfrm>
                    <a:off x="506538" y="1527370"/>
                    <a:ext cx="817079" cy="751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97" h="10481" extrusionOk="0">
                        <a:moveTo>
                          <a:pt x="1547" y="1"/>
                        </a:moveTo>
                        <a:cubicBezTo>
                          <a:pt x="1416" y="1"/>
                          <a:pt x="1275" y="17"/>
                          <a:pt x="1134" y="62"/>
                        </a:cubicBezTo>
                        <a:cubicBezTo>
                          <a:pt x="942" y="115"/>
                          <a:pt x="764" y="201"/>
                          <a:pt x="617" y="317"/>
                        </a:cubicBezTo>
                        <a:cubicBezTo>
                          <a:pt x="467" y="431"/>
                          <a:pt x="342" y="570"/>
                          <a:pt x="247" y="739"/>
                        </a:cubicBezTo>
                        <a:cubicBezTo>
                          <a:pt x="123" y="959"/>
                          <a:pt x="45" y="1214"/>
                          <a:pt x="17" y="1520"/>
                        </a:cubicBezTo>
                        <a:cubicBezTo>
                          <a:pt x="0" y="1784"/>
                          <a:pt x="36" y="2075"/>
                          <a:pt x="123" y="2356"/>
                        </a:cubicBezTo>
                        <a:cubicBezTo>
                          <a:pt x="159" y="2480"/>
                          <a:pt x="220" y="2603"/>
                          <a:pt x="281" y="2733"/>
                        </a:cubicBezTo>
                        <a:cubicBezTo>
                          <a:pt x="370" y="2892"/>
                          <a:pt x="484" y="3042"/>
                          <a:pt x="589" y="3183"/>
                        </a:cubicBezTo>
                        <a:cubicBezTo>
                          <a:pt x="633" y="3236"/>
                          <a:pt x="669" y="3288"/>
                          <a:pt x="711" y="3341"/>
                        </a:cubicBezTo>
                        <a:cubicBezTo>
                          <a:pt x="889" y="3561"/>
                          <a:pt x="1072" y="3789"/>
                          <a:pt x="1197" y="4052"/>
                        </a:cubicBezTo>
                        <a:cubicBezTo>
                          <a:pt x="1250" y="4185"/>
                          <a:pt x="1283" y="4299"/>
                          <a:pt x="1302" y="4422"/>
                        </a:cubicBezTo>
                        <a:cubicBezTo>
                          <a:pt x="1319" y="4555"/>
                          <a:pt x="1319" y="4686"/>
                          <a:pt x="1311" y="4818"/>
                        </a:cubicBezTo>
                        <a:cubicBezTo>
                          <a:pt x="1292" y="4949"/>
                          <a:pt x="1267" y="5074"/>
                          <a:pt x="1239" y="5196"/>
                        </a:cubicBezTo>
                        <a:cubicBezTo>
                          <a:pt x="1222" y="5276"/>
                          <a:pt x="1205" y="5355"/>
                          <a:pt x="1186" y="5443"/>
                        </a:cubicBezTo>
                        <a:cubicBezTo>
                          <a:pt x="1153" y="5654"/>
                          <a:pt x="1134" y="5865"/>
                          <a:pt x="1153" y="6068"/>
                        </a:cubicBezTo>
                        <a:cubicBezTo>
                          <a:pt x="1161" y="6243"/>
                          <a:pt x="1197" y="6401"/>
                          <a:pt x="1250" y="6543"/>
                        </a:cubicBezTo>
                        <a:cubicBezTo>
                          <a:pt x="1302" y="6673"/>
                          <a:pt x="1380" y="6796"/>
                          <a:pt x="1478" y="6912"/>
                        </a:cubicBezTo>
                        <a:cubicBezTo>
                          <a:pt x="1575" y="7017"/>
                          <a:pt x="1689" y="7096"/>
                          <a:pt x="1777" y="7157"/>
                        </a:cubicBezTo>
                        <a:cubicBezTo>
                          <a:pt x="1891" y="7237"/>
                          <a:pt x="2005" y="7298"/>
                          <a:pt x="2128" y="7351"/>
                        </a:cubicBezTo>
                        <a:lnTo>
                          <a:pt x="2252" y="7412"/>
                        </a:lnTo>
                        <a:cubicBezTo>
                          <a:pt x="2453" y="7509"/>
                          <a:pt x="2664" y="7615"/>
                          <a:pt x="2858" y="7746"/>
                        </a:cubicBezTo>
                        <a:cubicBezTo>
                          <a:pt x="2991" y="7843"/>
                          <a:pt x="3077" y="7931"/>
                          <a:pt x="3157" y="8020"/>
                        </a:cubicBezTo>
                        <a:cubicBezTo>
                          <a:pt x="3227" y="8106"/>
                          <a:pt x="3288" y="8220"/>
                          <a:pt x="3349" y="8362"/>
                        </a:cubicBezTo>
                        <a:cubicBezTo>
                          <a:pt x="3385" y="8431"/>
                          <a:pt x="3413" y="8512"/>
                          <a:pt x="3446" y="8581"/>
                        </a:cubicBezTo>
                        <a:cubicBezTo>
                          <a:pt x="3499" y="8723"/>
                          <a:pt x="3552" y="8864"/>
                          <a:pt x="3632" y="9003"/>
                        </a:cubicBezTo>
                        <a:cubicBezTo>
                          <a:pt x="3677" y="9100"/>
                          <a:pt x="3738" y="9189"/>
                          <a:pt x="3824" y="9303"/>
                        </a:cubicBezTo>
                        <a:cubicBezTo>
                          <a:pt x="3913" y="9400"/>
                          <a:pt x="4002" y="9497"/>
                          <a:pt x="4088" y="9575"/>
                        </a:cubicBezTo>
                        <a:cubicBezTo>
                          <a:pt x="4468" y="9900"/>
                          <a:pt x="4951" y="10058"/>
                          <a:pt x="5407" y="10183"/>
                        </a:cubicBezTo>
                        <a:cubicBezTo>
                          <a:pt x="5935" y="10322"/>
                          <a:pt x="6507" y="10411"/>
                          <a:pt x="7175" y="10455"/>
                        </a:cubicBezTo>
                        <a:cubicBezTo>
                          <a:pt x="7431" y="10472"/>
                          <a:pt x="7712" y="10481"/>
                          <a:pt x="7992" y="10481"/>
                        </a:cubicBezTo>
                        <a:cubicBezTo>
                          <a:pt x="8300" y="10481"/>
                          <a:pt x="8617" y="10472"/>
                          <a:pt x="8961" y="10455"/>
                        </a:cubicBezTo>
                        <a:cubicBezTo>
                          <a:pt x="9058" y="10447"/>
                          <a:pt x="9153" y="10436"/>
                          <a:pt x="9250" y="10428"/>
                        </a:cubicBezTo>
                        <a:cubicBezTo>
                          <a:pt x="9269" y="10436"/>
                          <a:pt x="9294" y="10447"/>
                          <a:pt x="9311" y="10447"/>
                        </a:cubicBezTo>
                        <a:cubicBezTo>
                          <a:pt x="9330" y="10447"/>
                          <a:pt x="9339" y="10447"/>
                          <a:pt x="9355" y="10436"/>
                        </a:cubicBezTo>
                        <a:cubicBezTo>
                          <a:pt x="9391" y="10428"/>
                          <a:pt x="9417" y="10411"/>
                          <a:pt x="9444" y="10367"/>
                        </a:cubicBezTo>
                        <a:cubicBezTo>
                          <a:pt x="9567" y="10172"/>
                          <a:pt x="9699" y="9980"/>
                          <a:pt x="9830" y="9786"/>
                        </a:cubicBezTo>
                        <a:cubicBezTo>
                          <a:pt x="10024" y="9497"/>
                          <a:pt x="10235" y="9189"/>
                          <a:pt x="10419" y="8881"/>
                        </a:cubicBezTo>
                        <a:cubicBezTo>
                          <a:pt x="10736" y="8370"/>
                          <a:pt x="10974" y="7887"/>
                          <a:pt x="11141" y="7404"/>
                        </a:cubicBezTo>
                        <a:cubicBezTo>
                          <a:pt x="11335" y="6840"/>
                          <a:pt x="11396" y="6332"/>
                          <a:pt x="11327" y="5882"/>
                        </a:cubicBezTo>
                        <a:cubicBezTo>
                          <a:pt x="11282" y="5627"/>
                          <a:pt x="11194" y="5390"/>
                          <a:pt x="11063" y="5171"/>
                        </a:cubicBezTo>
                        <a:cubicBezTo>
                          <a:pt x="10999" y="5074"/>
                          <a:pt x="10930" y="4977"/>
                          <a:pt x="10824" y="4863"/>
                        </a:cubicBezTo>
                        <a:cubicBezTo>
                          <a:pt x="10755" y="4774"/>
                          <a:pt x="10666" y="4696"/>
                          <a:pt x="10569" y="4624"/>
                        </a:cubicBezTo>
                        <a:cubicBezTo>
                          <a:pt x="10463" y="4546"/>
                          <a:pt x="10358" y="4485"/>
                          <a:pt x="10252" y="4441"/>
                        </a:cubicBezTo>
                        <a:cubicBezTo>
                          <a:pt x="10138" y="4396"/>
                          <a:pt x="10024" y="4361"/>
                          <a:pt x="9902" y="4344"/>
                        </a:cubicBezTo>
                        <a:cubicBezTo>
                          <a:pt x="9744" y="4308"/>
                          <a:pt x="9575" y="4299"/>
                          <a:pt x="9427" y="4282"/>
                        </a:cubicBezTo>
                        <a:cubicBezTo>
                          <a:pt x="9355" y="4282"/>
                          <a:pt x="9286" y="4274"/>
                          <a:pt x="9216" y="4263"/>
                        </a:cubicBezTo>
                        <a:lnTo>
                          <a:pt x="9197" y="4263"/>
                        </a:lnTo>
                        <a:cubicBezTo>
                          <a:pt x="8942" y="4238"/>
                          <a:pt x="8750" y="4194"/>
                          <a:pt x="8583" y="4133"/>
                        </a:cubicBezTo>
                        <a:cubicBezTo>
                          <a:pt x="8486" y="4097"/>
                          <a:pt x="8406" y="4052"/>
                          <a:pt x="8336" y="4000"/>
                        </a:cubicBezTo>
                        <a:cubicBezTo>
                          <a:pt x="8267" y="3947"/>
                          <a:pt x="8195" y="3886"/>
                          <a:pt x="8134" y="3816"/>
                        </a:cubicBezTo>
                        <a:cubicBezTo>
                          <a:pt x="8056" y="3711"/>
                          <a:pt x="7984" y="3597"/>
                          <a:pt x="7914" y="3447"/>
                        </a:cubicBezTo>
                        <a:lnTo>
                          <a:pt x="7906" y="3430"/>
                        </a:lnTo>
                        <a:cubicBezTo>
                          <a:pt x="7817" y="3227"/>
                          <a:pt x="7756" y="2997"/>
                          <a:pt x="7695" y="2786"/>
                        </a:cubicBezTo>
                        <a:cubicBezTo>
                          <a:pt x="7650" y="2655"/>
                          <a:pt x="7614" y="2533"/>
                          <a:pt x="7570" y="2400"/>
                        </a:cubicBezTo>
                        <a:cubicBezTo>
                          <a:pt x="7500" y="2197"/>
                          <a:pt x="7431" y="2031"/>
                          <a:pt x="7351" y="1889"/>
                        </a:cubicBezTo>
                        <a:cubicBezTo>
                          <a:pt x="7254" y="1723"/>
                          <a:pt x="7131" y="1564"/>
                          <a:pt x="6964" y="1425"/>
                        </a:cubicBezTo>
                        <a:cubicBezTo>
                          <a:pt x="6789" y="1275"/>
                          <a:pt x="6604" y="1170"/>
                          <a:pt x="6409" y="1125"/>
                        </a:cubicBezTo>
                        <a:cubicBezTo>
                          <a:pt x="6340" y="1108"/>
                          <a:pt x="6262" y="1098"/>
                          <a:pt x="6182" y="1098"/>
                        </a:cubicBezTo>
                        <a:cubicBezTo>
                          <a:pt x="6093" y="1098"/>
                          <a:pt x="5998" y="1108"/>
                          <a:pt x="5892" y="1134"/>
                        </a:cubicBezTo>
                        <a:cubicBezTo>
                          <a:pt x="5724" y="1170"/>
                          <a:pt x="5565" y="1248"/>
                          <a:pt x="5418" y="1328"/>
                        </a:cubicBezTo>
                        <a:cubicBezTo>
                          <a:pt x="5354" y="1362"/>
                          <a:pt x="5293" y="1398"/>
                          <a:pt x="5232" y="1433"/>
                        </a:cubicBezTo>
                        <a:cubicBezTo>
                          <a:pt x="5135" y="1486"/>
                          <a:pt x="5038" y="1531"/>
                          <a:pt x="4943" y="1583"/>
                        </a:cubicBezTo>
                        <a:cubicBezTo>
                          <a:pt x="4924" y="1592"/>
                          <a:pt x="4898" y="1600"/>
                          <a:pt x="4871" y="1617"/>
                        </a:cubicBezTo>
                        <a:cubicBezTo>
                          <a:pt x="4721" y="1678"/>
                          <a:pt x="4590" y="1723"/>
                          <a:pt x="4457" y="1742"/>
                        </a:cubicBezTo>
                        <a:cubicBezTo>
                          <a:pt x="4405" y="1750"/>
                          <a:pt x="4343" y="1750"/>
                          <a:pt x="4291" y="1750"/>
                        </a:cubicBezTo>
                        <a:lnTo>
                          <a:pt x="4185" y="1750"/>
                        </a:lnTo>
                        <a:cubicBezTo>
                          <a:pt x="4107" y="1742"/>
                          <a:pt x="4018" y="1714"/>
                          <a:pt x="3930" y="1689"/>
                        </a:cubicBezTo>
                        <a:cubicBezTo>
                          <a:pt x="3835" y="1645"/>
                          <a:pt x="3746" y="1592"/>
                          <a:pt x="3641" y="1520"/>
                        </a:cubicBezTo>
                        <a:cubicBezTo>
                          <a:pt x="3413" y="1345"/>
                          <a:pt x="3210" y="1125"/>
                          <a:pt x="3016" y="914"/>
                        </a:cubicBezTo>
                        <a:cubicBezTo>
                          <a:pt x="2769" y="634"/>
                          <a:pt x="2516" y="351"/>
                          <a:pt x="2180" y="167"/>
                        </a:cubicBezTo>
                        <a:cubicBezTo>
                          <a:pt x="2030" y="79"/>
                          <a:pt x="1872" y="26"/>
                          <a:pt x="1705" y="9"/>
                        </a:cubicBezTo>
                        <a:cubicBezTo>
                          <a:pt x="1653" y="1"/>
                          <a:pt x="1600" y="1"/>
                          <a:pt x="1547" y="1"/>
                        </a:cubicBezTo>
                        <a:close/>
                      </a:path>
                    </a:pathLst>
                  </a:custGeom>
                  <a:solidFill>
                    <a:srgbClr val="91278D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10"/>
                  <p:cNvSpPr/>
                  <p:nvPr/>
                </p:nvSpPr>
                <p:spPr>
                  <a:xfrm>
                    <a:off x="505893" y="1545508"/>
                    <a:ext cx="675200" cy="733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18" h="10228" extrusionOk="0">
                        <a:moveTo>
                          <a:pt x="704" y="1"/>
                        </a:moveTo>
                        <a:cubicBezTo>
                          <a:pt x="668" y="20"/>
                          <a:pt x="642" y="45"/>
                          <a:pt x="615" y="64"/>
                        </a:cubicBezTo>
                        <a:cubicBezTo>
                          <a:pt x="476" y="178"/>
                          <a:pt x="351" y="317"/>
                          <a:pt x="256" y="486"/>
                        </a:cubicBezTo>
                        <a:cubicBezTo>
                          <a:pt x="132" y="697"/>
                          <a:pt x="54" y="961"/>
                          <a:pt x="26" y="1267"/>
                        </a:cubicBezTo>
                        <a:cubicBezTo>
                          <a:pt x="1" y="1531"/>
                          <a:pt x="35" y="1822"/>
                          <a:pt x="132" y="2103"/>
                        </a:cubicBezTo>
                        <a:cubicBezTo>
                          <a:pt x="168" y="2227"/>
                          <a:pt x="220" y="2350"/>
                          <a:pt x="290" y="2480"/>
                        </a:cubicBezTo>
                        <a:cubicBezTo>
                          <a:pt x="379" y="2649"/>
                          <a:pt x="493" y="2797"/>
                          <a:pt x="590" y="2930"/>
                        </a:cubicBezTo>
                        <a:cubicBezTo>
                          <a:pt x="634" y="2983"/>
                          <a:pt x="678" y="3035"/>
                          <a:pt x="720" y="3088"/>
                        </a:cubicBezTo>
                        <a:cubicBezTo>
                          <a:pt x="898" y="3316"/>
                          <a:pt x="1081" y="3546"/>
                          <a:pt x="1195" y="3799"/>
                        </a:cubicBezTo>
                        <a:cubicBezTo>
                          <a:pt x="1248" y="3924"/>
                          <a:pt x="1284" y="4046"/>
                          <a:pt x="1311" y="4169"/>
                        </a:cubicBezTo>
                        <a:cubicBezTo>
                          <a:pt x="1328" y="4302"/>
                          <a:pt x="1328" y="4433"/>
                          <a:pt x="1311" y="4565"/>
                        </a:cubicBezTo>
                        <a:cubicBezTo>
                          <a:pt x="1301" y="4679"/>
                          <a:pt x="1276" y="4793"/>
                          <a:pt x="1248" y="4907"/>
                        </a:cubicBezTo>
                        <a:cubicBezTo>
                          <a:pt x="1223" y="5023"/>
                          <a:pt x="1214" y="5102"/>
                          <a:pt x="1195" y="5190"/>
                        </a:cubicBezTo>
                        <a:cubicBezTo>
                          <a:pt x="1153" y="5401"/>
                          <a:pt x="1143" y="5612"/>
                          <a:pt x="1153" y="5815"/>
                        </a:cubicBezTo>
                        <a:cubicBezTo>
                          <a:pt x="1170" y="5990"/>
                          <a:pt x="1195" y="6148"/>
                          <a:pt x="1259" y="6290"/>
                        </a:cubicBezTo>
                        <a:cubicBezTo>
                          <a:pt x="1311" y="6420"/>
                          <a:pt x="1381" y="6543"/>
                          <a:pt x="1487" y="6667"/>
                        </a:cubicBezTo>
                        <a:cubicBezTo>
                          <a:pt x="1584" y="6773"/>
                          <a:pt x="1706" y="6859"/>
                          <a:pt x="1786" y="6912"/>
                        </a:cubicBezTo>
                        <a:cubicBezTo>
                          <a:pt x="1892" y="6984"/>
                          <a:pt x="2006" y="7037"/>
                          <a:pt x="2137" y="7106"/>
                        </a:cubicBezTo>
                        <a:lnTo>
                          <a:pt x="2261" y="7159"/>
                        </a:lnTo>
                        <a:cubicBezTo>
                          <a:pt x="2462" y="7265"/>
                          <a:pt x="2673" y="7370"/>
                          <a:pt x="2867" y="7503"/>
                        </a:cubicBezTo>
                        <a:cubicBezTo>
                          <a:pt x="2989" y="7590"/>
                          <a:pt x="3086" y="7678"/>
                          <a:pt x="3166" y="7767"/>
                        </a:cubicBezTo>
                        <a:cubicBezTo>
                          <a:pt x="3236" y="7862"/>
                          <a:pt x="3297" y="7967"/>
                          <a:pt x="3358" y="8109"/>
                        </a:cubicBezTo>
                        <a:cubicBezTo>
                          <a:pt x="3394" y="8178"/>
                          <a:pt x="3422" y="8259"/>
                          <a:pt x="3447" y="8328"/>
                        </a:cubicBezTo>
                        <a:cubicBezTo>
                          <a:pt x="3508" y="8478"/>
                          <a:pt x="3561" y="8619"/>
                          <a:pt x="3633" y="8750"/>
                        </a:cubicBezTo>
                        <a:cubicBezTo>
                          <a:pt x="3686" y="8847"/>
                          <a:pt x="3747" y="8944"/>
                          <a:pt x="3833" y="9050"/>
                        </a:cubicBezTo>
                        <a:cubicBezTo>
                          <a:pt x="3913" y="9155"/>
                          <a:pt x="4002" y="9244"/>
                          <a:pt x="4097" y="9322"/>
                        </a:cubicBezTo>
                        <a:cubicBezTo>
                          <a:pt x="4477" y="9656"/>
                          <a:pt x="4960" y="9814"/>
                          <a:pt x="5416" y="9938"/>
                        </a:cubicBezTo>
                        <a:cubicBezTo>
                          <a:pt x="5935" y="10069"/>
                          <a:pt x="6516" y="10158"/>
                          <a:pt x="7184" y="10211"/>
                        </a:cubicBezTo>
                        <a:cubicBezTo>
                          <a:pt x="7457" y="10228"/>
                          <a:pt x="7729" y="10228"/>
                          <a:pt x="8001" y="10228"/>
                        </a:cubicBezTo>
                        <a:cubicBezTo>
                          <a:pt x="8309" y="10228"/>
                          <a:pt x="8626" y="10219"/>
                          <a:pt x="8970" y="10202"/>
                        </a:cubicBezTo>
                        <a:cubicBezTo>
                          <a:pt x="9067" y="10202"/>
                          <a:pt x="9162" y="10194"/>
                          <a:pt x="9259" y="10183"/>
                        </a:cubicBezTo>
                        <a:cubicBezTo>
                          <a:pt x="9278" y="10194"/>
                          <a:pt x="9303" y="10194"/>
                          <a:pt x="9320" y="10194"/>
                        </a:cubicBezTo>
                        <a:lnTo>
                          <a:pt x="9364" y="10194"/>
                        </a:lnTo>
                        <a:cubicBezTo>
                          <a:pt x="9383" y="10183"/>
                          <a:pt x="9400" y="10175"/>
                          <a:pt x="9417" y="10158"/>
                        </a:cubicBezTo>
                        <a:cubicBezTo>
                          <a:pt x="9109" y="9622"/>
                          <a:pt x="8750" y="9120"/>
                          <a:pt x="8354" y="8645"/>
                        </a:cubicBezTo>
                        <a:cubicBezTo>
                          <a:pt x="7801" y="7959"/>
                          <a:pt x="7193" y="7317"/>
                          <a:pt x="6560" y="6701"/>
                        </a:cubicBezTo>
                        <a:cubicBezTo>
                          <a:pt x="6243" y="6385"/>
                          <a:pt x="5918" y="6079"/>
                          <a:pt x="5602" y="5770"/>
                        </a:cubicBezTo>
                        <a:cubicBezTo>
                          <a:pt x="5277" y="5446"/>
                          <a:pt x="4960" y="5129"/>
                          <a:pt x="4644" y="4793"/>
                        </a:cubicBezTo>
                        <a:cubicBezTo>
                          <a:pt x="3861" y="3994"/>
                          <a:pt x="3105" y="3158"/>
                          <a:pt x="2392" y="2288"/>
                        </a:cubicBezTo>
                        <a:cubicBezTo>
                          <a:pt x="2039" y="1858"/>
                          <a:pt x="1698" y="1417"/>
                          <a:pt x="1373" y="961"/>
                        </a:cubicBezTo>
                        <a:cubicBezTo>
                          <a:pt x="1143" y="644"/>
                          <a:pt x="915" y="328"/>
                          <a:pt x="704" y="1"/>
                        </a:cubicBezTo>
                        <a:close/>
                      </a:path>
                    </a:pathLst>
                  </a:custGeom>
                  <a:solidFill>
                    <a:srgbClr val="3A3939">
                      <a:alpha val="1304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10"/>
                  <p:cNvSpPr/>
                  <p:nvPr/>
                </p:nvSpPr>
                <p:spPr>
                  <a:xfrm>
                    <a:off x="549338" y="1563216"/>
                    <a:ext cx="659571" cy="7231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0" h="10087" extrusionOk="0">
                        <a:moveTo>
                          <a:pt x="8848" y="6819"/>
                        </a:moveTo>
                        <a:lnTo>
                          <a:pt x="8848" y="6819"/>
                        </a:lnTo>
                        <a:cubicBezTo>
                          <a:pt x="8848" y="6820"/>
                          <a:pt x="8847" y="6821"/>
                          <a:pt x="8847" y="6823"/>
                        </a:cubicBezTo>
                        <a:cubicBezTo>
                          <a:pt x="8848" y="6822"/>
                          <a:pt x="8848" y="6820"/>
                          <a:pt x="8848" y="6819"/>
                        </a:cubicBezTo>
                        <a:close/>
                        <a:moveTo>
                          <a:pt x="317" y="1"/>
                        </a:moveTo>
                        <a:cubicBezTo>
                          <a:pt x="309" y="1"/>
                          <a:pt x="300" y="1"/>
                          <a:pt x="292" y="9"/>
                        </a:cubicBezTo>
                        <a:cubicBezTo>
                          <a:pt x="264" y="28"/>
                          <a:pt x="256" y="62"/>
                          <a:pt x="273" y="89"/>
                        </a:cubicBezTo>
                        <a:cubicBezTo>
                          <a:pt x="556" y="564"/>
                          <a:pt x="872" y="1020"/>
                          <a:pt x="1206" y="1470"/>
                        </a:cubicBezTo>
                        <a:cubicBezTo>
                          <a:pt x="1170" y="1461"/>
                          <a:pt x="1127" y="1461"/>
                          <a:pt x="1092" y="1453"/>
                        </a:cubicBezTo>
                        <a:cubicBezTo>
                          <a:pt x="1011" y="1442"/>
                          <a:pt x="933" y="1417"/>
                          <a:pt x="853" y="1400"/>
                        </a:cubicBezTo>
                        <a:cubicBezTo>
                          <a:pt x="581" y="1311"/>
                          <a:pt x="317" y="1178"/>
                          <a:pt x="72" y="1039"/>
                        </a:cubicBezTo>
                        <a:cubicBezTo>
                          <a:pt x="72" y="1031"/>
                          <a:pt x="62" y="1031"/>
                          <a:pt x="53" y="1031"/>
                        </a:cubicBezTo>
                        <a:cubicBezTo>
                          <a:pt x="45" y="1031"/>
                          <a:pt x="45" y="1031"/>
                          <a:pt x="36" y="1039"/>
                        </a:cubicBezTo>
                        <a:cubicBezTo>
                          <a:pt x="28" y="1039"/>
                          <a:pt x="9" y="1047"/>
                          <a:pt x="9" y="1064"/>
                        </a:cubicBezTo>
                        <a:cubicBezTo>
                          <a:pt x="1" y="1073"/>
                          <a:pt x="1" y="1083"/>
                          <a:pt x="9" y="1100"/>
                        </a:cubicBezTo>
                        <a:cubicBezTo>
                          <a:pt x="9" y="1109"/>
                          <a:pt x="20" y="1117"/>
                          <a:pt x="36" y="1126"/>
                        </a:cubicBezTo>
                        <a:cubicBezTo>
                          <a:pt x="220" y="1242"/>
                          <a:pt x="423" y="1337"/>
                          <a:pt x="625" y="1425"/>
                        </a:cubicBezTo>
                        <a:cubicBezTo>
                          <a:pt x="722" y="1461"/>
                          <a:pt x="828" y="1495"/>
                          <a:pt x="933" y="1522"/>
                        </a:cubicBezTo>
                        <a:cubicBezTo>
                          <a:pt x="1047" y="1558"/>
                          <a:pt x="1161" y="1575"/>
                          <a:pt x="1275" y="1575"/>
                        </a:cubicBezTo>
                        <a:lnTo>
                          <a:pt x="1294" y="1575"/>
                        </a:lnTo>
                        <a:cubicBezTo>
                          <a:pt x="1583" y="1953"/>
                          <a:pt x="1891" y="2314"/>
                          <a:pt x="2208" y="2666"/>
                        </a:cubicBezTo>
                        <a:cubicBezTo>
                          <a:pt x="2586" y="3078"/>
                          <a:pt x="2974" y="3483"/>
                          <a:pt x="3377" y="3888"/>
                        </a:cubicBezTo>
                        <a:cubicBezTo>
                          <a:pt x="3343" y="3896"/>
                          <a:pt x="3307" y="3896"/>
                          <a:pt x="3272" y="3905"/>
                        </a:cubicBezTo>
                        <a:cubicBezTo>
                          <a:pt x="3210" y="3922"/>
                          <a:pt x="3158" y="3922"/>
                          <a:pt x="3096" y="3932"/>
                        </a:cubicBezTo>
                        <a:cubicBezTo>
                          <a:pt x="2982" y="3949"/>
                          <a:pt x="2868" y="3949"/>
                          <a:pt x="2752" y="3949"/>
                        </a:cubicBezTo>
                        <a:cubicBezTo>
                          <a:pt x="2508" y="3941"/>
                          <a:pt x="2269" y="3896"/>
                          <a:pt x="2041" y="3844"/>
                        </a:cubicBezTo>
                        <a:cubicBezTo>
                          <a:pt x="1786" y="3791"/>
                          <a:pt x="1550" y="3730"/>
                          <a:pt x="1303" y="3669"/>
                        </a:cubicBezTo>
                        <a:lnTo>
                          <a:pt x="1294" y="3669"/>
                        </a:lnTo>
                        <a:cubicBezTo>
                          <a:pt x="1267" y="3669"/>
                          <a:pt x="1250" y="3685"/>
                          <a:pt x="1250" y="3702"/>
                        </a:cubicBezTo>
                        <a:cubicBezTo>
                          <a:pt x="1241" y="3738"/>
                          <a:pt x="1258" y="3755"/>
                          <a:pt x="1286" y="3763"/>
                        </a:cubicBezTo>
                        <a:cubicBezTo>
                          <a:pt x="1461" y="3808"/>
                          <a:pt x="1636" y="3852"/>
                          <a:pt x="1803" y="3905"/>
                        </a:cubicBezTo>
                        <a:cubicBezTo>
                          <a:pt x="1997" y="3949"/>
                          <a:pt x="2183" y="3993"/>
                          <a:pt x="2375" y="4027"/>
                        </a:cubicBezTo>
                        <a:cubicBezTo>
                          <a:pt x="2560" y="4063"/>
                          <a:pt x="2744" y="4080"/>
                          <a:pt x="2930" y="4091"/>
                        </a:cubicBezTo>
                        <a:cubicBezTo>
                          <a:pt x="3113" y="4091"/>
                          <a:pt x="3307" y="4072"/>
                          <a:pt x="3483" y="4019"/>
                        </a:cubicBezTo>
                        <a:cubicBezTo>
                          <a:pt x="3491" y="4019"/>
                          <a:pt x="3502" y="4010"/>
                          <a:pt x="3502" y="4010"/>
                        </a:cubicBezTo>
                        <a:cubicBezTo>
                          <a:pt x="3818" y="4327"/>
                          <a:pt x="4143" y="4643"/>
                          <a:pt x="4460" y="4952"/>
                        </a:cubicBezTo>
                        <a:cubicBezTo>
                          <a:pt x="4652" y="5146"/>
                          <a:pt x="4846" y="5338"/>
                          <a:pt x="5040" y="5532"/>
                        </a:cubicBezTo>
                        <a:lnTo>
                          <a:pt x="5021" y="5532"/>
                        </a:lnTo>
                        <a:cubicBezTo>
                          <a:pt x="4740" y="5576"/>
                          <a:pt x="4451" y="5637"/>
                          <a:pt x="4160" y="5663"/>
                        </a:cubicBezTo>
                        <a:cubicBezTo>
                          <a:pt x="3948" y="5683"/>
                          <a:pt x="3731" y="5693"/>
                          <a:pt x="3516" y="5693"/>
                        </a:cubicBezTo>
                        <a:cubicBezTo>
                          <a:pt x="3446" y="5693"/>
                          <a:pt x="3377" y="5692"/>
                          <a:pt x="3307" y="5690"/>
                        </a:cubicBezTo>
                        <a:lnTo>
                          <a:pt x="3316" y="5690"/>
                        </a:lnTo>
                        <a:cubicBezTo>
                          <a:pt x="3166" y="5690"/>
                          <a:pt x="3016" y="5682"/>
                          <a:pt x="2868" y="5663"/>
                        </a:cubicBezTo>
                        <a:cubicBezTo>
                          <a:pt x="2700" y="5654"/>
                          <a:pt x="2533" y="5629"/>
                          <a:pt x="2375" y="5602"/>
                        </a:cubicBezTo>
                        <a:cubicBezTo>
                          <a:pt x="2041" y="5549"/>
                          <a:pt x="1716" y="5471"/>
                          <a:pt x="1391" y="5374"/>
                        </a:cubicBezTo>
                        <a:lnTo>
                          <a:pt x="1391" y="5382"/>
                        </a:lnTo>
                        <a:cubicBezTo>
                          <a:pt x="1286" y="5346"/>
                          <a:pt x="1180" y="5312"/>
                          <a:pt x="1083" y="5277"/>
                        </a:cubicBezTo>
                        <a:lnTo>
                          <a:pt x="1056" y="5277"/>
                        </a:lnTo>
                        <a:cubicBezTo>
                          <a:pt x="1039" y="5277"/>
                          <a:pt x="1022" y="5285"/>
                          <a:pt x="1011" y="5304"/>
                        </a:cubicBezTo>
                        <a:cubicBezTo>
                          <a:pt x="1003" y="5329"/>
                          <a:pt x="1011" y="5365"/>
                          <a:pt x="1039" y="5374"/>
                        </a:cubicBezTo>
                        <a:cubicBezTo>
                          <a:pt x="1355" y="5479"/>
                          <a:pt x="1680" y="5568"/>
                          <a:pt x="2005" y="5646"/>
                        </a:cubicBezTo>
                        <a:cubicBezTo>
                          <a:pt x="2341" y="5716"/>
                          <a:pt x="2683" y="5768"/>
                          <a:pt x="3027" y="5804"/>
                        </a:cubicBezTo>
                        <a:cubicBezTo>
                          <a:pt x="3270" y="5832"/>
                          <a:pt x="3517" y="5843"/>
                          <a:pt x="3766" y="5843"/>
                        </a:cubicBezTo>
                        <a:cubicBezTo>
                          <a:pt x="3842" y="5843"/>
                          <a:pt x="3918" y="5842"/>
                          <a:pt x="3993" y="5840"/>
                        </a:cubicBezTo>
                        <a:cubicBezTo>
                          <a:pt x="4346" y="5832"/>
                          <a:pt x="4696" y="5804"/>
                          <a:pt x="5048" y="5726"/>
                        </a:cubicBezTo>
                        <a:lnTo>
                          <a:pt x="5074" y="5726"/>
                        </a:lnTo>
                        <a:cubicBezTo>
                          <a:pt x="5084" y="5716"/>
                          <a:pt x="5101" y="5707"/>
                          <a:pt x="5110" y="5690"/>
                        </a:cubicBezTo>
                        <a:cubicBezTo>
                          <a:pt x="5127" y="5673"/>
                          <a:pt x="5137" y="5646"/>
                          <a:pt x="5137" y="5621"/>
                        </a:cubicBezTo>
                        <a:cubicBezTo>
                          <a:pt x="5401" y="5884"/>
                          <a:pt x="5665" y="6157"/>
                          <a:pt x="5918" y="6429"/>
                        </a:cubicBezTo>
                        <a:cubicBezTo>
                          <a:pt x="6165" y="6684"/>
                          <a:pt x="6403" y="6948"/>
                          <a:pt x="6631" y="7212"/>
                        </a:cubicBezTo>
                        <a:cubicBezTo>
                          <a:pt x="6825" y="7423"/>
                          <a:pt x="7009" y="7651"/>
                          <a:pt x="7195" y="7870"/>
                        </a:cubicBezTo>
                        <a:cubicBezTo>
                          <a:pt x="7053" y="7915"/>
                          <a:pt x="6903" y="7959"/>
                          <a:pt x="6754" y="8003"/>
                        </a:cubicBezTo>
                        <a:cubicBezTo>
                          <a:pt x="6341" y="8096"/>
                          <a:pt x="5922" y="8127"/>
                          <a:pt x="5503" y="8127"/>
                        </a:cubicBezTo>
                        <a:cubicBezTo>
                          <a:pt x="5448" y="8127"/>
                          <a:pt x="5393" y="8127"/>
                          <a:pt x="5338" y="8126"/>
                        </a:cubicBezTo>
                        <a:lnTo>
                          <a:pt x="5348" y="8126"/>
                        </a:lnTo>
                        <a:cubicBezTo>
                          <a:pt x="4935" y="8117"/>
                          <a:pt x="4521" y="8056"/>
                          <a:pt x="4124" y="7967"/>
                        </a:cubicBezTo>
                        <a:cubicBezTo>
                          <a:pt x="4120" y="7966"/>
                          <a:pt x="4115" y="7965"/>
                          <a:pt x="4111" y="7965"/>
                        </a:cubicBezTo>
                        <a:cubicBezTo>
                          <a:pt x="4090" y="7965"/>
                          <a:pt x="4070" y="7981"/>
                          <a:pt x="4063" y="8003"/>
                        </a:cubicBezTo>
                        <a:cubicBezTo>
                          <a:pt x="4063" y="8028"/>
                          <a:pt x="4082" y="8056"/>
                          <a:pt x="4107" y="8064"/>
                        </a:cubicBezTo>
                        <a:cubicBezTo>
                          <a:pt x="4635" y="8187"/>
                          <a:pt x="5179" y="8248"/>
                          <a:pt x="5726" y="8259"/>
                        </a:cubicBezTo>
                        <a:cubicBezTo>
                          <a:pt x="6007" y="8259"/>
                          <a:pt x="6298" y="8240"/>
                          <a:pt x="6578" y="8206"/>
                        </a:cubicBezTo>
                        <a:cubicBezTo>
                          <a:pt x="6709" y="8187"/>
                          <a:pt x="6842" y="8161"/>
                          <a:pt x="6973" y="8134"/>
                        </a:cubicBezTo>
                        <a:cubicBezTo>
                          <a:pt x="7098" y="8117"/>
                          <a:pt x="7220" y="8081"/>
                          <a:pt x="7342" y="8047"/>
                        </a:cubicBezTo>
                        <a:cubicBezTo>
                          <a:pt x="7353" y="8047"/>
                          <a:pt x="7353" y="8056"/>
                          <a:pt x="7361" y="8064"/>
                        </a:cubicBezTo>
                        <a:cubicBezTo>
                          <a:pt x="7598" y="8353"/>
                          <a:pt x="7828" y="8662"/>
                          <a:pt x="8039" y="8970"/>
                        </a:cubicBezTo>
                        <a:cubicBezTo>
                          <a:pt x="8153" y="9136"/>
                          <a:pt x="8267" y="9303"/>
                          <a:pt x="8372" y="9480"/>
                        </a:cubicBezTo>
                        <a:cubicBezTo>
                          <a:pt x="8469" y="9647"/>
                          <a:pt x="8575" y="9822"/>
                          <a:pt x="8661" y="10000"/>
                        </a:cubicBezTo>
                        <a:cubicBezTo>
                          <a:pt x="8680" y="10042"/>
                          <a:pt x="8733" y="10069"/>
                          <a:pt x="8777" y="10078"/>
                        </a:cubicBezTo>
                        <a:cubicBezTo>
                          <a:pt x="8792" y="10084"/>
                          <a:pt x="8809" y="10086"/>
                          <a:pt x="8825" y="10086"/>
                        </a:cubicBezTo>
                        <a:cubicBezTo>
                          <a:pt x="8855" y="10086"/>
                          <a:pt x="8885" y="10077"/>
                          <a:pt x="8908" y="10061"/>
                        </a:cubicBezTo>
                        <a:cubicBezTo>
                          <a:pt x="8997" y="10008"/>
                          <a:pt x="9022" y="9894"/>
                          <a:pt x="8970" y="9805"/>
                        </a:cubicBezTo>
                        <a:cubicBezTo>
                          <a:pt x="8820" y="9558"/>
                          <a:pt x="8672" y="9303"/>
                          <a:pt x="8503" y="9067"/>
                        </a:cubicBezTo>
                        <a:cubicBezTo>
                          <a:pt x="8425" y="8944"/>
                          <a:pt x="8345" y="8828"/>
                          <a:pt x="8258" y="8714"/>
                        </a:cubicBezTo>
                        <a:cubicBezTo>
                          <a:pt x="8267" y="8714"/>
                          <a:pt x="8267" y="8706"/>
                          <a:pt x="8275" y="8706"/>
                        </a:cubicBezTo>
                        <a:cubicBezTo>
                          <a:pt x="8389" y="8592"/>
                          <a:pt x="8486" y="8451"/>
                          <a:pt x="8566" y="8311"/>
                        </a:cubicBezTo>
                        <a:cubicBezTo>
                          <a:pt x="8645" y="8170"/>
                          <a:pt x="8706" y="8020"/>
                          <a:pt x="8758" y="7870"/>
                        </a:cubicBezTo>
                        <a:cubicBezTo>
                          <a:pt x="8883" y="7537"/>
                          <a:pt x="8961" y="7193"/>
                          <a:pt x="9014" y="6842"/>
                        </a:cubicBezTo>
                        <a:cubicBezTo>
                          <a:pt x="9041" y="6676"/>
                          <a:pt x="9067" y="6498"/>
                          <a:pt x="9083" y="6323"/>
                        </a:cubicBezTo>
                        <a:cubicBezTo>
                          <a:pt x="9111" y="6148"/>
                          <a:pt x="9128" y="5971"/>
                          <a:pt x="9147" y="5787"/>
                        </a:cubicBezTo>
                        <a:cubicBezTo>
                          <a:pt x="9172" y="5462"/>
                          <a:pt x="9181" y="5135"/>
                          <a:pt x="9200" y="4810"/>
                        </a:cubicBezTo>
                        <a:cubicBezTo>
                          <a:pt x="9200" y="4785"/>
                          <a:pt x="9181" y="4766"/>
                          <a:pt x="9155" y="4757"/>
                        </a:cubicBezTo>
                        <a:cubicBezTo>
                          <a:pt x="9128" y="4757"/>
                          <a:pt x="9102" y="4776"/>
                          <a:pt x="9102" y="4802"/>
                        </a:cubicBezTo>
                        <a:cubicBezTo>
                          <a:pt x="9083" y="5127"/>
                          <a:pt x="9058" y="5452"/>
                          <a:pt x="9022" y="5779"/>
                        </a:cubicBezTo>
                        <a:cubicBezTo>
                          <a:pt x="8989" y="6127"/>
                          <a:pt x="8936" y="6478"/>
                          <a:pt x="8848" y="6819"/>
                        </a:cubicBezTo>
                        <a:lnTo>
                          <a:pt x="8848" y="6819"/>
                        </a:lnTo>
                        <a:cubicBezTo>
                          <a:pt x="8850" y="6816"/>
                          <a:pt x="8853" y="6814"/>
                          <a:pt x="8854" y="6811"/>
                        </a:cubicBezTo>
                        <a:lnTo>
                          <a:pt x="8854" y="6811"/>
                        </a:lnTo>
                        <a:cubicBezTo>
                          <a:pt x="8829" y="6915"/>
                          <a:pt x="8794" y="7028"/>
                          <a:pt x="8758" y="7140"/>
                        </a:cubicBezTo>
                        <a:cubicBezTo>
                          <a:pt x="8733" y="7246"/>
                          <a:pt x="8689" y="7351"/>
                          <a:pt x="8653" y="7457"/>
                        </a:cubicBezTo>
                        <a:cubicBezTo>
                          <a:pt x="8575" y="7668"/>
                          <a:pt x="8478" y="7862"/>
                          <a:pt x="8372" y="8056"/>
                        </a:cubicBezTo>
                        <a:cubicBezTo>
                          <a:pt x="8328" y="8142"/>
                          <a:pt x="8275" y="8223"/>
                          <a:pt x="8222" y="8301"/>
                        </a:cubicBezTo>
                        <a:cubicBezTo>
                          <a:pt x="8197" y="8345"/>
                          <a:pt x="8178" y="8381"/>
                          <a:pt x="8153" y="8417"/>
                        </a:cubicBezTo>
                        <a:cubicBezTo>
                          <a:pt x="8134" y="8442"/>
                          <a:pt x="8117" y="8470"/>
                          <a:pt x="8100" y="8503"/>
                        </a:cubicBezTo>
                        <a:cubicBezTo>
                          <a:pt x="8056" y="8451"/>
                          <a:pt x="8020" y="8398"/>
                          <a:pt x="7986" y="8345"/>
                        </a:cubicBezTo>
                        <a:cubicBezTo>
                          <a:pt x="7617" y="7879"/>
                          <a:pt x="7228" y="7431"/>
                          <a:pt x="6834" y="7001"/>
                        </a:cubicBezTo>
                        <a:cubicBezTo>
                          <a:pt x="6587" y="6737"/>
                          <a:pt x="6340" y="6473"/>
                          <a:pt x="6087" y="6226"/>
                        </a:cubicBezTo>
                        <a:cubicBezTo>
                          <a:pt x="6104" y="6190"/>
                          <a:pt x="6121" y="6165"/>
                          <a:pt x="6140" y="6138"/>
                        </a:cubicBezTo>
                        <a:cubicBezTo>
                          <a:pt x="6156" y="6104"/>
                          <a:pt x="6165" y="6060"/>
                          <a:pt x="6182" y="6024"/>
                        </a:cubicBezTo>
                        <a:cubicBezTo>
                          <a:pt x="6218" y="5946"/>
                          <a:pt x="6234" y="5865"/>
                          <a:pt x="6262" y="5787"/>
                        </a:cubicBezTo>
                        <a:cubicBezTo>
                          <a:pt x="6315" y="5602"/>
                          <a:pt x="6351" y="5418"/>
                          <a:pt x="6376" y="5232"/>
                        </a:cubicBezTo>
                        <a:cubicBezTo>
                          <a:pt x="6437" y="4838"/>
                          <a:pt x="6437" y="4432"/>
                          <a:pt x="6420" y="4038"/>
                        </a:cubicBezTo>
                        <a:cubicBezTo>
                          <a:pt x="6403" y="3633"/>
                          <a:pt x="6351" y="3227"/>
                          <a:pt x="6287" y="2824"/>
                        </a:cubicBezTo>
                        <a:cubicBezTo>
                          <a:pt x="6234" y="2472"/>
                          <a:pt x="6165" y="2120"/>
                          <a:pt x="6087" y="1769"/>
                        </a:cubicBezTo>
                        <a:cubicBezTo>
                          <a:pt x="6076" y="1742"/>
                          <a:pt x="6059" y="1725"/>
                          <a:pt x="6034" y="1725"/>
                        </a:cubicBezTo>
                        <a:lnTo>
                          <a:pt x="6023" y="1725"/>
                        </a:lnTo>
                        <a:cubicBezTo>
                          <a:pt x="6007" y="1733"/>
                          <a:pt x="5981" y="1759"/>
                          <a:pt x="5990" y="1786"/>
                        </a:cubicBezTo>
                        <a:cubicBezTo>
                          <a:pt x="6059" y="2086"/>
                          <a:pt x="6112" y="2392"/>
                          <a:pt x="6156" y="2708"/>
                        </a:cubicBezTo>
                        <a:cubicBezTo>
                          <a:pt x="6209" y="3061"/>
                          <a:pt x="6234" y="3413"/>
                          <a:pt x="6245" y="3763"/>
                        </a:cubicBezTo>
                        <a:lnTo>
                          <a:pt x="6245" y="4186"/>
                        </a:lnTo>
                        <a:cubicBezTo>
                          <a:pt x="6234" y="4327"/>
                          <a:pt x="6226" y="4477"/>
                          <a:pt x="6218" y="4618"/>
                        </a:cubicBezTo>
                        <a:cubicBezTo>
                          <a:pt x="6192" y="4890"/>
                          <a:pt x="6156" y="5154"/>
                          <a:pt x="6095" y="5418"/>
                        </a:cubicBezTo>
                        <a:lnTo>
                          <a:pt x="6095" y="5410"/>
                        </a:lnTo>
                        <a:cubicBezTo>
                          <a:pt x="6068" y="5532"/>
                          <a:pt x="6023" y="5654"/>
                          <a:pt x="5981" y="5779"/>
                        </a:cubicBezTo>
                        <a:cubicBezTo>
                          <a:pt x="5962" y="5840"/>
                          <a:pt x="5937" y="5901"/>
                          <a:pt x="5910" y="5962"/>
                        </a:cubicBezTo>
                        <a:cubicBezTo>
                          <a:pt x="5901" y="5979"/>
                          <a:pt x="5893" y="5998"/>
                          <a:pt x="5884" y="6024"/>
                        </a:cubicBezTo>
                        <a:cubicBezTo>
                          <a:pt x="5823" y="5954"/>
                          <a:pt x="5751" y="5884"/>
                          <a:pt x="5690" y="5821"/>
                        </a:cubicBezTo>
                        <a:cubicBezTo>
                          <a:pt x="5304" y="5443"/>
                          <a:pt x="4907" y="5074"/>
                          <a:pt x="4512" y="4713"/>
                        </a:cubicBezTo>
                        <a:cubicBezTo>
                          <a:pt x="4187" y="4407"/>
                          <a:pt x="3860" y="4099"/>
                          <a:pt x="3535" y="3791"/>
                        </a:cubicBezTo>
                        <a:cubicBezTo>
                          <a:pt x="3554" y="3774"/>
                          <a:pt x="3571" y="3755"/>
                          <a:pt x="3580" y="3730"/>
                        </a:cubicBezTo>
                        <a:cubicBezTo>
                          <a:pt x="3616" y="3413"/>
                          <a:pt x="3616" y="3088"/>
                          <a:pt x="3597" y="2772"/>
                        </a:cubicBezTo>
                        <a:cubicBezTo>
                          <a:pt x="3588" y="2603"/>
                          <a:pt x="3571" y="2436"/>
                          <a:pt x="3544" y="2278"/>
                        </a:cubicBezTo>
                        <a:cubicBezTo>
                          <a:pt x="3527" y="2103"/>
                          <a:pt x="3491" y="1936"/>
                          <a:pt x="3449" y="1769"/>
                        </a:cubicBezTo>
                        <a:cubicBezTo>
                          <a:pt x="3438" y="1742"/>
                          <a:pt x="3421" y="1725"/>
                          <a:pt x="3405" y="1725"/>
                        </a:cubicBezTo>
                        <a:lnTo>
                          <a:pt x="3396" y="1725"/>
                        </a:lnTo>
                        <a:cubicBezTo>
                          <a:pt x="3369" y="1733"/>
                          <a:pt x="3343" y="1759"/>
                          <a:pt x="3352" y="1778"/>
                        </a:cubicBezTo>
                        <a:cubicBezTo>
                          <a:pt x="3386" y="1936"/>
                          <a:pt x="3421" y="2094"/>
                          <a:pt x="3438" y="2261"/>
                        </a:cubicBezTo>
                        <a:cubicBezTo>
                          <a:pt x="3457" y="2419"/>
                          <a:pt x="3466" y="2577"/>
                          <a:pt x="3474" y="2736"/>
                        </a:cubicBezTo>
                        <a:cubicBezTo>
                          <a:pt x="3474" y="2902"/>
                          <a:pt x="3474" y="3061"/>
                          <a:pt x="3457" y="3227"/>
                        </a:cubicBezTo>
                        <a:cubicBezTo>
                          <a:pt x="3449" y="3377"/>
                          <a:pt x="3430" y="3527"/>
                          <a:pt x="3413" y="3669"/>
                        </a:cubicBezTo>
                        <a:cubicBezTo>
                          <a:pt x="2736" y="3016"/>
                          <a:pt x="2077" y="2350"/>
                          <a:pt x="1478" y="1611"/>
                        </a:cubicBezTo>
                        <a:lnTo>
                          <a:pt x="1478" y="1619"/>
                        </a:lnTo>
                        <a:cubicBezTo>
                          <a:pt x="1444" y="1575"/>
                          <a:pt x="1417" y="1531"/>
                          <a:pt x="1381" y="1486"/>
                        </a:cubicBezTo>
                        <a:cubicBezTo>
                          <a:pt x="1381" y="1284"/>
                          <a:pt x="1391" y="1083"/>
                          <a:pt x="1381" y="881"/>
                        </a:cubicBezTo>
                        <a:cubicBezTo>
                          <a:pt x="1372" y="651"/>
                          <a:pt x="1338" y="414"/>
                          <a:pt x="1275" y="186"/>
                        </a:cubicBezTo>
                        <a:cubicBezTo>
                          <a:pt x="1275" y="176"/>
                          <a:pt x="1267" y="167"/>
                          <a:pt x="1258" y="159"/>
                        </a:cubicBezTo>
                        <a:cubicBezTo>
                          <a:pt x="1250" y="151"/>
                          <a:pt x="1241" y="151"/>
                          <a:pt x="1233" y="151"/>
                        </a:cubicBezTo>
                        <a:lnTo>
                          <a:pt x="1222" y="151"/>
                        </a:lnTo>
                        <a:cubicBezTo>
                          <a:pt x="1206" y="151"/>
                          <a:pt x="1197" y="159"/>
                          <a:pt x="1189" y="167"/>
                        </a:cubicBezTo>
                        <a:cubicBezTo>
                          <a:pt x="1180" y="176"/>
                          <a:pt x="1180" y="195"/>
                          <a:pt x="1180" y="203"/>
                        </a:cubicBezTo>
                        <a:cubicBezTo>
                          <a:pt x="1197" y="265"/>
                          <a:pt x="1214" y="326"/>
                          <a:pt x="1222" y="387"/>
                        </a:cubicBezTo>
                        <a:cubicBezTo>
                          <a:pt x="1233" y="440"/>
                          <a:pt x="1241" y="503"/>
                          <a:pt x="1250" y="564"/>
                        </a:cubicBezTo>
                        <a:cubicBezTo>
                          <a:pt x="1267" y="687"/>
                          <a:pt x="1275" y="809"/>
                          <a:pt x="1275" y="933"/>
                        </a:cubicBezTo>
                        <a:cubicBezTo>
                          <a:pt x="1286" y="1073"/>
                          <a:pt x="1275" y="1206"/>
                          <a:pt x="1267" y="1347"/>
                        </a:cubicBezTo>
                        <a:cubicBezTo>
                          <a:pt x="942" y="925"/>
                          <a:pt x="642" y="484"/>
                          <a:pt x="370" y="28"/>
                        </a:cubicBezTo>
                        <a:cubicBezTo>
                          <a:pt x="361" y="9"/>
                          <a:pt x="336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671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64" name="Google Shape;364;p10"/>
                <p:cNvGrpSpPr/>
                <p:nvPr/>
              </p:nvGrpSpPr>
              <p:grpSpPr>
                <a:xfrm rot="-7114726" flipH="1">
                  <a:off x="392322" y="3097251"/>
                  <a:ext cx="1351142" cy="1139554"/>
                  <a:chOff x="4999379" y="3088459"/>
                  <a:chExt cx="1671860" cy="1410048"/>
                </a:xfrm>
              </p:grpSpPr>
              <p:sp>
                <p:nvSpPr>
                  <p:cNvPr id="365" name="Google Shape;365;p10"/>
                  <p:cNvSpPr/>
                  <p:nvPr/>
                </p:nvSpPr>
                <p:spPr>
                  <a:xfrm>
                    <a:off x="4999379" y="3647153"/>
                    <a:ext cx="864253" cy="8513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5" h="11875" extrusionOk="0">
                        <a:moveTo>
                          <a:pt x="5564" y="1"/>
                        </a:moveTo>
                        <a:cubicBezTo>
                          <a:pt x="5318" y="1"/>
                          <a:pt x="5080" y="74"/>
                          <a:pt x="4907" y="275"/>
                        </a:cubicBezTo>
                        <a:cubicBezTo>
                          <a:pt x="4660" y="556"/>
                          <a:pt x="4546" y="804"/>
                          <a:pt x="4142" y="804"/>
                        </a:cubicBezTo>
                        <a:cubicBezTo>
                          <a:pt x="4127" y="804"/>
                          <a:pt x="4112" y="803"/>
                          <a:pt x="4096" y="803"/>
                        </a:cubicBezTo>
                        <a:cubicBezTo>
                          <a:pt x="3833" y="786"/>
                          <a:pt x="3579" y="733"/>
                          <a:pt x="3324" y="680"/>
                        </a:cubicBezTo>
                        <a:cubicBezTo>
                          <a:pt x="3125" y="642"/>
                          <a:pt x="2916" y="602"/>
                          <a:pt x="2713" y="602"/>
                        </a:cubicBezTo>
                        <a:cubicBezTo>
                          <a:pt x="2493" y="602"/>
                          <a:pt x="2279" y="648"/>
                          <a:pt x="2092" y="794"/>
                        </a:cubicBezTo>
                        <a:cubicBezTo>
                          <a:pt x="2058" y="830"/>
                          <a:pt x="2022" y="864"/>
                          <a:pt x="1986" y="900"/>
                        </a:cubicBezTo>
                        <a:cubicBezTo>
                          <a:pt x="1891" y="997"/>
                          <a:pt x="1819" y="1119"/>
                          <a:pt x="1803" y="1269"/>
                        </a:cubicBezTo>
                        <a:cubicBezTo>
                          <a:pt x="1775" y="1410"/>
                          <a:pt x="1828" y="1841"/>
                          <a:pt x="1644" y="1849"/>
                        </a:cubicBezTo>
                        <a:cubicBezTo>
                          <a:pt x="1469" y="1858"/>
                          <a:pt x="1028" y="1849"/>
                          <a:pt x="1003" y="2122"/>
                        </a:cubicBezTo>
                        <a:cubicBezTo>
                          <a:pt x="967" y="2404"/>
                          <a:pt x="1195" y="2721"/>
                          <a:pt x="1345" y="2985"/>
                        </a:cubicBezTo>
                        <a:cubicBezTo>
                          <a:pt x="1215" y="2958"/>
                          <a:pt x="1069" y="2935"/>
                          <a:pt x="927" y="2935"/>
                        </a:cubicBezTo>
                        <a:cubicBezTo>
                          <a:pt x="685" y="2935"/>
                          <a:pt x="457" y="3002"/>
                          <a:pt x="351" y="3229"/>
                        </a:cubicBezTo>
                        <a:cubicBezTo>
                          <a:pt x="192" y="3582"/>
                          <a:pt x="572" y="3996"/>
                          <a:pt x="870" y="4240"/>
                        </a:cubicBezTo>
                        <a:cubicBezTo>
                          <a:pt x="484" y="4251"/>
                          <a:pt x="0" y="4337"/>
                          <a:pt x="167" y="4840"/>
                        </a:cubicBezTo>
                        <a:cubicBezTo>
                          <a:pt x="220" y="5006"/>
                          <a:pt x="334" y="5182"/>
                          <a:pt x="475" y="5331"/>
                        </a:cubicBezTo>
                        <a:cubicBezTo>
                          <a:pt x="289" y="5393"/>
                          <a:pt x="131" y="5534"/>
                          <a:pt x="87" y="5762"/>
                        </a:cubicBezTo>
                        <a:cubicBezTo>
                          <a:pt x="26" y="6034"/>
                          <a:pt x="256" y="6220"/>
                          <a:pt x="519" y="6317"/>
                        </a:cubicBezTo>
                        <a:cubicBezTo>
                          <a:pt x="264" y="6414"/>
                          <a:pt x="61" y="6614"/>
                          <a:pt x="87" y="6923"/>
                        </a:cubicBezTo>
                        <a:cubicBezTo>
                          <a:pt x="123" y="7406"/>
                          <a:pt x="545" y="7636"/>
                          <a:pt x="984" y="7741"/>
                        </a:cubicBezTo>
                        <a:cubicBezTo>
                          <a:pt x="358" y="8034"/>
                          <a:pt x="962" y="9263"/>
                          <a:pt x="1664" y="9263"/>
                        </a:cubicBezTo>
                        <a:cubicBezTo>
                          <a:pt x="1701" y="9263"/>
                          <a:pt x="1738" y="9259"/>
                          <a:pt x="1775" y="9252"/>
                        </a:cubicBezTo>
                        <a:cubicBezTo>
                          <a:pt x="1847" y="9666"/>
                          <a:pt x="2102" y="10063"/>
                          <a:pt x="2461" y="10282"/>
                        </a:cubicBezTo>
                        <a:cubicBezTo>
                          <a:pt x="2632" y="10383"/>
                          <a:pt x="2838" y="10475"/>
                          <a:pt x="3044" y="10475"/>
                        </a:cubicBezTo>
                        <a:cubicBezTo>
                          <a:pt x="3106" y="10475"/>
                          <a:pt x="3167" y="10467"/>
                          <a:pt x="3227" y="10449"/>
                        </a:cubicBezTo>
                        <a:cubicBezTo>
                          <a:pt x="3316" y="10422"/>
                          <a:pt x="3365" y="10398"/>
                          <a:pt x="3401" y="10398"/>
                        </a:cubicBezTo>
                        <a:cubicBezTo>
                          <a:pt x="3448" y="10398"/>
                          <a:pt x="3475" y="10436"/>
                          <a:pt x="3544" y="10554"/>
                        </a:cubicBezTo>
                        <a:cubicBezTo>
                          <a:pt x="3658" y="10740"/>
                          <a:pt x="3763" y="10924"/>
                          <a:pt x="3904" y="11091"/>
                        </a:cubicBezTo>
                        <a:cubicBezTo>
                          <a:pt x="4124" y="11363"/>
                          <a:pt x="4379" y="11574"/>
                          <a:pt x="4660" y="11707"/>
                        </a:cubicBezTo>
                        <a:cubicBezTo>
                          <a:pt x="4885" y="11817"/>
                          <a:pt x="5129" y="11875"/>
                          <a:pt x="5387" y="11875"/>
                        </a:cubicBezTo>
                        <a:cubicBezTo>
                          <a:pt x="5602" y="11875"/>
                          <a:pt x="5827" y="11835"/>
                          <a:pt x="6059" y="11751"/>
                        </a:cubicBezTo>
                        <a:cubicBezTo>
                          <a:pt x="6523" y="11584"/>
                          <a:pt x="6701" y="11302"/>
                          <a:pt x="6506" y="10941"/>
                        </a:cubicBezTo>
                        <a:lnTo>
                          <a:pt x="6506" y="10941"/>
                        </a:lnTo>
                        <a:cubicBezTo>
                          <a:pt x="7012" y="11120"/>
                          <a:pt x="7531" y="11444"/>
                          <a:pt x="8070" y="11444"/>
                        </a:cubicBezTo>
                        <a:cubicBezTo>
                          <a:pt x="8141" y="11444"/>
                          <a:pt x="8212" y="11438"/>
                          <a:pt x="8283" y="11426"/>
                        </a:cubicBezTo>
                        <a:cubicBezTo>
                          <a:pt x="9022" y="11302"/>
                          <a:pt x="9233" y="10660"/>
                          <a:pt x="9030" y="9991"/>
                        </a:cubicBezTo>
                        <a:cubicBezTo>
                          <a:pt x="8950" y="9727"/>
                          <a:pt x="8925" y="9816"/>
                          <a:pt x="9153" y="9746"/>
                        </a:cubicBezTo>
                        <a:cubicBezTo>
                          <a:pt x="9277" y="9702"/>
                          <a:pt x="9400" y="9666"/>
                          <a:pt x="9505" y="9588"/>
                        </a:cubicBezTo>
                        <a:cubicBezTo>
                          <a:pt x="9689" y="9463"/>
                          <a:pt x="9830" y="9316"/>
                          <a:pt x="9936" y="9122"/>
                        </a:cubicBezTo>
                        <a:cubicBezTo>
                          <a:pt x="10086" y="8830"/>
                          <a:pt x="10005" y="8567"/>
                          <a:pt x="9822" y="8356"/>
                        </a:cubicBezTo>
                        <a:lnTo>
                          <a:pt x="9822" y="8356"/>
                        </a:lnTo>
                        <a:cubicBezTo>
                          <a:pt x="10104" y="8469"/>
                          <a:pt x="10432" y="8591"/>
                          <a:pt x="10722" y="8591"/>
                        </a:cubicBezTo>
                        <a:cubicBezTo>
                          <a:pt x="10837" y="8591"/>
                          <a:pt x="10946" y="8572"/>
                          <a:pt x="11044" y="8524"/>
                        </a:cubicBezTo>
                        <a:cubicBezTo>
                          <a:pt x="11474" y="8303"/>
                          <a:pt x="11519" y="7855"/>
                          <a:pt x="11263" y="7478"/>
                        </a:cubicBezTo>
                        <a:cubicBezTo>
                          <a:pt x="11177" y="7345"/>
                          <a:pt x="11088" y="7231"/>
                          <a:pt x="10991" y="7108"/>
                        </a:cubicBezTo>
                        <a:cubicBezTo>
                          <a:pt x="10966" y="7064"/>
                          <a:pt x="11263" y="6906"/>
                          <a:pt x="11299" y="6878"/>
                        </a:cubicBezTo>
                        <a:cubicBezTo>
                          <a:pt x="11493" y="6739"/>
                          <a:pt x="11704" y="6581"/>
                          <a:pt x="11835" y="6361"/>
                        </a:cubicBezTo>
                        <a:cubicBezTo>
                          <a:pt x="12055" y="6000"/>
                          <a:pt x="12046" y="5490"/>
                          <a:pt x="11633" y="5253"/>
                        </a:cubicBezTo>
                        <a:cubicBezTo>
                          <a:pt x="11317" y="5065"/>
                          <a:pt x="10919" y="4975"/>
                          <a:pt x="10531" y="4975"/>
                        </a:cubicBezTo>
                        <a:cubicBezTo>
                          <a:pt x="10337" y="4975"/>
                          <a:pt x="10145" y="4997"/>
                          <a:pt x="9967" y="5041"/>
                        </a:cubicBezTo>
                        <a:lnTo>
                          <a:pt x="9967" y="5041"/>
                        </a:lnTo>
                        <a:cubicBezTo>
                          <a:pt x="10194" y="4982"/>
                          <a:pt x="10419" y="4327"/>
                          <a:pt x="10366" y="3996"/>
                        </a:cubicBezTo>
                        <a:cubicBezTo>
                          <a:pt x="10358" y="3951"/>
                          <a:pt x="10349" y="3915"/>
                          <a:pt x="10333" y="3882"/>
                        </a:cubicBezTo>
                        <a:cubicBezTo>
                          <a:pt x="10174" y="3582"/>
                          <a:pt x="9900" y="3468"/>
                          <a:pt x="9602" y="3415"/>
                        </a:cubicBezTo>
                        <a:cubicBezTo>
                          <a:pt x="9786" y="3204"/>
                          <a:pt x="9875" y="2913"/>
                          <a:pt x="9619" y="2693"/>
                        </a:cubicBezTo>
                        <a:cubicBezTo>
                          <a:pt x="9522" y="2615"/>
                          <a:pt x="9436" y="2579"/>
                          <a:pt x="9347" y="2579"/>
                        </a:cubicBezTo>
                        <a:cubicBezTo>
                          <a:pt x="9460" y="1884"/>
                          <a:pt x="8748" y="1328"/>
                          <a:pt x="8088" y="1328"/>
                        </a:cubicBezTo>
                        <a:cubicBezTo>
                          <a:pt x="7820" y="1328"/>
                          <a:pt x="7560" y="1419"/>
                          <a:pt x="7368" y="1630"/>
                        </a:cubicBezTo>
                        <a:cubicBezTo>
                          <a:pt x="7359" y="1322"/>
                          <a:pt x="7220" y="1033"/>
                          <a:pt x="7017" y="777"/>
                        </a:cubicBezTo>
                        <a:cubicBezTo>
                          <a:pt x="6762" y="452"/>
                          <a:pt x="6384" y="188"/>
                          <a:pt x="6015" y="72"/>
                        </a:cubicBezTo>
                        <a:cubicBezTo>
                          <a:pt x="5870" y="29"/>
                          <a:pt x="5716" y="1"/>
                          <a:pt x="5564" y="1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10"/>
                  <p:cNvSpPr/>
                  <p:nvPr/>
                </p:nvSpPr>
                <p:spPr>
                  <a:xfrm>
                    <a:off x="5604527" y="3514523"/>
                    <a:ext cx="1036674" cy="9637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60" h="13443" extrusionOk="0">
                        <a:moveTo>
                          <a:pt x="2892" y="1"/>
                        </a:moveTo>
                        <a:cubicBezTo>
                          <a:pt x="2787" y="1"/>
                          <a:pt x="2679" y="19"/>
                          <a:pt x="2577" y="59"/>
                        </a:cubicBezTo>
                        <a:cubicBezTo>
                          <a:pt x="1917" y="314"/>
                          <a:pt x="1258" y="551"/>
                          <a:pt x="1275" y="1395"/>
                        </a:cubicBezTo>
                        <a:cubicBezTo>
                          <a:pt x="1311" y="2811"/>
                          <a:pt x="2514" y="4183"/>
                          <a:pt x="3438" y="5160"/>
                        </a:cubicBezTo>
                        <a:cubicBezTo>
                          <a:pt x="3949" y="5704"/>
                          <a:pt x="4591" y="6187"/>
                          <a:pt x="5171" y="6645"/>
                        </a:cubicBezTo>
                        <a:cubicBezTo>
                          <a:pt x="5716" y="7076"/>
                          <a:pt x="6260" y="7481"/>
                          <a:pt x="6885" y="7789"/>
                        </a:cubicBezTo>
                        <a:cubicBezTo>
                          <a:pt x="7579" y="8139"/>
                          <a:pt x="8370" y="8431"/>
                          <a:pt x="8995" y="8922"/>
                        </a:cubicBezTo>
                        <a:cubicBezTo>
                          <a:pt x="9233" y="9108"/>
                          <a:pt x="9478" y="9328"/>
                          <a:pt x="9647" y="9583"/>
                        </a:cubicBezTo>
                        <a:cubicBezTo>
                          <a:pt x="9708" y="9678"/>
                          <a:pt x="9786" y="9794"/>
                          <a:pt x="9814" y="9916"/>
                        </a:cubicBezTo>
                        <a:cubicBezTo>
                          <a:pt x="9870" y="10171"/>
                          <a:pt x="9686" y="10231"/>
                          <a:pt x="9489" y="10231"/>
                        </a:cubicBezTo>
                        <a:cubicBezTo>
                          <a:pt x="9347" y="10231"/>
                          <a:pt x="9198" y="10200"/>
                          <a:pt x="9128" y="10189"/>
                        </a:cubicBezTo>
                        <a:cubicBezTo>
                          <a:pt x="7651" y="9952"/>
                          <a:pt x="6218" y="9486"/>
                          <a:pt x="4757" y="9178"/>
                        </a:cubicBezTo>
                        <a:cubicBezTo>
                          <a:pt x="3272" y="8878"/>
                          <a:pt x="1794" y="8581"/>
                          <a:pt x="414" y="7956"/>
                        </a:cubicBezTo>
                        <a:cubicBezTo>
                          <a:pt x="401" y="7950"/>
                          <a:pt x="386" y="7947"/>
                          <a:pt x="371" y="7947"/>
                        </a:cubicBezTo>
                        <a:cubicBezTo>
                          <a:pt x="236" y="7947"/>
                          <a:pt x="43" y="8172"/>
                          <a:pt x="26" y="8289"/>
                        </a:cubicBezTo>
                        <a:cubicBezTo>
                          <a:pt x="1" y="8448"/>
                          <a:pt x="62" y="8570"/>
                          <a:pt x="193" y="8667"/>
                        </a:cubicBezTo>
                        <a:cubicBezTo>
                          <a:pt x="668" y="9036"/>
                          <a:pt x="1372" y="9133"/>
                          <a:pt x="1944" y="9247"/>
                        </a:cubicBezTo>
                        <a:cubicBezTo>
                          <a:pt x="3211" y="9486"/>
                          <a:pt x="4397" y="9872"/>
                          <a:pt x="5610" y="10277"/>
                        </a:cubicBezTo>
                        <a:cubicBezTo>
                          <a:pt x="7096" y="10769"/>
                          <a:pt x="8581" y="11271"/>
                          <a:pt x="10050" y="11833"/>
                        </a:cubicBezTo>
                        <a:cubicBezTo>
                          <a:pt x="10744" y="12096"/>
                          <a:pt x="11563" y="12326"/>
                          <a:pt x="12196" y="12721"/>
                        </a:cubicBezTo>
                        <a:cubicBezTo>
                          <a:pt x="12538" y="12932"/>
                          <a:pt x="12952" y="13371"/>
                          <a:pt x="13366" y="13434"/>
                        </a:cubicBezTo>
                        <a:cubicBezTo>
                          <a:pt x="13400" y="13440"/>
                          <a:pt x="13433" y="13443"/>
                          <a:pt x="13466" y="13443"/>
                        </a:cubicBezTo>
                        <a:cubicBezTo>
                          <a:pt x="14098" y="13443"/>
                          <a:pt x="14460" y="12430"/>
                          <a:pt x="14360" y="11904"/>
                        </a:cubicBezTo>
                        <a:cubicBezTo>
                          <a:pt x="14157" y="10927"/>
                          <a:pt x="13163" y="10144"/>
                          <a:pt x="12433" y="9556"/>
                        </a:cubicBezTo>
                        <a:cubicBezTo>
                          <a:pt x="11291" y="8633"/>
                          <a:pt x="10033" y="7876"/>
                          <a:pt x="8828" y="7040"/>
                        </a:cubicBezTo>
                        <a:cubicBezTo>
                          <a:pt x="7590" y="6179"/>
                          <a:pt x="6401" y="5229"/>
                          <a:pt x="5488" y="4024"/>
                        </a:cubicBezTo>
                        <a:cubicBezTo>
                          <a:pt x="4660" y="2935"/>
                          <a:pt x="4055" y="1739"/>
                          <a:pt x="3422" y="534"/>
                        </a:cubicBezTo>
                        <a:cubicBezTo>
                          <a:pt x="3557" y="214"/>
                          <a:pt x="3246" y="1"/>
                          <a:pt x="2892" y="1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10"/>
                  <p:cNvSpPr/>
                  <p:nvPr/>
                </p:nvSpPr>
                <p:spPr>
                  <a:xfrm>
                    <a:off x="5115232" y="3088459"/>
                    <a:ext cx="957812" cy="10724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60" h="14959" extrusionOk="0">
                        <a:moveTo>
                          <a:pt x="5218" y="1"/>
                        </a:moveTo>
                        <a:cubicBezTo>
                          <a:pt x="5162" y="1"/>
                          <a:pt x="5105" y="2"/>
                          <a:pt x="5049" y="4"/>
                        </a:cubicBezTo>
                        <a:cubicBezTo>
                          <a:pt x="4363" y="40"/>
                          <a:pt x="3572" y="532"/>
                          <a:pt x="3633" y="1323"/>
                        </a:cubicBezTo>
                        <a:cubicBezTo>
                          <a:pt x="3685" y="1992"/>
                          <a:pt x="4010" y="2414"/>
                          <a:pt x="4452" y="2767"/>
                        </a:cubicBezTo>
                        <a:cubicBezTo>
                          <a:pt x="4075" y="2654"/>
                          <a:pt x="3676" y="2599"/>
                          <a:pt x="3290" y="2599"/>
                        </a:cubicBezTo>
                        <a:cubicBezTo>
                          <a:pt x="3135" y="2599"/>
                          <a:pt x="2982" y="2608"/>
                          <a:pt x="2833" y="2625"/>
                        </a:cubicBezTo>
                        <a:cubicBezTo>
                          <a:pt x="2111" y="2714"/>
                          <a:pt x="1214" y="3003"/>
                          <a:pt x="792" y="3655"/>
                        </a:cubicBezTo>
                        <a:cubicBezTo>
                          <a:pt x="1" y="4886"/>
                          <a:pt x="1119" y="6399"/>
                          <a:pt x="2341" y="6810"/>
                        </a:cubicBezTo>
                        <a:cubicBezTo>
                          <a:pt x="1655" y="7232"/>
                          <a:pt x="495" y="7840"/>
                          <a:pt x="370" y="8693"/>
                        </a:cubicBezTo>
                        <a:cubicBezTo>
                          <a:pt x="345" y="8851"/>
                          <a:pt x="353" y="9026"/>
                          <a:pt x="414" y="9212"/>
                        </a:cubicBezTo>
                        <a:cubicBezTo>
                          <a:pt x="592" y="9723"/>
                          <a:pt x="1014" y="10134"/>
                          <a:pt x="1497" y="10364"/>
                        </a:cubicBezTo>
                        <a:cubicBezTo>
                          <a:pt x="1761" y="10486"/>
                          <a:pt x="2025" y="10531"/>
                          <a:pt x="2280" y="10539"/>
                        </a:cubicBezTo>
                        <a:cubicBezTo>
                          <a:pt x="2325" y="10540"/>
                          <a:pt x="2369" y="10541"/>
                          <a:pt x="2414" y="10541"/>
                        </a:cubicBezTo>
                        <a:cubicBezTo>
                          <a:pt x="2630" y="10541"/>
                          <a:pt x="2843" y="10529"/>
                          <a:pt x="3064" y="10529"/>
                        </a:cubicBezTo>
                        <a:cubicBezTo>
                          <a:pt x="3110" y="10529"/>
                          <a:pt x="3156" y="10530"/>
                          <a:pt x="3202" y="10531"/>
                        </a:cubicBezTo>
                        <a:cubicBezTo>
                          <a:pt x="2516" y="11147"/>
                          <a:pt x="1636" y="11955"/>
                          <a:pt x="1972" y="12958"/>
                        </a:cubicBezTo>
                        <a:cubicBezTo>
                          <a:pt x="2097" y="13342"/>
                          <a:pt x="2422" y="13497"/>
                          <a:pt x="2770" y="13497"/>
                        </a:cubicBezTo>
                        <a:cubicBezTo>
                          <a:pt x="2884" y="13497"/>
                          <a:pt x="3001" y="13480"/>
                          <a:pt x="3114" y="13449"/>
                        </a:cubicBezTo>
                        <a:lnTo>
                          <a:pt x="3114" y="13449"/>
                        </a:lnTo>
                        <a:cubicBezTo>
                          <a:pt x="2966" y="13952"/>
                          <a:pt x="3527" y="14593"/>
                          <a:pt x="4196" y="14849"/>
                        </a:cubicBezTo>
                        <a:cubicBezTo>
                          <a:pt x="4241" y="14865"/>
                          <a:pt x="4285" y="14882"/>
                          <a:pt x="4338" y="14893"/>
                        </a:cubicBezTo>
                        <a:cubicBezTo>
                          <a:pt x="4390" y="14910"/>
                          <a:pt x="4443" y="14927"/>
                          <a:pt x="4496" y="14935"/>
                        </a:cubicBezTo>
                        <a:cubicBezTo>
                          <a:pt x="4549" y="14946"/>
                          <a:pt x="4601" y="14954"/>
                          <a:pt x="4654" y="14954"/>
                        </a:cubicBezTo>
                        <a:cubicBezTo>
                          <a:pt x="4692" y="14957"/>
                          <a:pt x="4729" y="14959"/>
                          <a:pt x="4767" y="14959"/>
                        </a:cubicBezTo>
                        <a:cubicBezTo>
                          <a:pt x="4834" y="14959"/>
                          <a:pt x="4899" y="14953"/>
                          <a:pt x="4960" y="14935"/>
                        </a:cubicBezTo>
                        <a:cubicBezTo>
                          <a:pt x="5023" y="14935"/>
                          <a:pt x="5066" y="14918"/>
                          <a:pt x="5118" y="14901"/>
                        </a:cubicBezTo>
                        <a:cubicBezTo>
                          <a:pt x="5215" y="14882"/>
                          <a:pt x="5296" y="14840"/>
                          <a:pt x="5374" y="14787"/>
                        </a:cubicBezTo>
                        <a:cubicBezTo>
                          <a:pt x="5868" y="14460"/>
                          <a:pt x="7731" y="12844"/>
                          <a:pt x="7398" y="12000"/>
                        </a:cubicBezTo>
                        <a:lnTo>
                          <a:pt x="7398" y="12000"/>
                        </a:lnTo>
                        <a:cubicBezTo>
                          <a:pt x="7534" y="12040"/>
                          <a:pt x="7680" y="12060"/>
                          <a:pt x="7827" y="12060"/>
                        </a:cubicBezTo>
                        <a:cubicBezTo>
                          <a:pt x="8152" y="12060"/>
                          <a:pt x="8485" y="11964"/>
                          <a:pt x="8750" y="11789"/>
                        </a:cubicBezTo>
                        <a:cubicBezTo>
                          <a:pt x="8847" y="11727"/>
                          <a:pt x="8936" y="11656"/>
                          <a:pt x="9006" y="11577"/>
                        </a:cubicBezTo>
                        <a:cubicBezTo>
                          <a:pt x="9411" y="11155"/>
                          <a:pt x="9489" y="10847"/>
                          <a:pt x="9297" y="10417"/>
                        </a:cubicBezTo>
                        <a:cubicBezTo>
                          <a:pt x="9269" y="10372"/>
                          <a:pt x="9253" y="10328"/>
                          <a:pt x="9225" y="10284"/>
                        </a:cubicBezTo>
                        <a:cubicBezTo>
                          <a:pt x="9208" y="10240"/>
                          <a:pt x="9181" y="10187"/>
                          <a:pt x="9147" y="10145"/>
                        </a:cubicBezTo>
                        <a:cubicBezTo>
                          <a:pt x="8847" y="9634"/>
                          <a:pt x="9656" y="9739"/>
                          <a:pt x="9947" y="9651"/>
                        </a:cubicBezTo>
                        <a:cubicBezTo>
                          <a:pt x="10361" y="9511"/>
                          <a:pt x="10799" y="9343"/>
                          <a:pt x="11152" y="9070"/>
                        </a:cubicBezTo>
                        <a:cubicBezTo>
                          <a:pt x="11644" y="8684"/>
                          <a:pt x="11863" y="8165"/>
                          <a:pt x="11566" y="7602"/>
                        </a:cubicBezTo>
                        <a:cubicBezTo>
                          <a:pt x="12391" y="7426"/>
                          <a:pt x="13096" y="6732"/>
                          <a:pt x="13235" y="5888"/>
                        </a:cubicBezTo>
                        <a:cubicBezTo>
                          <a:pt x="13359" y="5194"/>
                          <a:pt x="12910" y="4850"/>
                          <a:pt x="12365" y="4736"/>
                        </a:cubicBezTo>
                        <a:cubicBezTo>
                          <a:pt x="12787" y="4464"/>
                          <a:pt x="13060" y="3839"/>
                          <a:pt x="13129" y="3381"/>
                        </a:cubicBezTo>
                        <a:cubicBezTo>
                          <a:pt x="13218" y="2784"/>
                          <a:pt x="12832" y="2273"/>
                          <a:pt x="12321" y="2009"/>
                        </a:cubicBezTo>
                        <a:cubicBezTo>
                          <a:pt x="12462" y="1956"/>
                          <a:pt x="12585" y="1870"/>
                          <a:pt x="12646" y="1745"/>
                        </a:cubicBezTo>
                        <a:cubicBezTo>
                          <a:pt x="12804" y="1448"/>
                          <a:pt x="12654" y="1043"/>
                          <a:pt x="12313" y="965"/>
                        </a:cubicBezTo>
                        <a:cubicBezTo>
                          <a:pt x="12222" y="941"/>
                          <a:pt x="12125" y="930"/>
                          <a:pt x="12024" y="930"/>
                        </a:cubicBezTo>
                        <a:cubicBezTo>
                          <a:pt x="11751" y="930"/>
                          <a:pt x="11448" y="1010"/>
                          <a:pt x="11160" y="1131"/>
                        </a:cubicBezTo>
                        <a:cubicBezTo>
                          <a:pt x="11002" y="796"/>
                          <a:pt x="10774" y="515"/>
                          <a:pt x="10483" y="365"/>
                        </a:cubicBezTo>
                        <a:cubicBezTo>
                          <a:pt x="10348" y="299"/>
                          <a:pt x="10223" y="272"/>
                          <a:pt x="10108" y="272"/>
                        </a:cubicBezTo>
                        <a:cubicBezTo>
                          <a:pt x="10074" y="272"/>
                          <a:pt x="10041" y="274"/>
                          <a:pt x="10008" y="279"/>
                        </a:cubicBezTo>
                        <a:cubicBezTo>
                          <a:pt x="9455" y="374"/>
                          <a:pt x="9111" y="1184"/>
                          <a:pt x="9042" y="1745"/>
                        </a:cubicBezTo>
                        <a:cubicBezTo>
                          <a:pt x="8706" y="1131"/>
                          <a:pt x="8064" y="762"/>
                          <a:pt x="7431" y="498"/>
                        </a:cubicBezTo>
                        <a:cubicBezTo>
                          <a:pt x="6753" y="204"/>
                          <a:pt x="5968" y="1"/>
                          <a:pt x="5218" y="1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10"/>
                  <p:cNvSpPr/>
                  <p:nvPr/>
                </p:nvSpPr>
                <p:spPr>
                  <a:xfrm>
                    <a:off x="5232520" y="3107887"/>
                    <a:ext cx="840523" cy="13906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4" h="19397" extrusionOk="0">
                        <a:moveTo>
                          <a:pt x="8472" y="1"/>
                        </a:moveTo>
                        <a:cubicBezTo>
                          <a:pt x="8438" y="1"/>
                          <a:pt x="8405" y="3"/>
                          <a:pt x="8372" y="8"/>
                        </a:cubicBezTo>
                        <a:cubicBezTo>
                          <a:pt x="8592" y="271"/>
                          <a:pt x="8777" y="535"/>
                          <a:pt x="8908" y="763"/>
                        </a:cubicBezTo>
                        <a:cubicBezTo>
                          <a:pt x="9330" y="1493"/>
                          <a:pt x="9655" y="2593"/>
                          <a:pt x="8908" y="3251"/>
                        </a:cubicBezTo>
                        <a:cubicBezTo>
                          <a:pt x="8429" y="3681"/>
                          <a:pt x="7729" y="3998"/>
                          <a:pt x="7058" y="3998"/>
                        </a:cubicBezTo>
                        <a:cubicBezTo>
                          <a:pt x="6892" y="3998"/>
                          <a:pt x="6728" y="3979"/>
                          <a:pt x="6570" y="3937"/>
                        </a:cubicBezTo>
                        <a:cubicBezTo>
                          <a:pt x="6564" y="3936"/>
                          <a:pt x="6559" y="3935"/>
                          <a:pt x="6554" y="3935"/>
                        </a:cubicBezTo>
                        <a:cubicBezTo>
                          <a:pt x="6486" y="3935"/>
                          <a:pt x="6461" y="4035"/>
                          <a:pt x="6534" y="4051"/>
                        </a:cubicBezTo>
                        <a:cubicBezTo>
                          <a:pt x="7414" y="4228"/>
                          <a:pt x="8372" y="5537"/>
                          <a:pt x="7308" y="6170"/>
                        </a:cubicBezTo>
                        <a:cubicBezTo>
                          <a:pt x="6952" y="6374"/>
                          <a:pt x="6537" y="6463"/>
                          <a:pt x="6119" y="6463"/>
                        </a:cubicBezTo>
                        <a:cubicBezTo>
                          <a:pt x="5691" y="6463"/>
                          <a:pt x="5259" y="6370"/>
                          <a:pt x="4882" y="6214"/>
                        </a:cubicBezTo>
                        <a:cubicBezTo>
                          <a:pt x="4874" y="6212"/>
                          <a:pt x="4867" y="6210"/>
                          <a:pt x="4860" y="6210"/>
                        </a:cubicBezTo>
                        <a:cubicBezTo>
                          <a:pt x="4804" y="6210"/>
                          <a:pt x="4774" y="6298"/>
                          <a:pt x="4829" y="6328"/>
                        </a:cubicBezTo>
                        <a:cubicBezTo>
                          <a:pt x="5065" y="6478"/>
                          <a:pt x="5295" y="6681"/>
                          <a:pt x="5426" y="6936"/>
                        </a:cubicBezTo>
                        <a:cubicBezTo>
                          <a:pt x="5592" y="7242"/>
                          <a:pt x="5733" y="7991"/>
                          <a:pt x="5095" y="7991"/>
                        </a:cubicBezTo>
                        <a:cubicBezTo>
                          <a:pt x="5091" y="7991"/>
                          <a:pt x="5088" y="7991"/>
                          <a:pt x="5084" y="7991"/>
                        </a:cubicBezTo>
                        <a:cubicBezTo>
                          <a:pt x="4521" y="7974"/>
                          <a:pt x="4073" y="7533"/>
                          <a:pt x="3668" y="7191"/>
                        </a:cubicBezTo>
                        <a:cubicBezTo>
                          <a:pt x="3651" y="7177"/>
                          <a:pt x="3632" y="7170"/>
                          <a:pt x="3615" y="7170"/>
                        </a:cubicBezTo>
                        <a:cubicBezTo>
                          <a:pt x="3570" y="7170"/>
                          <a:pt x="3534" y="7213"/>
                          <a:pt x="3554" y="7269"/>
                        </a:cubicBezTo>
                        <a:cubicBezTo>
                          <a:pt x="3668" y="7525"/>
                          <a:pt x="3774" y="7930"/>
                          <a:pt x="3765" y="8299"/>
                        </a:cubicBezTo>
                        <a:cubicBezTo>
                          <a:pt x="3757" y="8776"/>
                          <a:pt x="3580" y="9199"/>
                          <a:pt x="3030" y="9199"/>
                        </a:cubicBezTo>
                        <a:cubicBezTo>
                          <a:pt x="3003" y="9199"/>
                          <a:pt x="2975" y="9198"/>
                          <a:pt x="2946" y="9196"/>
                        </a:cubicBezTo>
                        <a:cubicBezTo>
                          <a:pt x="2419" y="9152"/>
                          <a:pt x="2041" y="8747"/>
                          <a:pt x="1769" y="8333"/>
                        </a:cubicBezTo>
                        <a:cubicBezTo>
                          <a:pt x="1752" y="8310"/>
                          <a:pt x="1728" y="8300"/>
                          <a:pt x="1706" y="8300"/>
                        </a:cubicBezTo>
                        <a:cubicBezTo>
                          <a:pt x="1668" y="8300"/>
                          <a:pt x="1635" y="8329"/>
                          <a:pt x="1646" y="8377"/>
                        </a:cubicBezTo>
                        <a:cubicBezTo>
                          <a:pt x="1822" y="9221"/>
                          <a:pt x="1302" y="9846"/>
                          <a:pt x="644" y="10268"/>
                        </a:cubicBezTo>
                        <a:cubicBezTo>
                          <a:pt x="689" y="10269"/>
                          <a:pt x="733" y="10270"/>
                          <a:pt x="778" y="10270"/>
                        </a:cubicBezTo>
                        <a:cubicBezTo>
                          <a:pt x="994" y="10270"/>
                          <a:pt x="1207" y="10258"/>
                          <a:pt x="1428" y="10258"/>
                        </a:cubicBezTo>
                        <a:cubicBezTo>
                          <a:pt x="1474" y="10258"/>
                          <a:pt x="1520" y="10259"/>
                          <a:pt x="1566" y="10260"/>
                        </a:cubicBezTo>
                        <a:cubicBezTo>
                          <a:pt x="880" y="10876"/>
                          <a:pt x="0" y="11684"/>
                          <a:pt x="336" y="12687"/>
                        </a:cubicBezTo>
                        <a:cubicBezTo>
                          <a:pt x="461" y="13071"/>
                          <a:pt x="786" y="13226"/>
                          <a:pt x="1134" y="13226"/>
                        </a:cubicBezTo>
                        <a:cubicBezTo>
                          <a:pt x="1248" y="13226"/>
                          <a:pt x="1365" y="13209"/>
                          <a:pt x="1478" y="13178"/>
                        </a:cubicBezTo>
                        <a:lnTo>
                          <a:pt x="1478" y="13178"/>
                        </a:lnTo>
                        <a:cubicBezTo>
                          <a:pt x="1330" y="13681"/>
                          <a:pt x="1891" y="14322"/>
                          <a:pt x="2560" y="14578"/>
                        </a:cubicBezTo>
                        <a:cubicBezTo>
                          <a:pt x="2605" y="14594"/>
                          <a:pt x="2649" y="14611"/>
                          <a:pt x="2702" y="14622"/>
                        </a:cubicBezTo>
                        <a:cubicBezTo>
                          <a:pt x="2754" y="14639"/>
                          <a:pt x="2807" y="14656"/>
                          <a:pt x="2860" y="14664"/>
                        </a:cubicBezTo>
                        <a:cubicBezTo>
                          <a:pt x="2913" y="14675"/>
                          <a:pt x="2965" y="14683"/>
                          <a:pt x="3018" y="14683"/>
                        </a:cubicBezTo>
                        <a:cubicBezTo>
                          <a:pt x="3046" y="14685"/>
                          <a:pt x="3074" y="14686"/>
                          <a:pt x="3101" y="14686"/>
                        </a:cubicBezTo>
                        <a:cubicBezTo>
                          <a:pt x="3178" y="14686"/>
                          <a:pt x="3254" y="14678"/>
                          <a:pt x="3324" y="14664"/>
                        </a:cubicBezTo>
                        <a:cubicBezTo>
                          <a:pt x="3387" y="14664"/>
                          <a:pt x="3430" y="14647"/>
                          <a:pt x="3482" y="14630"/>
                        </a:cubicBezTo>
                        <a:cubicBezTo>
                          <a:pt x="3704" y="14938"/>
                          <a:pt x="3799" y="15316"/>
                          <a:pt x="3527" y="15544"/>
                        </a:cubicBezTo>
                        <a:cubicBezTo>
                          <a:pt x="3316" y="15719"/>
                          <a:pt x="3096" y="15861"/>
                          <a:pt x="2930" y="16099"/>
                        </a:cubicBezTo>
                        <a:cubicBezTo>
                          <a:pt x="2902" y="16124"/>
                          <a:pt x="2921" y="16169"/>
                          <a:pt x="2955" y="16194"/>
                        </a:cubicBezTo>
                        <a:cubicBezTo>
                          <a:pt x="3879" y="16785"/>
                          <a:pt x="3149" y="17566"/>
                          <a:pt x="2313" y="17585"/>
                        </a:cubicBezTo>
                        <a:cubicBezTo>
                          <a:pt x="2261" y="17585"/>
                          <a:pt x="2227" y="17638"/>
                          <a:pt x="2252" y="17690"/>
                        </a:cubicBezTo>
                        <a:cubicBezTo>
                          <a:pt x="2499" y="18068"/>
                          <a:pt x="2666" y="18499"/>
                          <a:pt x="2235" y="18843"/>
                        </a:cubicBezTo>
                        <a:cubicBezTo>
                          <a:pt x="1971" y="19054"/>
                          <a:pt x="1708" y="19159"/>
                          <a:pt x="1408" y="19229"/>
                        </a:cubicBezTo>
                        <a:cubicBezTo>
                          <a:pt x="1633" y="19339"/>
                          <a:pt x="1877" y="19397"/>
                          <a:pt x="2135" y="19397"/>
                        </a:cubicBezTo>
                        <a:cubicBezTo>
                          <a:pt x="2350" y="19397"/>
                          <a:pt x="2575" y="19357"/>
                          <a:pt x="2807" y="19273"/>
                        </a:cubicBezTo>
                        <a:cubicBezTo>
                          <a:pt x="3271" y="19106"/>
                          <a:pt x="3449" y="18824"/>
                          <a:pt x="3254" y="18463"/>
                        </a:cubicBezTo>
                        <a:lnTo>
                          <a:pt x="3254" y="18463"/>
                        </a:lnTo>
                        <a:cubicBezTo>
                          <a:pt x="3760" y="18642"/>
                          <a:pt x="4279" y="18966"/>
                          <a:pt x="4818" y="18966"/>
                        </a:cubicBezTo>
                        <a:cubicBezTo>
                          <a:pt x="4889" y="18966"/>
                          <a:pt x="4960" y="18960"/>
                          <a:pt x="5031" y="18948"/>
                        </a:cubicBezTo>
                        <a:cubicBezTo>
                          <a:pt x="5770" y="18824"/>
                          <a:pt x="5981" y="18182"/>
                          <a:pt x="5778" y="17513"/>
                        </a:cubicBezTo>
                        <a:cubicBezTo>
                          <a:pt x="5698" y="17249"/>
                          <a:pt x="5673" y="17338"/>
                          <a:pt x="5901" y="17268"/>
                        </a:cubicBezTo>
                        <a:cubicBezTo>
                          <a:pt x="6025" y="17224"/>
                          <a:pt x="6148" y="17188"/>
                          <a:pt x="6253" y="17110"/>
                        </a:cubicBezTo>
                        <a:cubicBezTo>
                          <a:pt x="6437" y="16985"/>
                          <a:pt x="6578" y="16838"/>
                          <a:pt x="6684" y="16644"/>
                        </a:cubicBezTo>
                        <a:cubicBezTo>
                          <a:pt x="6834" y="16352"/>
                          <a:pt x="6753" y="16089"/>
                          <a:pt x="6570" y="15878"/>
                        </a:cubicBezTo>
                        <a:lnTo>
                          <a:pt x="6570" y="15878"/>
                        </a:lnTo>
                        <a:cubicBezTo>
                          <a:pt x="6852" y="15991"/>
                          <a:pt x="7180" y="16113"/>
                          <a:pt x="7470" y="16113"/>
                        </a:cubicBezTo>
                        <a:cubicBezTo>
                          <a:pt x="7585" y="16113"/>
                          <a:pt x="7694" y="16094"/>
                          <a:pt x="7792" y="16046"/>
                        </a:cubicBezTo>
                        <a:cubicBezTo>
                          <a:pt x="8222" y="15825"/>
                          <a:pt x="8267" y="15377"/>
                          <a:pt x="8011" y="15000"/>
                        </a:cubicBezTo>
                        <a:cubicBezTo>
                          <a:pt x="7925" y="14875"/>
                          <a:pt x="7836" y="14753"/>
                          <a:pt x="7739" y="14630"/>
                        </a:cubicBezTo>
                        <a:cubicBezTo>
                          <a:pt x="7703" y="14586"/>
                          <a:pt x="8011" y="14428"/>
                          <a:pt x="8047" y="14400"/>
                        </a:cubicBezTo>
                        <a:cubicBezTo>
                          <a:pt x="8241" y="14261"/>
                          <a:pt x="8452" y="14103"/>
                          <a:pt x="8583" y="13892"/>
                        </a:cubicBezTo>
                        <a:cubicBezTo>
                          <a:pt x="8803" y="13531"/>
                          <a:pt x="8786" y="13020"/>
                          <a:pt x="8381" y="12784"/>
                        </a:cubicBezTo>
                        <a:cubicBezTo>
                          <a:pt x="8074" y="12601"/>
                          <a:pt x="7686" y="12519"/>
                          <a:pt x="7306" y="12519"/>
                        </a:cubicBezTo>
                        <a:cubicBezTo>
                          <a:pt x="7097" y="12519"/>
                          <a:pt x="6891" y="12543"/>
                          <a:pt x="6701" y="12590"/>
                        </a:cubicBezTo>
                        <a:cubicBezTo>
                          <a:pt x="6931" y="12528"/>
                          <a:pt x="7142" y="11895"/>
                          <a:pt x="7089" y="11562"/>
                        </a:cubicBezTo>
                        <a:cubicBezTo>
                          <a:pt x="7186" y="11499"/>
                          <a:pt x="7247" y="11473"/>
                          <a:pt x="7325" y="11393"/>
                        </a:cubicBezTo>
                        <a:cubicBezTo>
                          <a:pt x="7722" y="10963"/>
                          <a:pt x="7800" y="10665"/>
                          <a:pt x="7555" y="10313"/>
                        </a:cubicBezTo>
                        <a:cubicBezTo>
                          <a:pt x="7520" y="10296"/>
                          <a:pt x="7564" y="10137"/>
                          <a:pt x="7536" y="10093"/>
                        </a:cubicBezTo>
                        <a:cubicBezTo>
                          <a:pt x="7520" y="10049"/>
                          <a:pt x="7545" y="9916"/>
                          <a:pt x="7511" y="9874"/>
                        </a:cubicBezTo>
                        <a:cubicBezTo>
                          <a:pt x="7211" y="9363"/>
                          <a:pt x="8020" y="9468"/>
                          <a:pt x="8311" y="9380"/>
                        </a:cubicBezTo>
                        <a:cubicBezTo>
                          <a:pt x="8725" y="9240"/>
                          <a:pt x="9163" y="9072"/>
                          <a:pt x="9516" y="8799"/>
                        </a:cubicBezTo>
                        <a:cubicBezTo>
                          <a:pt x="10008" y="8413"/>
                          <a:pt x="10227" y="7894"/>
                          <a:pt x="9930" y="7331"/>
                        </a:cubicBezTo>
                        <a:cubicBezTo>
                          <a:pt x="10755" y="7155"/>
                          <a:pt x="11460" y="6461"/>
                          <a:pt x="11599" y="5617"/>
                        </a:cubicBezTo>
                        <a:cubicBezTo>
                          <a:pt x="11723" y="4923"/>
                          <a:pt x="11274" y="4579"/>
                          <a:pt x="10729" y="4465"/>
                        </a:cubicBezTo>
                        <a:cubicBezTo>
                          <a:pt x="11151" y="4193"/>
                          <a:pt x="11424" y="3568"/>
                          <a:pt x="11493" y="3110"/>
                        </a:cubicBezTo>
                        <a:cubicBezTo>
                          <a:pt x="11582" y="2513"/>
                          <a:pt x="11196" y="2002"/>
                          <a:pt x="10685" y="1738"/>
                        </a:cubicBezTo>
                        <a:cubicBezTo>
                          <a:pt x="10826" y="1685"/>
                          <a:pt x="10949" y="1599"/>
                          <a:pt x="11010" y="1474"/>
                        </a:cubicBezTo>
                        <a:cubicBezTo>
                          <a:pt x="11168" y="1177"/>
                          <a:pt x="11018" y="772"/>
                          <a:pt x="10677" y="694"/>
                        </a:cubicBezTo>
                        <a:cubicBezTo>
                          <a:pt x="10586" y="670"/>
                          <a:pt x="10489" y="659"/>
                          <a:pt x="10388" y="659"/>
                        </a:cubicBezTo>
                        <a:cubicBezTo>
                          <a:pt x="10115" y="659"/>
                          <a:pt x="9812" y="739"/>
                          <a:pt x="9524" y="860"/>
                        </a:cubicBezTo>
                        <a:cubicBezTo>
                          <a:pt x="9366" y="525"/>
                          <a:pt x="9138" y="244"/>
                          <a:pt x="8847" y="94"/>
                        </a:cubicBezTo>
                        <a:cubicBezTo>
                          <a:pt x="8712" y="28"/>
                          <a:pt x="8587" y="1"/>
                          <a:pt x="8472" y="1"/>
                        </a:cubicBezTo>
                        <a:close/>
                      </a:path>
                    </a:pathLst>
                  </a:custGeom>
                  <a:solidFill>
                    <a:srgbClr val="3A3939">
                      <a:alpha val="198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10"/>
                  <p:cNvSpPr/>
                  <p:nvPr/>
                </p:nvSpPr>
                <p:spPr>
                  <a:xfrm>
                    <a:off x="5733142" y="3557538"/>
                    <a:ext cx="938096" cy="8499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85" h="11856" extrusionOk="0">
                        <a:moveTo>
                          <a:pt x="2365" y="1"/>
                        </a:moveTo>
                        <a:cubicBezTo>
                          <a:pt x="2351" y="1"/>
                          <a:pt x="2338" y="5"/>
                          <a:pt x="2330" y="14"/>
                        </a:cubicBezTo>
                        <a:cubicBezTo>
                          <a:pt x="2242" y="101"/>
                          <a:pt x="2164" y="198"/>
                          <a:pt x="2136" y="320"/>
                        </a:cubicBezTo>
                        <a:cubicBezTo>
                          <a:pt x="2039" y="734"/>
                          <a:pt x="2286" y="1175"/>
                          <a:pt x="2505" y="1508"/>
                        </a:cubicBezTo>
                        <a:cubicBezTo>
                          <a:pt x="2902" y="2097"/>
                          <a:pt x="3385" y="2624"/>
                          <a:pt x="3886" y="3127"/>
                        </a:cubicBezTo>
                        <a:cubicBezTo>
                          <a:pt x="4951" y="4199"/>
                          <a:pt x="6102" y="5157"/>
                          <a:pt x="7237" y="6151"/>
                        </a:cubicBezTo>
                        <a:cubicBezTo>
                          <a:pt x="7703" y="6556"/>
                          <a:pt x="8125" y="7039"/>
                          <a:pt x="8389" y="7611"/>
                        </a:cubicBezTo>
                        <a:cubicBezTo>
                          <a:pt x="8495" y="7839"/>
                          <a:pt x="8706" y="8445"/>
                          <a:pt x="8284" y="8525"/>
                        </a:cubicBezTo>
                        <a:cubicBezTo>
                          <a:pt x="8235" y="8534"/>
                          <a:pt x="8185" y="8538"/>
                          <a:pt x="8136" y="8538"/>
                        </a:cubicBezTo>
                        <a:cubicBezTo>
                          <a:pt x="7989" y="8538"/>
                          <a:pt x="7841" y="8503"/>
                          <a:pt x="7703" y="8464"/>
                        </a:cubicBezTo>
                        <a:cubicBezTo>
                          <a:pt x="7281" y="8331"/>
                          <a:pt x="6876" y="8139"/>
                          <a:pt x="6481" y="7936"/>
                        </a:cubicBezTo>
                        <a:cubicBezTo>
                          <a:pt x="5557" y="7434"/>
                          <a:pt x="4635" y="7003"/>
                          <a:pt x="3622" y="6687"/>
                        </a:cubicBezTo>
                        <a:cubicBezTo>
                          <a:pt x="2497" y="6334"/>
                          <a:pt x="1275" y="5807"/>
                          <a:pt x="87" y="5754"/>
                        </a:cubicBezTo>
                        <a:cubicBezTo>
                          <a:pt x="45" y="5754"/>
                          <a:pt x="0" y="5807"/>
                          <a:pt x="17" y="5851"/>
                        </a:cubicBezTo>
                        <a:cubicBezTo>
                          <a:pt x="325" y="6687"/>
                          <a:pt x="1195" y="7117"/>
                          <a:pt x="1986" y="7426"/>
                        </a:cubicBezTo>
                        <a:cubicBezTo>
                          <a:pt x="3210" y="7892"/>
                          <a:pt x="4432" y="8314"/>
                          <a:pt x="5627" y="8850"/>
                        </a:cubicBezTo>
                        <a:cubicBezTo>
                          <a:pt x="7632" y="9747"/>
                          <a:pt x="9558" y="11224"/>
                          <a:pt x="11747" y="11621"/>
                        </a:cubicBezTo>
                        <a:cubicBezTo>
                          <a:pt x="11721" y="11638"/>
                          <a:pt x="11721" y="11691"/>
                          <a:pt x="11757" y="11707"/>
                        </a:cubicBezTo>
                        <a:cubicBezTo>
                          <a:pt x="11914" y="11795"/>
                          <a:pt x="12147" y="11855"/>
                          <a:pt x="12373" y="11855"/>
                        </a:cubicBezTo>
                        <a:cubicBezTo>
                          <a:pt x="12692" y="11855"/>
                          <a:pt x="12997" y="11734"/>
                          <a:pt x="13049" y="11399"/>
                        </a:cubicBezTo>
                        <a:cubicBezTo>
                          <a:pt x="13085" y="11146"/>
                          <a:pt x="12891" y="10855"/>
                          <a:pt x="12741" y="10671"/>
                        </a:cubicBezTo>
                        <a:cubicBezTo>
                          <a:pt x="12485" y="10319"/>
                          <a:pt x="12188" y="10038"/>
                          <a:pt x="11880" y="9730"/>
                        </a:cubicBezTo>
                        <a:cubicBezTo>
                          <a:pt x="11875" y="9728"/>
                          <a:pt x="11870" y="9727"/>
                          <a:pt x="11866" y="9727"/>
                        </a:cubicBezTo>
                        <a:cubicBezTo>
                          <a:pt x="11857" y="9727"/>
                          <a:pt x="11850" y="9732"/>
                          <a:pt x="11844" y="9738"/>
                        </a:cubicBezTo>
                        <a:cubicBezTo>
                          <a:pt x="11124" y="8956"/>
                          <a:pt x="10341" y="8225"/>
                          <a:pt x="9584" y="7478"/>
                        </a:cubicBezTo>
                        <a:cubicBezTo>
                          <a:pt x="8961" y="6854"/>
                          <a:pt x="8381" y="6187"/>
                          <a:pt x="7764" y="5562"/>
                        </a:cubicBezTo>
                        <a:cubicBezTo>
                          <a:pt x="7167" y="4963"/>
                          <a:pt x="6534" y="4401"/>
                          <a:pt x="5971" y="3768"/>
                        </a:cubicBezTo>
                        <a:cubicBezTo>
                          <a:pt x="5390" y="3127"/>
                          <a:pt x="4915" y="2413"/>
                          <a:pt x="4291" y="1816"/>
                        </a:cubicBezTo>
                        <a:cubicBezTo>
                          <a:pt x="3658" y="1217"/>
                          <a:pt x="2999" y="656"/>
                          <a:pt x="2408" y="22"/>
                        </a:cubicBezTo>
                        <a:cubicBezTo>
                          <a:pt x="2399" y="7"/>
                          <a:pt x="2382" y="1"/>
                          <a:pt x="2365" y="1"/>
                        </a:cubicBezTo>
                        <a:close/>
                      </a:path>
                    </a:pathLst>
                  </a:custGeom>
                  <a:solidFill>
                    <a:srgbClr val="0EAA0E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" name="Google Shape;370;p10"/>
                  <p:cNvSpPr/>
                  <p:nvPr/>
                </p:nvSpPr>
                <p:spPr>
                  <a:xfrm>
                    <a:off x="5507385" y="3600051"/>
                    <a:ext cx="573827" cy="625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4" h="8722" extrusionOk="0">
                        <a:moveTo>
                          <a:pt x="4490" y="0"/>
                        </a:moveTo>
                        <a:cubicBezTo>
                          <a:pt x="4390" y="0"/>
                          <a:pt x="4285" y="17"/>
                          <a:pt x="4177" y="54"/>
                        </a:cubicBezTo>
                        <a:cubicBezTo>
                          <a:pt x="3913" y="141"/>
                          <a:pt x="3861" y="529"/>
                          <a:pt x="3816" y="810"/>
                        </a:cubicBezTo>
                        <a:cubicBezTo>
                          <a:pt x="3677" y="750"/>
                          <a:pt x="3510" y="720"/>
                          <a:pt x="3342" y="720"/>
                        </a:cubicBezTo>
                        <a:cubicBezTo>
                          <a:pt x="2846" y="720"/>
                          <a:pt x="2349" y="982"/>
                          <a:pt x="2586" y="1495"/>
                        </a:cubicBezTo>
                        <a:cubicBezTo>
                          <a:pt x="2253" y="1512"/>
                          <a:pt x="1900" y="1574"/>
                          <a:pt x="1706" y="1901"/>
                        </a:cubicBezTo>
                        <a:cubicBezTo>
                          <a:pt x="1425" y="2365"/>
                          <a:pt x="1936" y="2726"/>
                          <a:pt x="1136" y="2937"/>
                        </a:cubicBezTo>
                        <a:cubicBezTo>
                          <a:pt x="353" y="3148"/>
                          <a:pt x="520" y="3931"/>
                          <a:pt x="1020" y="4317"/>
                        </a:cubicBezTo>
                        <a:cubicBezTo>
                          <a:pt x="1" y="4783"/>
                          <a:pt x="345" y="5980"/>
                          <a:pt x="1250" y="6288"/>
                        </a:cubicBezTo>
                        <a:cubicBezTo>
                          <a:pt x="1012" y="6868"/>
                          <a:pt x="995" y="7474"/>
                          <a:pt x="1303" y="7957"/>
                        </a:cubicBezTo>
                        <a:cubicBezTo>
                          <a:pt x="1364" y="8063"/>
                          <a:pt x="1453" y="8168"/>
                          <a:pt x="1558" y="8265"/>
                        </a:cubicBezTo>
                        <a:cubicBezTo>
                          <a:pt x="1677" y="8381"/>
                          <a:pt x="1887" y="8453"/>
                          <a:pt x="2088" y="8453"/>
                        </a:cubicBezTo>
                        <a:cubicBezTo>
                          <a:pt x="2377" y="8453"/>
                          <a:pt x="2647" y="8305"/>
                          <a:pt x="2594" y="7932"/>
                        </a:cubicBezTo>
                        <a:cubicBezTo>
                          <a:pt x="2593" y="7921"/>
                          <a:pt x="2597" y="7916"/>
                          <a:pt x="2606" y="7916"/>
                        </a:cubicBezTo>
                        <a:cubicBezTo>
                          <a:pt x="2683" y="7916"/>
                          <a:pt x="3121" y="8291"/>
                          <a:pt x="3183" y="8346"/>
                        </a:cubicBezTo>
                        <a:cubicBezTo>
                          <a:pt x="3308" y="8443"/>
                          <a:pt x="3439" y="8521"/>
                          <a:pt x="3588" y="8582"/>
                        </a:cubicBezTo>
                        <a:cubicBezTo>
                          <a:pt x="3742" y="8639"/>
                          <a:pt x="3959" y="8721"/>
                          <a:pt x="4163" y="8721"/>
                        </a:cubicBezTo>
                        <a:cubicBezTo>
                          <a:pt x="4277" y="8721"/>
                          <a:pt x="4386" y="8696"/>
                          <a:pt x="4477" y="8626"/>
                        </a:cubicBezTo>
                        <a:cubicBezTo>
                          <a:pt x="4882" y="8327"/>
                          <a:pt x="4863" y="7757"/>
                          <a:pt x="4819" y="7282"/>
                        </a:cubicBezTo>
                        <a:lnTo>
                          <a:pt x="4819" y="7282"/>
                        </a:lnTo>
                        <a:cubicBezTo>
                          <a:pt x="5008" y="7392"/>
                          <a:pt x="5256" y="7466"/>
                          <a:pt x="5495" y="7466"/>
                        </a:cubicBezTo>
                        <a:cubicBezTo>
                          <a:pt x="5689" y="7466"/>
                          <a:pt x="5878" y="7417"/>
                          <a:pt x="6024" y="7299"/>
                        </a:cubicBezTo>
                        <a:cubicBezTo>
                          <a:pt x="6507" y="6921"/>
                          <a:pt x="6499" y="6375"/>
                          <a:pt x="6368" y="5830"/>
                        </a:cubicBezTo>
                        <a:lnTo>
                          <a:pt x="6368" y="5830"/>
                        </a:lnTo>
                        <a:cubicBezTo>
                          <a:pt x="6372" y="5849"/>
                          <a:pt x="6397" y="5857"/>
                          <a:pt x="6435" y="5857"/>
                        </a:cubicBezTo>
                        <a:cubicBezTo>
                          <a:pt x="6608" y="5857"/>
                          <a:pt x="7058" y="5690"/>
                          <a:pt x="7115" y="5647"/>
                        </a:cubicBezTo>
                        <a:cubicBezTo>
                          <a:pt x="7282" y="5522"/>
                          <a:pt x="7448" y="5372"/>
                          <a:pt x="7476" y="5153"/>
                        </a:cubicBezTo>
                        <a:cubicBezTo>
                          <a:pt x="7573" y="4539"/>
                          <a:pt x="7282" y="4292"/>
                          <a:pt x="6992" y="3853"/>
                        </a:cubicBezTo>
                        <a:cubicBezTo>
                          <a:pt x="8003" y="3747"/>
                          <a:pt x="7678" y="1837"/>
                          <a:pt x="7001" y="1495"/>
                        </a:cubicBezTo>
                        <a:cubicBezTo>
                          <a:pt x="6904" y="1451"/>
                          <a:pt x="6834" y="1126"/>
                          <a:pt x="6737" y="1021"/>
                        </a:cubicBezTo>
                        <a:cubicBezTo>
                          <a:pt x="6632" y="915"/>
                          <a:pt x="6518" y="818"/>
                          <a:pt x="6393" y="740"/>
                        </a:cubicBezTo>
                        <a:cubicBezTo>
                          <a:pt x="6307" y="687"/>
                          <a:pt x="6209" y="634"/>
                          <a:pt x="6104" y="599"/>
                        </a:cubicBezTo>
                        <a:cubicBezTo>
                          <a:pt x="5999" y="567"/>
                          <a:pt x="5895" y="549"/>
                          <a:pt x="5796" y="549"/>
                        </a:cubicBezTo>
                        <a:cubicBezTo>
                          <a:pt x="5704" y="549"/>
                          <a:pt x="5617" y="565"/>
                          <a:pt x="5541" y="599"/>
                        </a:cubicBezTo>
                        <a:cubicBezTo>
                          <a:pt x="5427" y="449"/>
                          <a:pt x="5260" y="299"/>
                          <a:pt x="5146" y="221"/>
                        </a:cubicBezTo>
                        <a:cubicBezTo>
                          <a:pt x="4942" y="91"/>
                          <a:pt x="4726" y="0"/>
                          <a:pt x="4490" y="0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10"/>
                  <p:cNvSpPr/>
                  <p:nvPr/>
                </p:nvSpPr>
                <p:spPr>
                  <a:xfrm>
                    <a:off x="5600728" y="3653031"/>
                    <a:ext cx="480483" cy="5723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2" h="7983" extrusionOk="0">
                        <a:moveTo>
                          <a:pt x="5091" y="1"/>
                        </a:moveTo>
                        <a:cubicBezTo>
                          <a:pt x="4810" y="317"/>
                          <a:pt x="4291" y="423"/>
                          <a:pt x="3922" y="687"/>
                        </a:cubicBezTo>
                        <a:cubicBezTo>
                          <a:pt x="3886" y="712"/>
                          <a:pt x="3878" y="765"/>
                          <a:pt x="3905" y="792"/>
                        </a:cubicBezTo>
                        <a:cubicBezTo>
                          <a:pt x="4247" y="1187"/>
                          <a:pt x="4450" y="1592"/>
                          <a:pt x="3958" y="1978"/>
                        </a:cubicBezTo>
                        <a:cubicBezTo>
                          <a:pt x="3711" y="2181"/>
                          <a:pt x="3456" y="2365"/>
                          <a:pt x="3236" y="2595"/>
                        </a:cubicBezTo>
                        <a:cubicBezTo>
                          <a:pt x="3211" y="2620"/>
                          <a:pt x="3200" y="2673"/>
                          <a:pt x="3228" y="2700"/>
                        </a:cubicBezTo>
                        <a:cubicBezTo>
                          <a:pt x="3517" y="2964"/>
                          <a:pt x="3958" y="3350"/>
                          <a:pt x="3633" y="3816"/>
                        </a:cubicBezTo>
                        <a:cubicBezTo>
                          <a:pt x="3421" y="4124"/>
                          <a:pt x="3121" y="4291"/>
                          <a:pt x="2806" y="4291"/>
                        </a:cubicBezTo>
                        <a:cubicBezTo>
                          <a:pt x="2663" y="4291"/>
                          <a:pt x="2517" y="4257"/>
                          <a:pt x="2375" y="4186"/>
                        </a:cubicBezTo>
                        <a:cubicBezTo>
                          <a:pt x="2362" y="4180"/>
                          <a:pt x="2350" y="4177"/>
                          <a:pt x="2337" y="4177"/>
                        </a:cubicBezTo>
                        <a:cubicBezTo>
                          <a:pt x="2258" y="4177"/>
                          <a:pt x="2202" y="4290"/>
                          <a:pt x="2286" y="4336"/>
                        </a:cubicBezTo>
                        <a:cubicBezTo>
                          <a:pt x="3189" y="4820"/>
                          <a:pt x="2607" y="5931"/>
                          <a:pt x="1717" y="5931"/>
                        </a:cubicBezTo>
                        <a:cubicBezTo>
                          <a:pt x="1688" y="5931"/>
                          <a:pt x="1658" y="5929"/>
                          <a:pt x="1628" y="5927"/>
                        </a:cubicBezTo>
                        <a:cubicBezTo>
                          <a:pt x="1625" y="5927"/>
                          <a:pt x="1623" y="5926"/>
                          <a:pt x="1620" y="5926"/>
                        </a:cubicBezTo>
                        <a:cubicBezTo>
                          <a:pt x="1553" y="5926"/>
                          <a:pt x="1505" y="6034"/>
                          <a:pt x="1556" y="6085"/>
                        </a:cubicBezTo>
                        <a:cubicBezTo>
                          <a:pt x="2120" y="6596"/>
                          <a:pt x="1284" y="6841"/>
                          <a:pt x="854" y="6965"/>
                        </a:cubicBezTo>
                        <a:cubicBezTo>
                          <a:pt x="562" y="7052"/>
                          <a:pt x="273" y="7104"/>
                          <a:pt x="1" y="7218"/>
                        </a:cubicBezTo>
                        <a:cubicBezTo>
                          <a:pt x="62" y="7324"/>
                          <a:pt x="151" y="7429"/>
                          <a:pt x="256" y="7526"/>
                        </a:cubicBezTo>
                        <a:cubicBezTo>
                          <a:pt x="375" y="7642"/>
                          <a:pt x="585" y="7714"/>
                          <a:pt x="786" y="7714"/>
                        </a:cubicBezTo>
                        <a:cubicBezTo>
                          <a:pt x="1075" y="7714"/>
                          <a:pt x="1345" y="7566"/>
                          <a:pt x="1292" y="7193"/>
                        </a:cubicBezTo>
                        <a:cubicBezTo>
                          <a:pt x="1291" y="7182"/>
                          <a:pt x="1295" y="7177"/>
                          <a:pt x="1304" y="7177"/>
                        </a:cubicBezTo>
                        <a:cubicBezTo>
                          <a:pt x="1381" y="7177"/>
                          <a:pt x="1819" y="7552"/>
                          <a:pt x="1881" y="7607"/>
                        </a:cubicBezTo>
                        <a:cubicBezTo>
                          <a:pt x="2006" y="7704"/>
                          <a:pt x="2137" y="7782"/>
                          <a:pt x="2286" y="7843"/>
                        </a:cubicBezTo>
                        <a:cubicBezTo>
                          <a:pt x="2440" y="7900"/>
                          <a:pt x="2657" y="7982"/>
                          <a:pt x="2861" y="7982"/>
                        </a:cubicBezTo>
                        <a:cubicBezTo>
                          <a:pt x="2975" y="7982"/>
                          <a:pt x="3084" y="7957"/>
                          <a:pt x="3175" y="7887"/>
                        </a:cubicBezTo>
                        <a:cubicBezTo>
                          <a:pt x="3580" y="7588"/>
                          <a:pt x="3561" y="7018"/>
                          <a:pt x="3517" y="6543"/>
                        </a:cubicBezTo>
                        <a:lnTo>
                          <a:pt x="3517" y="6543"/>
                        </a:lnTo>
                        <a:cubicBezTo>
                          <a:pt x="3706" y="6653"/>
                          <a:pt x="3954" y="6727"/>
                          <a:pt x="4193" y="6727"/>
                        </a:cubicBezTo>
                        <a:cubicBezTo>
                          <a:pt x="4387" y="6727"/>
                          <a:pt x="4576" y="6678"/>
                          <a:pt x="4722" y="6560"/>
                        </a:cubicBezTo>
                        <a:cubicBezTo>
                          <a:pt x="5205" y="6182"/>
                          <a:pt x="5197" y="5636"/>
                          <a:pt x="5066" y="5091"/>
                        </a:cubicBezTo>
                        <a:lnTo>
                          <a:pt x="5066" y="5091"/>
                        </a:lnTo>
                        <a:cubicBezTo>
                          <a:pt x="5070" y="5110"/>
                          <a:pt x="5095" y="5118"/>
                          <a:pt x="5133" y="5118"/>
                        </a:cubicBezTo>
                        <a:cubicBezTo>
                          <a:pt x="5306" y="5118"/>
                          <a:pt x="5756" y="4951"/>
                          <a:pt x="5813" y="4908"/>
                        </a:cubicBezTo>
                        <a:cubicBezTo>
                          <a:pt x="5980" y="4783"/>
                          <a:pt x="6146" y="4633"/>
                          <a:pt x="6174" y="4414"/>
                        </a:cubicBezTo>
                        <a:cubicBezTo>
                          <a:pt x="6271" y="3800"/>
                          <a:pt x="5980" y="3553"/>
                          <a:pt x="5690" y="3114"/>
                        </a:cubicBezTo>
                        <a:cubicBezTo>
                          <a:pt x="6701" y="3008"/>
                          <a:pt x="6376" y="1098"/>
                          <a:pt x="5699" y="756"/>
                        </a:cubicBezTo>
                        <a:cubicBezTo>
                          <a:pt x="5602" y="712"/>
                          <a:pt x="5532" y="387"/>
                          <a:pt x="5435" y="282"/>
                        </a:cubicBezTo>
                        <a:cubicBezTo>
                          <a:pt x="5330" y="176"/>
                          <a:pt x="5216" y="79"/>
                          <a:pt x="5091" y="1"/>
                        </a:cubicBezTo>
                        <a:close/>
                      </a:path>
                    </a:pathLst>
                  </a:custGeom>
                  <a:solidFill>
                    <a:srgbClr val="3A3939">
                      <a:alpha val="198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10"/>
                  <p:cNvSpPr/>
                  <p:nvPr/>
                </p:nvSpPr>
                <p:spPr>
                  <a:xfrm>
                    <a:off x="5782896" y="3333788"/>
                    <a:ext cx="493818" cy="443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88" h="6180" extrusionOk="0">
                        <a:moveTo>
                          <a:pt x="5121" y="0"/>
                        </a:moveTo>
                        <a:cubicBezTo>
                          <a:pt x="4910" y="0"/>
                          <a:pt x="4740" y="234"/>
                          <a:pt x="4608" y="400"/>
                        </a:cubicBezTo>
                        <a:cubicBezTo>
                          <a:pt x="4437" y="185"/>
                          <a:pt x="4119" y="22"/>
                          <a:pt x="3861" y="22"/>
                        </a:cubicBezTo>
                        <a:cubicBezTo>
                          <a:pt x="3653" y="22"/>
                          <a:pt x="3485" y="128"/>
                          <a:pt x="3466" y="400"/>
                        </a:cubicBezTo>
                        <a:cubicBezTo>
                          <a:pt x="3317" y="322"/>
                          <a:pt x="3155" y="259"/>
                          <a:pt x="2991" y="259"/>
                        </a:cubicBezTo>
                        <a:cubicBezTo>
                          <a:pt x="2891" y="259"/>
                          <a:pt x="2791" y="282"/>
                          <a:pt x="2691" y="339"/>
                        </a:cubicBezTo>
                        <a:cubicBezTo>
                          <a:pt x="2370" y="525"/>
                          <a:pt x="2475" y="883"/>
                          <a:pt x="2112" y="883"/>
                        </a:cubicBezTo>
                        <a:cubicBezTo>
                          <a:pt x="2048" y="883"/>
                          <a:pt x="1970" y="872"/>
                          <a:pt x="1873" y="847"/>
                        </a:cubicBezTo>
                        <a:cubicBezTo>
                          <a:pt x="1803" y="830"/>
                          <a:pt x="1740" y="822"/>
                          <a:pt x="1681" y="822"/>
                        </a:cubicBezTo>
                        <a:cubicBezTo>
                          <a:pt x="1202" y="822"/>
                          <a:pt x="1071" y="1356"/>
                          <a:pt x="1259" y="1772"/>
                        </a:cubicBezTo>
                        <a:cubicBezTo>
                          <a:pt x="1227" y="1769"/>
                          <a:pt x="1196" y="1768"/>
                          <a:pt x="1166" y="1768"/>
                        </a:cubicBezTo>
                        <a:cubicBezTo>
                          <a:pt x="339" y="1768"/>
                          <a:pt x="150" y="2697"/>
                          <a:pt x="642" y="3257"/>
                        </a:cubicBezTo>
                        <a:cubicBezTo>
                          <a:pt x="248" y="3574"/>
                          <a:pt x="1" y="3996"/>
                          <a:pt x="18" y="4454"/>
                        </a:cubicBezTo>
                        <a:cubicBezTo>
                          <a:pt x="26" y="4559"/>
                          <a:pt x="45" y="4665"/>
                          <a:pt x="79" y="4770"/>
                        </a:cubicBezTo>
                        <a:cubicBezTo>
                          <a:pt x="146" y="4973"/>
                          <a:pt x="405" y="5186"/>
                          <a:pt x="632" y="5186"/>
                        </a:cubicBezTo>
                        <a:cubicBezTo>
                          <a:pt x="759" y="5186"/>
                          <a:pt x="875" y="5119"/>
                          <a:pt x="942" y="4946"/>
                        </a:cubicBezTo>
                        <a:cubicBezTo>
                          <a:pt x="944" y="4940"/>
                          <a:pt x="948" y="4937"/>
                          <a:pt x="951" y="4937"/>
                        </a:cubicBezTo>
                        <a:cubicBezTo>
                          <a:pt x="1002" y="4937"/>
                          <a:pt x="1172" y="5398"/>
                          <a:pt x="1197" y="5465"/>
                        </a:cubicBezTo>
                        <a:cubicBezTo>
                          <a:pt x="1250" y="5579"/>
                          <a:pt x="1311" y="5693"/>
                          <a:pt x="1389" y="5790"/>
                        </a:cubicBezTo>
                        <a:cubicBezTo>
                          <a:pt x="1514" y="5938"/>
                          <a:pt x="1715" y="6179"/>
                          <a:pt x="1950" y="6179"/>
                        </a:cubicBezTo>
                        <a:cubicBezTo>
                          <a:pt x="1965" y="6179"/>
                          <a:pt x="1981" y="6178"/>
                          <a:pt x="1997" y="6176"/>
                        </a:cubicBezTo>
                        <a:cubicBezTo>
                          <a:pt x="2400" y="6115"/>
                          <a:pt x="2611" y="5710"/>
                          <a:pt x="2770" y="5359"/>
                        </a:cubicBezTo>
                        <a:cubicBezTo>
                          <a:pt x="2914" y="5615"/>
                          <a:pt x="3219" y="5850"/>
                          <a:pt x="3524" y="5850"/>
                        </a:cubicBezTo>
                        <a:cubicBezTo>
                          <a:pt x="3554" y="5850"/>
                          <a:pt x="3584" y="5847"/>
                          <a:pt x="3614" y="5843"/>
                        </a:cubicBezTo>
                        <a:cubicBezTo>
                          <a:pt x="4099" y="5762"/>
                          <a:pt x="4310" y="5377"/>
                          <a:pt x="4432" y="4939"/>
                        </a:cubicBezTo>
                        <a:lnTo>
                          <a:pt x="4432" y="4939"/>
                        </a:lnTo>
                        <a:cubicBezTo>
                          <a:pt x="4412" y="5021"/>
                          <a:pt x="4913" y="5104"/>
                          <a:pt x="5018" y="5104"/>
                        </a:cubicBezTo>
                        <a:cubicBezTo>
                          <a:pt x="5023" y="5104"/>
                          <a:pt x="5027" y="5104"/>
                          <a:pt x="5030" y="5104"/>
                        </a:cubicBezTo>
                        <a:cubicBezTo>
                          <a:pt x="5196" y="5087"/>
                          <a:pt x="5374" y="5043"/>
                          <a:pt x="5479" y="4893"/>
                        </a:cubicBezTo>
                        <a:cubicBezTo>
                          <a:pt x="5787" y="4507"/>
                          <a:pt x="5682" y="4215"/>
                          <a:pt x="5654" y="3793"/>
                        </a:cubicBezTo>
                        <a:lnTo>
                          <a:pt x="5654" y="3793"/>
                        </a:lnTo>
                        <a:cubicBezTo>
                          <a:pt x="5726" y="3824"/>
                          <a:pt x="5795" y="3838"/>
                          <a:pt x="5862" y="3838"/>
                        </a:cubicBezTo>
                        <a:cubicBezTo>
                          <a:pt x="6493" y="3838"/>
                          <a:pt x="6888" y="2592"/>
                          <a:pt x="6579" y="2133"/>
                        </a:cubicBezTo>
                        <a:cubicBezTo>
                          <a:pt x="6534" y="2061"/>
                          <a:pt x="6604" y="1805"/>
                          <a:pt x="6579" y="1692"/>
                        </a:cubicBezTo>
                        <a:cubicBezTo>
                          <a:pt x="6551" y="1578"/>
                          <a:pt x="6507" y="1472"/>
                          <a:pt x="6446" y="1367"/>
                        </a:cubicBezTo>
                        <a:cubicBezTo>
                          <a:pt x="6401" y="1288"/>
                          <a:pt x="6357" y="1217"/>
                          <a:pt x="6296" y="1147"/>
                        </a:cubicBezTo>
                        <a:cubicBezTo>
                          <a:pt x="6182" y="1025"/>
                          <a:pt x="6041" y="936"/>
                          <a:pt x="5901" y="928"/>
                        </a:cubicBezTo>
                        <a:cubicBezTo>
                          <a:pt x="5882" y="778"/>
                          <a:pt x="5821" y="611"/>
                          <a:pt x="5768" y="505"/>
                        </a:cubicBezTo>
                        <a:cubicBezTo>
                          <a:pt x="5638" y="259"/>
                          <a:pt x="5452" y="64"/>
                          <a:pt x="5163" y="3"/>
                        </a:cubicBezTo>
                        <a:cubicBezTo>
                          <a:pt x="5149" y="1"/>
                          <a:pt x="5135" y="0"/>
                          <a:pt x="5121" y="0"/>
                        </a:cubicBezTo>
                        <a:close/>
                      </a:path>
                    </a:pathLst>
                  </a:custGeom>
                  <a:solidFill>
                    <a:srgbClr val="16C755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10"/>
                  <p:cNvSpPr/>
                  <p:nvPr/>
                </p:nvSpPr>
                <p:spPr>
                  <a:xfrm>
                    <a:off x="5784115" y="3431719"/>
                    <a:ext cx="492599" cy="3451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71" h="4814" extrusionOk="0">
                        <a:moveTo>
                          <a:pt x="6429" y="1"/>
                        </a:moveTo>
                        <a:cubicBezTo>
                          <a:pt x="6326" y="34"/>
                          <a:pt x="6216" y="44"/>
                          <a:pt x="6102" y="44"/>
                        </a:cubicBezTo>
                        <a:cubicBezTo>
                          <a:pt x="5899" y="44"/>
                          <a:pt x="5685" y="11"/>
                          <a:pt x="5479" y="11"/>
                        </a:cubicBezTo>
                        <a:cubicBezTo>
                          <a:pt x="5431" y="11"/>
                          <a:pt x="5384" y="13"/>
                          <a:pt x="5338" y="17"/>
                        </a:cubicBezTo>
                        <a:cubicBezTo>
                          <a:pt x="5304" y="28"/>
                          <a:pt x="5277" y="53"/>
                          <a:pt x="5285" y="89"/>
                        </a:cubicBezTo>
                        <a:cubicBezTo>
                          <a:pt x="5365" y="503"/>
                          <a:pt x="5357" y="862"/>
                          <a:pt x="4854" y="950"/>
                        </a:cubicBezTo>
                        <a:cubicBezTo>
                          <a:pt x="4599" y="994"/>
                          <a:pt x="4354" y="1020"/>
                          <a:pt x="4107" y="1092"/>
                        </a:cubicBezTo>
                        <a:cubicBezTo>
                          <a:pt x="4072" y="1100"/>
                          <a:pt x="4046" y="1136"/>
                          <a:pt x="4063" y="1161"/>
                        </a:cubicBezTo>
                        <a:cubicBezTo>
                          <a:pt x="4152" y="1469"/>
                          <a:pt x="4310" y="1908"/>
                          <a:pt x="3905" y="2111"/>
                        </a:cubicBezTo>
                        <a:cubicBezTo>
                          <a:pt x="3765" y="2183"/>
                          <a:pt x="3624" y="2218"/>
                          <a:pt x="3489" y="2218"/>
                        </a:cubicBezTo>
                        <a:cubicBezTo>
                          <a:pt x="3244" y="2218"/>
                          <a:pt x="3021" y="2101"/>
                          <a:pt x="2869" y="1874"/>
                        </a:cubicBezTo>
                        <a:cubicBezTo>
                          <a:pt x="2856" y="1856"/>
                          <a:pt x="2837" y="1848"/>
                          <a:pt x="2818" y="1848"/>
                        </a:cubicBezTo>
                        <a:cubicBezTo>
                          <a:pt x="2771" y="1848"/>
                          <a:pt x="2723" y="1895"/>
                          <a:pt x="2753" y="1944"/>
                        </a:cubicBezTo>
                        <a:cubicBezTo>
                          <a:pt x="3101" y="2500"/>
                          <a:pt x="2654" y="2959"/>
                          <a:pt x="2141" y="2959"/>
                        </a:cubicBezTo>
                        <a:cubicBezTo>
                          <a:pt x="1981" y="2959"/>
                          <a:pt x="1814" y="2914"/>
                          <a:pt x="1664" y="2814"/>
                        </a:cubicBezTo>
                        <a:cubicBezTo>
                          <a:pt x="1653" y="2807"/>
                          <a:pt x="1642" y="2804"/>
                          <a:pt x="1630" y="2804"/>
                        </a:cubicBezTo>
                        <a:cubicBezTo>
                          <a:pt x="1583" y="2804"/>
                          <a:pt x="1534" y="2853"/>
                          <a:pt x="1550" y="2902"/>
                        </a:cubicBezTo>
                        <a:cubicBezTo>
                          <a:pt x="1662" y="3236"/>
                          <a:pt x="1475" y="3324"/>
                          <a:pt x="1231" y="3324"/>
                        </a:cubicBezTo>
                        <a:cubicBezTo>
                          <a:pt x="1056" y="3324"/>
                          <a:pt x="852" y="3279"/>
                          <a:pt x="706" y="3246"/>
                        </a:cubicBezTo>
                        <a:cubicBezTo>
                          <a:pt x="476" y="3193"/>
                          <a:pt x="248" y="3113"/>
                          <a:pt x="1" y="3088"/>
                        </a:cubicBezTo>
                        <a:lnTo>
                          <a:pt x="1" y="3088"/>
                        </a:lnTo>
                        <a:cubicBezTo>
                          <a:pt x="9" y="3193"/>
                          <a:pt x="28" y="3299"/>
                          <a:pt x="62" y="3404"/>
                        </a:cubicBezTo>
                        <a:cubicBezTo>
                          <a:pt x="129" y="3607"/>
                          <a:pt x="388" y="3820"/>
                          <a:pt x="615" y="3820"/>
                        </a:cubicBezTo>
                        <a:cubicBezTo>
                          <a:pt x="742" y="3820"/>
                          <a:pt x="858" y="3753"/>
                          <a:pt x="925" y="3580"/>
                        </a:cubicBezTo>
                        <a:cubicBezTo>
                          <a:pt x="927" y="3574"/>
                          <a:pt x="931" y="3571"/>
                          <a:pt x="934" y="3571"/>
                        </a:cubicBezTo>
                        <a:cubicBezTo>
                          <a:pt x="985" y="3571"/>
                          <a:pt x="1155" y="4032"/>
                          <a:pt x="1180" y="4099"/>
                        </a:cubicBezTo>
                        <a:cubicBezTo>
                          <a:pt x="1233" y="4213"/>
                          <a:pt x="1294" y="4327"/>
                          <a:pt x="1372" y="4424"/>
                        </a:cubicBezTo>
                        <a:cubicBezTo>
                          <a:pt x="1497" y="4572"/>
                          <a:pt x="1698" y="4813"/>
                          <a:pt x="1933" y="4813"/>
                        </a:cubicBezTo>
                        <a:cubicBezTo>
                          <a:pt x="1948" y="4813"/>
                          <a:pt x="1964" y="4812"/>
                          <a:pt x="1980" y="4810"/>
                        </a:cubicBezTo>
                        <a:cubicBezTo>
                          <a:pt x="2383" y="4749"/>
                          <a:pt x="2594" y="4344"/>
                          <a:pt x="2753" y="3993"/>
                        </a:cubicBezTo>
                        <a:cubicBezTo>
                          <a:pt x="2897" y="4249"/>
                          <a:pt x="3202" y="4484"/>
                          <a:pt x="3507" y="4484"/>
                        </a:cubicBezTo>
                        <a:cubicBezTo>
                          <a:pt x="3537" y="4484"/>
                          <a:pt x="3567" y="4481"/>
                          <a:pt x="3597" y="4477"/>
                        </a:cubicBezTo>
                        <a:cubicBezTo>
                          <a:pt x="4082" y="4396"/>
                          <a:pt x="4293" y="4011"/>
                          <a:pt x="4415" y="3573"/>
                        </a:cubicBezTo>
                        <a:lnTo>
                          <a:pt x="4415" y="3573"/>
                        </a:lnTo>
                        <a:cubicBezTo>
                          <a:pt x="4395" y="3655"/>
                          <a:pt x="4896" y="3738"/>
                          <a:pt x="5001" y="3738"/>
                        </a:cubicBezTo>
                        <a:cubicBezTo>
                          <a:pt x="5006" y="3738"/>
                          <a:pt x="5010" y="3738"/>
                          <a:pt x="5013" y="3738"/>
                        </a:cubicBezTo>
                        <a:cubicBezTo>
                          <a:pt x="5179" y="3721"/>
                          <a:pt x="5357" y="3677"/>
                          <a:pt x="5462" y="3527"/>
                        </a:cubicBezTo>
                        <a:cubicBezTo>
                          <a:pt x="5770" y="3141"/>
                          <a:pt x="5665" y="2849"/>
                          <a:pt x="5637" y="2427"/>
                        </a:cubicBezTo>
                        <a:lnTo>
                          <a:pt x="5637" y="2427"/>
                        </a:lnTo>
                        <a:cubicBezTo>
                          <a:pt x="5709" y="2458"/>
                          <a:pt x="5778" y="2472"/>
                          <a:pt x="5845" y="2472"/>
                        </a:cubicBezTo>
                        <a:cubicBezTo>
                          <a:pt x="6476" y="2472"/>
                          <a:pt x="6871" y="1226"/>
                          <a:pt x="6562" y="767"/>
                        </a:cubicBezTo>
                        <a:cubicBezTo>
                          <a:pt x="6517" y="695"/>
                          <a:pt x="6587" y="439"/>
                          <a:pt x="6562" y="326"/>
                        </a:cubicBezTo>
                        <a:cubicBezTo>
                          <a:pt x="6534" y="212"/>
                          <a:pt x="6490" y="106"/>
                          <a:pt x="6429" y="1"/>
                        </a:cubicBezTo>
                        <a:close/>
                      </a:path>
                    </a:pathLst>
                  </a:custGeom>
                  <a:solidFill>
                    <a:srgbClr val="3A3939">
                      <a:alpha val="198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74" name="Google Shape;374;p10"/>
                <p:cNvGrpSpPr/>
                <p:nvPr/>
              </p:nvGrpSpPr>
              <p:grpSpPr>
                <a:xfrm>
                  <a:off x="1839788" y="3407245"/>
                  <a:ext cx="1206163" cy="607194"/>
                  <a:chOff x="4328748" y="3763637"/>
                  <a:chExt cx="1414688" cy="712168"/>
                </a:xfrm>
              </p:grpSpPr>
              <p:sp>
                <p:nvSpPr>
                  <p:cNvPr id="375" name="Google Shape;375;p10"/>
                  <p:cNvSpPr/>
                  <p:nvPr/>
                </p:nvSpPr>
                <p:spPr>
                  <a:xfrm>
                    <a:off x="5250922" y="3850819"/>
                    <a:ext cx="492514" cy="2162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34" h="2079" extrusionOk="0">
                        <a:moveTo>
                          <a:pt x="3605" y="0"/>
                        </a:moveTo>
                        <a:cubicBezTo>
                          <a:pt x="3421" y="0"/>
                          <a:pt x="3209" y="48"/>
                          <a:pt x="2974" y="162"/>
                        </a:cubicBezTo>
                        <a:cubicBezTo>
                          <a:pt x="1786" y="723"/>
                          <a:pt x="0" y="2078"/>
                          <a:pt x="0" y="2078"/>
                        </a:cubicBezTo>
                        <a:cubicBezTo>
                          <a:pt x="1127" y="1884"/>
                          <a:pt x="2182" y="1947"/>
                          <a:pt x="3693" y="1506"/>
                        </a:cubicBezTo>
                        <a:cubicBezTo>
                          <a:pt x="4733" y="1192"/>
                          <a:pt x="4517" y="0"/>
                          <a:pt x="3605" y="0"/>
                        </a:cubicBezTo>
                        <a:close/>
                      </a:path>
                    </a:pathLst>
                  </a:custGeom>
                  <a:solidFill>
                    <a:srgbClr val="0EAA0E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6" name="Google Shape;376;p10"/>
                  <p:cNvSpPr/>
                  <p:nvPr/>
                </p:nvSpPr>
                <p:spPr>
                  <a:xfrm>
                    <a:off x="5244472" y="4049841"/>
                    <a:ext cx="422600" cy="123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2" h="1184" extrusionOk="0">
                        <a:moveTo>
                          <a:pt x="943" y="0"/>
                        </a:moveTo>
                        <a:cubicBezTo>
                          <a:pt x="400" y="0"/>
                          <a:pt x="1" y="24"/>
                          <a:pt x="1" y="24"/>
                        </a:cubicBezTo>
                        <a:cubicBezTo>
                          <a:pt x="1726" y="312"/>
                          <a:pt x="2906" y="1183"/>
                          <a:pt x="3488" y="1183"/>
                        </a:cubicBezTo>
                        <a:cubicBezTo>
                          <a:pt x="3674" y="1183"/>
                          <a:pt x="3799" y="1094"/>
                          <a:pt x="3861" y="868"/>
                        </a:cubicBezTo>
                        <a:cubicBezTo>
                          <a:pt x="4062" y="117"/>
                          <a:pt x="2149" y="0"/>
                          <a:pt x="943" y="0"/>
                        </a:cubicBezTo>
                        <a:close/>
                      </a:path>
                    </a:pathLst>
                  </a:custGeom>
                  <a:solidFill>
                    <a:srgbClr val="0EAA0E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" name="Google Shape;377;p10"/>
                  <p:cNvSpPr/>
                  <p:nvPr/>
                </p:nvSpPr>
                <p:spPr>
                  <a:xfrm>
                    <a:off x="5259245" y="3763637"/>
                    <a:ext cx="298276" cy="305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7" h="2934" extrusionOk="0">
                        <a:moveTo>
                          <a:pt x="1915" y="0"/>
                        </a:moveTo>
                        <a:cubicBezTo>
                          <a:pt x="1386" y="0"/>
                          <a:pt x="1185" y="1543"/>
                          <a:pt x="0" y="2933"/>
                        </a:cubicBezTo>
                        <a:cubicBezTo>
                          <a:pt x="0" y="2933"/>
                          <a:pt x="2866" y="639"/>
                          <a:pt x="2180" y="112"/>
                        </a:cubicBezTo>
                        <a:cubicBezTo>
                          <a:pt x="2081" y="35"/>
                          <a:pt x="1994" y="0"/>
                          <a:pt x="1915" y="0"/>
                        </a:cubicBezTo>
                        <a:close/>
                      </a:path>
                    </a:pathLst>
                  </a:custGeom>
                  <a:solidFill>
                    <a:srgbClr val="0EAA0E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" name="Google Shape;378;p10"/>
                  <p:cNvSpPr/>
                  <p:nvPr/>
                </p:nvSpPr>
                <p:spPr>
                  <a:xfrm>
                    <a:off x="4328748" y="3897356"/>
                    <a:ext cx="1056813" cy="5784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158" h="5560" extrusionOk="0">
                        <a:moveTo>
                          <a:pt x="8011" y="0"/>
                        </a:moveTo>
                        <a:cubicBezTo>
                          <a:pt x="7853" y="0"/>
                          <a:pt x="7692" y="30"/>
                          <a:pt x="7537" y="92"/>
                        </a:cubicBezTo>
                        <a:cubicBezTo>
                          <a:pt x="4627" y="1234"/>
                          <a:pt x="2041" y="3072"/>
                          <a:pt x="1" y="5437"/>
                        </a:cubicBezTo>
                        <a:cubicBezTo>
                          <a:pt x="719" y="5519"/>
                          <a:pt x="1439" y="5560"/>
                          <a:pt x="2158" y="5560"/>
                        </a:cubicBezTo>
                        <a:cubicBezTo>
                          <a:pt x="4549" y="5560"/>
                          <a:pt x="6927" y="5112"/>
                          <a:pt x="9164" y="4232"/>
                        </a:cubicBezTo>
                        <a:cubicBezTo>
                          <a:pt x="9822" y="3969"/>
                          <a:pt x="10158" y="3222"/>
                          <a:pt x="9894" y="2563"/>
                        </a:cubicBezTo>
                        <a:lnTo>
                          <a:pt x="9208" y="822"/>
                        </a:lnTo>
                        <a:cubicBezTo>
                          <a:pt x="9007" y="311"/>
                          <a:pt x="8522" y="0"/>
                          <a:pt x="8011" y="0"/>
                        </a:cubicBezTo>
                        <a:close/>
                      </a:path>
                    </a:pathLst>
                  </a:custGeom>
                  <a:solidFill>
                    <a:srgbClr val="FF7700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rgbClr val="3A3939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" name="Google Shape;379;p10"/>
                  <p:cNvSpPr/>
                  <p:nvPr/>
                </p:nvSpPr>
                <p:spPr>
                  <a:xfrm>
                    <a:off x="4328748" y="3965396"/>
                    <a:ext cx="1029451" cy="5048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95" h="4853" extrusionOk="0">
                        <a:moveTo>
                          <a:pt x="8262" y="1"/>
                        </a:moveTo>
                        <a:cubicBezTo>
                          <a:pt x="8106" y="1"/>
                          <a:pt x="7947" y="29"/>
                          <a:pt x="7792" y="88"/>
                        </a:cubicBezTo>
                        <a:cubicBezTo>
                          <a:pt x="4882" y="1232"/>
                          <a:pt x="2041" y="2418"/>
                          <a:pt x="1" y="4783"/>
                        </a:cubicBezTo>
                        <a:cubicBezTo>
                          <a:pt x="413" y="4830"/>
                          <a:pt x="821" y="4852"/>
                          <a:pt x="1226" y="4852"/>
                        </a:cubicBezTo>
                        <a:cubicBezTo>
                          <a:pt x="3874" y="4852"/>
                          <a:pt x="6385" y="3920"/>
                          <a:pt x="8909" y="2928"/>
                        </a:cubicBezTo>
                        <a:cubicBezTo>
                          <a:pt x="9569" y="2665"/>
                          <a:pt x="9894" y="1918"/>
                          <a:pt x="9639" y="1249"/>
                        </a:cubicBezTo>
                        <a:lnTo>
                          <a:pt x="9464" y="818"/>
                        </a:lnTo>
                        <a:cubicBezTo>
                          <a:pt x="9267" y="310"/>
                          <a:pt x="8780" y="1"/>
                          <a:pt x="82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671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" name="Google Shape;380;p10"/>
                  <p:cNvSpPr/>
                  <p:nvPr/>
                </p:nvSpPr>
                <p:spPr>
                  <a:xfrm>
                    <a:off x="5098829" y="3909375"/>
                    <a:ext cx="179257" cy="414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1" h="4205" extrusionOk="0">
                        <a:moveTo>
                          <a:pt x="184" y="0"/>
                        </a:moveTo>
                        <a:lnTo>
                          <a:pt x="0" y="70"/>
                        </a:lnTo>
                        <a:lnTo>
                          <a:pt x="1627" y="4204"/>
                        </a:lnTo>
                        <a:lnTo>
                          <a:pt x="1811" y="4132"/>
                        </a:lnTo>
                        <a:lnTo>
                          <a:pt x="184" y="0"/>
                        </a:lnTo>
                        <a:close/>
                      </a:path>
                    </a:pathLst>
                  </a:custGeom>
                  <a:solidFill>
                    <a:srgbClr val="FF77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" name="Google Shape;381;p10"/>
                  <p:cNvSpPr/>
                  <p:nvPr/>
                </p:nvSpPr>
                <p:spPr>
                  <a:xfrm>
                    <a:off x="4933202" y="3987925"/>
                    <a:ext cx="179257" cy="4146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3" h="3986" extrusionOk="0">
                        <a:moveTo>
                          <a:pt x="184" y="1"/>
                        </a:moveTo>
                        <a:lnTo>
                          <a:pt x="1" y="73"/>
                        </a:lnTo>
                        <a:lnTo>
                          <a:pt x="1539" y="3985"/>
                        </a:lnTo>
                        <a:lnTo>
                          <a:pt x="1723" y="3916"/>
                        </a:lnTo>
                        <a:lnTo>
                          <a:pt x="184" y="1"/>
                        </a:lnTo>
                        <a:close/>
                      </a:path>
                    </a:pathLst>
                  </a:custGeom>
                  <a:solidFill>
                    <a:srgbClr val="FF77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" name="Google Shape;382;p10"/>
                  <p:cNvSpPr/>
                  <p:nvPr/>
                </p:nvSpPr>
                <p:spPr>
                  <a:xfrm>
                    <a:off x="4774027" y="4082390"/>
                    <a:ext cx="157305" cy="359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2" h="3455" extrusionOk="0">
                        <a:moveTo>
                          <a:pt x="184" y="0"/>
                        </a:moveTo>
                        <a:lnTo>
                          <a:pt x="1" y="70"/>
                        </a:lnTo>
                        <a:lnTo>
                          <a:pt x="1328" y="3455"/>
                        </a:lnTo>
                        <a:lnTo>
                          <a:pt x="1512" y="3385"/>
                        </a:lnTo>
                        <a:lnTo>
                          <a:pt x="184" y="0"/>
                        </a:lnTo>
                        <a:close/>
                      </a:path>
                    </a:pathLst>
                  </a:custGeom>
                  <a:solidFill>
                    <a:srgbClr val="FF77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" name="Google Shape;383;p10"/>
                  <p:cNvSpPr/>
                  <p:nvPr/>
                </p:nvSpPr>
                <p:spPr>
                  <a:xfrm>
                    <a:off x="4621303" y="4192981"/>
                    <a:ext cx="122556" cy="270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8" h="2603" extrusionOk="0">
                        <a:moveTo>
                          <a:pt x="184" y="1"/>
                        </a:moveTo>
                        <a:lnTo>
                          <a:pt x="0" y="71"/>
                        </a:lnTo>
                        <a:lnTo>
                          <a:pt x="994" y="2603"/>
                        </a:lnTo>
                        <a:lnTo>
                          <a:pt x="1178" y="2533"/>
                        </a:lnTo>
                        <a:lnTo>
                          <a:pt x="184" y="1"/>
                        </a:lnTo>
                        <a:close/>
                      </a:path>
                    </a:pathLst>
                  </a:custGeom>
                  <a:solidFill>
                    <a:srgbClr val="FF77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4" name="Google Shape;384;p10"/>
                  <p:cNvSpPr/>
                  <p:nvPr/>
                </p:nvSpPr>
                <p:spPr>
                  <a:xfrm>
                    <a:off x="4476589" y="4302562"/>
                    <a:ext cx="101223" cy="1721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7" h="1362" extrusionOk="0">
                        <a:moveTo>
                          <a:pt x="178" y="1"/>
                        </a:moveTo>
                        <a:lnTo>
                          <a:pt x="0" y="70"/>
                        </a:lnTo>
                        <a:lnTo>
                          <a:pt x="503" y="1362"/>
                        </a:lnTo>
                        <a:lnTo>
                          <a:pt x="686" y="1292"/>
                        </a:lnTo>
                        <a:lnTo>
                          <a:pt x="178" y="1"/>
                        </a:lnTo>
                        <a:close/>
                      </a:path>
                    </a:pathLst>
                  </a:custGeom>
                  <a:solidFill>
                    <a:srgbClr val="FF77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85" name="Google Shape;385;p10"/>
            <p:cNvGrpSpPr/>
            <p:nvPr/>
          </p:nvGrpSpPr>
          <p:grpSpPr>
            <a:xfrm>
              <a:off x="6045708" y="3524613"/>
              <a:ext cx="323321" cy="339402"/>
              <a:chOff x="1455683" y="4027463"/>
              <a:chExt cx="323321" cy="339402"/>
            </a:xfrm>
          </p:grpSpPr>
          <p:grpSp>
            <p:nvGrpSpPr>
              <p:cNvPr id="386" name="Google Shape;386;p10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387" name="Google Shape;387;p10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88" name="Google Shape;388;p10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389" name="Google Shape;389;p10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0" name="Google Shape;390;p10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91" name="Google Shape;391;p10"/>
            <p:cNvGrpSpPr/>
            <p:nvPr/>
          </p:nvGrpSpPr>
          <p:grpSpPr>
            <a:xfrm>
              <a:off x="3379124" y="3046071"/>
              <a:ext cx="126904" cy="133215"/>
              <a:chOff x="1455683" y="4027463"/>
              <a:chExt cx="323321" cy="339402"/>
            </a:xfrm>
          </p:grpSpPr>
          <p:grpSp>
            <p:nvGrpSpPr>
              <p:cNvPr id="392" name="Google Shape;392;p10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393" name="Google Shape;393;p10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94" name="Google Shape;394;p10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395" name="Google Shape;395;p10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6" name="Google Shape;396;p10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able of contents">
  <p:cSld name="BLANK_1_1_1_1_1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p13"/>
          <p:cNvPicPr preferRelativeResize="0"/>
          <p:nvPr/>
        </p:nvPicPr>
        <p:blipFill rotWithShape="1">
          <a:blip r:embed="rId2">
            <a:alphaModFix amt="40000"/>
          </a:blip>
          <a:srcRect r="15711"/>
          <a:stretch/>
        </p:blipFill>
        <p:spPr>
          <a:xfrm rot="-5400000" flipH="1">
            <a:off x="2004425" y="-2004426"/>
            <a:ext cx="5139324" cy="91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13"/>
          <p:cNvSpPr/>
          <p:nvPr/>
        </p:nvSpPr>
        <p:spPr>
          <a:xfrm>
            <a:off x="316400" y="3557873"/>
            <a:ext cx="2137356" cy="1246405"/>
          </a:xfrm>
          <a:custGeom>
            <a:avLst/>
            <a:gdLst/>
            <a:ahLst/>
            <a:cxnLst/>
            <a:rect l="l" t="t" r="r" b="b"/>
            <a:pathLst>
              <a:path w="76546" h="44638" extrusionOk="0">
                <a:moveTo>
                  <a:pt x="5548" y="1"/>
                </a:moveTo>
                <a:cubicBezTo>
                  <a:pt x="3467" y="1"/>
                  <a:pt x="1440" y="553"/>
                  <a:pt x="1" y="1745"/>
                </a:cubicBezTo>
                <a:lnTo>
                  <a:pt x="1" y="44638"/>
                </a:lnTo>
                <a:lnTo>
                  <a:pt x="76545" y="44638"/>
                </a:lnTo>
                <a:cubicBezTo>
                  <a:pt x="73213" y="36435"/>
                  <a:pt x="64086" y="29829"/>
                  <a:pt x="53692" y="28388"/>
                </a:cubicBezTo>
                <a:cubicBezTo>
                  <a:pt x="49083" y="27755"/>
                  <a:pt x="44398" y="28046"/>
                  <a:pt x="39745" y="27816"/>
                </a:cubicBezTo>
                <a:cubicBezTo>
                  <a:pt x="35094" y="27588"/>
                  <a:pt x="30240" y="26736"/>
                  <a:pt x="26688" y="24212"/>
                </a:cubicBezTo>
                <a:cubicBezTo>
                  <a:pt x="23864" y="22215"/>
                  <a:pt x="22151" y="19358"/>
                  <a:pt x="20901" y="16481"/>
                </a:cubicBezTo>
                <a:cubicBezTo>
                  <a:pt x="19663" y="13607"/>
                  <a:pt x="18800" y="10617"/>
                  <a:pt x="17297" y="7820"/>
                </a:cubicBezTo>
                <a:cubicBezTo>
                  <a:pt x="15784" y="5024"/>
                  <a:pt x="13498" y="2369"/>
                  <a:pt x="10210" y="945"/>
                </a:cubicBezTo>
                <a:cubicBezTo>
                  <a:pt x="8787" y="329"/>
                  <a:pt x="7151" y="1"/>
                  <a:pt x="5548" y="1"/>
                </a:cubicBezTo>
                <a:close/>
              </a:path>
            </a:pathLst>
          </a:custGeom>
          <a:solidFill>
            <a:srgbClr val="3A3939">
              <a:alpha val="1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13"/>
          <p:cNvSpPr txBox="1">
            <a:spLocks noGrp="1"/>
          </p:cNvSpPr>
          <p:nvPr>
            <p:ph type="title" idx="2" hasCustomPrompt="1"/>
          </p:nvPr>
        </p:nvSpPr>
        <p:spPr>
          <a:xfrm>
            <a:off x="5250150" y="1354875"/>
            <a:ext cx="1152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1">
                <a:solidFill>
                  <a:schemeClr val="lt2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0" name="Google Shape;410;p13"/>
          <p:cNvSpPr txBox="1">
            <a:spLocks noGrp="1"/>
          </p:cNvSpPr>
          <p:nvPr>
            <p:ph type="title" idx="3" hasCustomPrompt="1"/>
          </p:nvPr>
        </p:nvSpPr>
        <p:spPr>
          <a:xfrm>
            <a:off x="5250150" y="2172650"/>
            <a:ext cx="1152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1">
                <a:solidFill>
                  <a:schemeClr val="lt2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1" name="Google Shape;411;p13"/>
          <p:cNvSpPr txBox="1">
            <a:spLocks noGrp="1"/>
          </p:cNvSpPr>
          <p:nvPr>
            <p:ph type="title" idx="4" hasCustomPrompt="1"/>
          </p:nvPr>
        </p:nvSpPr>
        <p:spPr>
          <a:xfrm>
            <a:off x="5250150" y="2990425"/>
            <a:ext cx="1152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1">
                <a:solidFill>
                  <a:schemeClr val="lt2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2" name="Google Shape;412;p13"/>
          <p:cNvSpPr txBox="1">
            <a:spLocks noGrp="1"/>
          </p:cNvSpPr>
          <p:nvPr>
            <p:ph type="title" idx="5" hasCustomPrompt="1"/>
          </p:nvPr>
        </p:nvSpPr>
        <p:spPr>
          <a:xfrm>
            <a:off x="5250150" y="3808200"/>
            <a:ext cx="1152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1">
                <a:solidFill>
                  <a:schemeClr val="lt2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3" name="Google Shape;413;p13"/>
          <p:cNvSpPr txBox="1">
            <a:spLocks noGrp="1"/>
          </p:cNvSpPr>
          <p:nvPr>
            <p:ph type="subTitle" idx="1"/>
          </p:nvPr>
        </p:nvSpPr>
        <p:spPr>
          <a:xfrm>
            <a:off x="6314250" y="1354575"/>
            <a:ext cx="1915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4" name="Google Shape;414;p13"/>
          <p:cNvSpPr txBox="1">
            <a:spLocks noGrp="1"/>
          </p:cNvSpPr>
          <p:nvPr>
            <p:ph type="subTitle" idx="6"/>
          </p:nvPr>
        </p:nvSpPr>
        <p:spPr>
          <a:xfrm>
            <a:off x="6314250" y="2990125"/>
            <a:ext cx="1915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5" name="Google Shape;415;p13"/>
          <p:cNvSpPr txBox="1">
            <a:spLocks noGrp="1"/>
          </p:cNvSpPr>
          <p:nvPr>
            <p:ph type="subTitle" idx="7"/>
          </p:nvPr>
        </p:nvSpPr>
        <p:spPr>
          <a:xfrm>
            <a:off x="6314250" y="2172350"/>
            <a:ext cx="1915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6" name="Google Shape;416;p13"/>
          <p:cNvSpPr txBox="1">
            <a:spLocks noGrp="1"/>
          </p:cNvSpPr>
          <p:nvPr>
            <p:ph type="subTitle" idx="8"/>
          </p:nvPr>
        </p:nvSpPr>
        <p:spPr>
          <a:xfrm>
            <a:off x="6314250" y="3807900"/>
            <a:ext cx="1915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7" name="Google Shape;417;p13"/>
          <p:cNvSpPr/>
          <p:nvPr/>
        </p:nvSpPr>
        <p:spPr>
          <a:xfrm>
            <a:off x="323400" y="327600"/>
            <a:ext cx="8501100" cy="4488300"/>
          </a:xfrm>
          <a:prstGeom prst="frame">
            <a:avLst>
              <a:gd name="adj1" fmla="val 54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s">
  <p:cSld name="CUSTOM_3_1"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1" name="Google Shape;821;p25"/>
          <p:cNvPicPr preferRelativeResize="0"/>
          <p:nvPr/>
        </p:nvPicPr>
        <p:blipFill rotWithShape="1">
          <a:blip r:embed="rId2">
            <a:alphaModFix amt="40000"/>
          </a:blip>
          <a:srcRect r="15711"/>
          <a:stretch/>
        </p:blipFill>
        <p:spPr>
          <a:xfrm rot="5400000">
            <a:off x="2004425" y="-2004426"/>
            <a:ext cx="5139324" cy="91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822" name="Google Shape;822;p25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23" name="Google Shape;823;p25"/>
          <p:cNvSpPr/>
          <p:nvPr/>
        </p:nvSpPr>
        <p:spPr>
          <a:xfrm rot="-5400000">
            <a:off x="442275" y="248700"/>
            <a:ext cx="844521" cy="1046252"/>
          </a:xfrm>
          <a:custGeom>
            <a:avLst/>
            <a:gdLst/>
            <a:ahLst/>
            <a:cxnLst/>
            <a:rect l="l" t="t" r="r" b="b"/>
            <a:pathLst>
              <a:path w="20128" h="24936" extrusionOk="0">
                <a:moveTo>
                  <a:pt x="184" y="0"/>
                </a:moveTo>
                <a:cubicBezTo>
                  <a:pt x="1" y="2514"/>
                  <a:pt x="1003" y="5118"/>
                  <a:pt x="2894" y="6814"/>
                </a:cubicBezTo>
                <a:cubicBezTo>
                  <a:pt x="5188" y="8872"/>
                  <a:pt x="8706" y="9741"/>
                  <a:pt x="10006" y="12546"/>
                </a:cubicBezTo>
                <a:cubicBezTo>
                  <a:pt x="10631" y="13884"/>
                  <a:pt x="10605" y="15414"/>
                  <a:pt x="10886" y="16855"/>
                </a:cubicBezTo>
                <a:cubicBezTo>
                  <a:pt x="11739" y="21173"/>
                  <a:pt x="15767" y="24611"/>
                  <a:pt x="20127" y="24936"/>
                </a:cubicBezTo>
                <a:lnTo>
                  <a:pt x="20127" y="0"/>
                </a:lnTo>
                <a:close/>
              </a:path>
            </a:pathLst>
          </a:custGeom>
          <a:solidFill>
            <a:srgbClr val="3A3939">
              <a:alpha val="1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25"/>
          <p:cNvSpPr/>
          <p:nvPr/>
        </p:nvSpPr>
        <p:spPr>
          <a:xfrm flipH="1">
            <a:off x="6591091" y="3585099"/>
            <a:ext cx="2212759" cy="1224753"/>
          </a:xfrm>
          <a:custGeom>
            <a:avLst/>
            <a:gdLst/>
            <a:ahLst/>
            <a:cxnLst/>
            <a:rect l="l" t="t" r="r" b="b"/>
            <a:pathLst>
              <a:path w="48459" h="23102" extrusionOk="0">
                <a:moveTo>
                  <a:pt x="1832" y="1"/>
                </a:moveTo>
                <a:cubicBezTo>
                  <a:pt x="1204" y="1"/>
                  <a:pt x="583" y="89"/>
                  <a:pt x="1" y="274"/>
                </a:cubicBezTo>
                <a:lnTo>
                  <a:pt x="1" y="23102"/>
                </a:lnTo>
                <a:lnTo>
                  <a:pt x="48459" y="23102"/>
                </a:lnTo>
                <a:cubicBezTo>
                  <a:pt x="48178" y="20358"/>
                  <a:pt x="46234" y="17853"/>
                  <a:pt x="43782" y="16490"/>
                </a:cubicBezTo>
                <a:cubicBezTo>
                  <a:pt x="41379" y="15151"/>
                  <a:pt x="38585" y="14736"/>
                  <a:pt x="35811" y="14736"/>
                </a:cubicBezTo>
                <a:cubicBezTo>
                  <a:pt x="35307" y="14736"/>
                  <a:pt x="34803" y="14750"/>
                  <a:pt x="34302" y="14774"/>
                </a:cubicBezTo>
                <a:cubicBezTo>
                  <a:pt x="31082" y="14931"/>
                  <a:pt x="27877" y="15496"/>
                  <a:pt x="24649" y="15496"/>
                </a:cubicBezTo>
                <a:cubicBezTo>
                  <a:pt x="24625" y="15496"/>
                  <a:pt x="24602" y="15496"/>
                  <a:pt x="24578" y="15496"/>
                </a:cubicBezTo>
                <a:cubicBezTo>
                  <a:pt x="21324" y="15487"/>
                  <a:pt x="17930" y="14846"/>
                  <a:pt x="15362" y="12858"/>
                </a:cubicBezTo>
                <a:cubicBezTo>
                  <a:pt x="13252" y="11222"/>
                  <a:pt x="11880" y="8857"/>
                  <a:pt x="10464" y="6597"/>
                </a:cubicBezTo>
                <a:cubicBezTo>
                  <a:pt x="9048" y="4347"/>
                  <a:pt x="7448" y="2068"/>
                  <a:pt x="5101" y="812"/>
                </a:cubicBezTo>
                <a:cubicBezTo>
                  <a:pt x="4112" y="286"/>
                  <a:pt x="2960" y="1"/>
                  <a:pt x="1832" y="1"/>
                </a:cubicBezTo>
                <a:close/>
              </a:path>
            </a:pathLst>
          </a:custGeom>
          <a:solidFill>
            <a:srgbClr val="3A3939">
              <a:alpha val="1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25"/>
          <p:cNvSpPr txBox="1">
            <a:spLocks noGrp="1"/>
          </p:cNvSpPr>
          <p:nvPr>
            <p:ph type="title"/>
          </p:nvPr>
        </p:nvSpPr>
        <p:spPr>
          <a:xfrm>
            <a:off x="2177727" y="893525"/>
            <a:ext cx="4788600" cy="948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300" b="1"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26" name="Google Shape;826;p25"/>
          <p:cNvSpPr txBox="1">
            <a:spLocks noGrp="1"/>
          </p:cNvSpPr>
          <p:nvPr>
            <p:ph type="subTitle" idx="1"/>
          </p:nvPr>
        </p:nvSpPr>
        <p:spPr>
          <a:xfrm>
            <a:off x="2177673" y="1841450"/>
            <a:ext cx="4788600" cy="1058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27" name="Google Shape;827;p25"/>
          <p:cNvSpPr/>
          <p:nvPr/>
        </p:nvSpPr>
        <p:spPr>
          <a:xfrm>
            <a:off x="323400" y="327600"/>
            <a:ext cx="8501100" cy="4488300"/>
          </a:xfrm>
          <a:prstGeom prst="frame">
            <a:avLst>
              <a:gd name="adj1" fmla="val 54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nbounded ExtraBold"/>
              <a:buNone/>
              <a:defRPr sz="2500">
                <a:solidFill>
                  <a:schemeClr val="dk1"/>
                </a:solidFill>
                <a:latin typeface="Unbounded ExtraBold"/>
                <a:ea typeface="Unbounded ExtraBold"/>
                <a:cs typeface="Unbounded ExtraBold"/>
                <a:sym typeface="Unbounded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71" r:id="rId9"/>
    <p:sldLayoutId id="2147483672" r:id="rId10"/>
    <p:sldLayoutId id="214748367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2" name="Google Shape;932;p31"/>
          <p:cNvGrpSpPr/>
          <p:nvPr/>
        </p:nvGrpSpPr>
        <p:grpSpPr>
          <a:xfrm>
            <a:off x="5228969" y="1457388"/>
            <a:ext cx="3873919" cy="3729329"/>
            <a:chOff x="5343269" y="1457388"/>
            <a:chExt cx="3873919" cy="3729329"/>
          </a:xfrm>
        </p:grpSpPr>
        <p:grpSp>
          <p:nvGrpSpPr>
            <p:cNvPr id="933" name="Google Shape;933;p31"/>
            <p:cNvGrpSpPr/>
            <p:nvPr/>
          </p:nvGrpSpPr>
          <p:grpSpPr>
            <a:xfrm rot="-4448781">
              <a:off x="5765974" y="3908471"/>
              <a:ext cx="1192547" cy="1106917"/>
              <a:chOff x="505893" y="1527370"/>
              <a:chExt cx="817725" cy="759008"/>
            </a:xfrm>
          </p:grpSpPr>
          <p:sp>
            <p:nvSpPr>
              <p:cNvPr id="934" name="Google Shape;934;p31"/>
              <p:cNvSpPr/>
              <p:nvPr/>
            </p:nvSpPr>
            <p:spPr>
              <a:xfrm>
                <a:off x="506538" y="1527370"/>
                <a:ext cx="817079" cy="751409"/>
              </a:xfrm>
              <a:custGeom>
                <a:avLst/>
                <a:gdLst/>
                <a:ahLst/>
                <a:cxnLst/>
                <a:rect l="l" t="t" r="r" b="b"/>
                <a:pathLst>
                  <a:path w="11397" h="10481" extrusionOk="0">
                    <a:moveTo>
                      <a:pt x="1547" y="1"/>
                    </a:moveTo>
                    <a:cubicBezTo>
                      <a:pt x="1416" y="1"/>
                      <a:pt x="1275" y="17"/>
                      <a:pt x="1134" y="62"/>
                    </a:cubicBezTo>
                    <a:cubicBezTo>
                      <a:pt x="942" y="115"/>
                      <a:pt x="764" y="201"/>
                      <a:pt x="617" y="317"/>
                    </a:cubicBezTo>
                    <a:cubicBezTo>
                      <a:pt x="467" y="431"/>
                      <a:pt x="342" y="570"/>
                      <a:pt x="247" y="739"/>
                    </a:cubicBezTo>
                    <a:cubicBezTo>
                      <a:pt x="123" y="959"/>
                      <a:pt x="45" y="1214"/>
                      <a:pt x="17" y="1520"/>
                    </a:cubicBezTo>
                    <a:cubicBezTo>
                      <a:pt x="0" y="1784"/>
                      <a:pt x="36" y="2075"/>
                      <a:pt x="123" y="2356"/>
                    </a:cubicBezTo>
                    <a:cubicBezTo>
                      <a:pt x="159" y="2480"/>
                      <a:pt x="220" y="2603"/>
                      <a:pt x="281" y="2733"/>
                    </a:cubicBezTo>
                    <a:cubicBezTo>
                      <a:pt x="370" y="2892"/>
                      <a:pt x="484" y="3042"/>
                      <a:pt x="589" y="3183"/>
                    </a:cubicBezTo>
                    <a:cubicBezTo>
                      <a:pt x="633" y="3236"/>
                      <a:pt x="669" y="3288"/>
                      <a:pt x="711" y="3341"/>
                    </a:cubicBezTo>
                    <a:cubicBezTo>
                      <a:pt x="889" y="3561"/>
                      <a:pt x="1072" y="3789"/>
                      <a:pt x="1197" y="4052"/>
                    </a:cubicBezTo>
                    <a:cubicBezTo>
                      <a:pt x="1250" y="4185"/>
                      <a:pt x="1283" y="4299"/>
                      <a:pt x="1302" y="4422"/>
                    </a:cubicBezTo>
                    <a:cubicBezTo>
                      <a:pt x="1319" y="4555"/>
                      <a:pt x="1319" y="4686"/>
                      <a:pt x="1311" y="4818"/>
                    </a:cubicBezTo>
                    <a:cubicBezTo>
                      <a:pt x="1292" y="4949"/>
                      <a:pt x="1267" y="5074"/>
                      <a:pt x="1239" y="5196"/>
                    </a:cubicBezTo>
                    <a:cubicBezTo>
                      <a:pt x="1222" y="5276"/>
                      <a:pt x="1205" y="5355"/>
                      <a:pt x="1186" y="5443"/>
                    </a:cubicBezTo>
                    <a:cubicBezTo>
                      <a:pt x="1153" y="5654"/>
                      <a:pt x="1134" y="5865"/>
                      <a:pt x="1153" y="6068"/>
                    </a:cubicBezTo>
                    <a:cubicBezTo>
                      <a:pt x="1161" y="6243"/>
                      <a:pt x="1197" y="6401"/>
                      <a:pt x="1250" y="6543"/>
                    </a:cubicBezTo>
                    <a:cubicBezTo>
                      <a:pt x="1302" y="6673"/>
                      <a:pt x="1380" y="6796"/>
                      <a:pt x="1478" y="6912"/>
                    </a:cubicBezTo>
                    <a:cubicBezTo>
                      <a:pt x="1575" y="7017"/>
                      <a:pt x="1689" y="7096"/>
                      <a:pt x="1777" y="7157"/>
                    </a:cubicBezTo>
                    <a:cubicBezTo>
                      <a:pt x="1891" y="7237"/>
                      <a:pt x="2005" y="7298"/>
                      <a:pt x="2128" y="7351"/>
                    </a:cubicBezTo>
                    <a:lnTo>
                      <a:pt x="2252" y="7412"/>
                    </a:lnTo>
                    <a:cubicBezTo>
                      <a:pt x="2453" y="7509"/>
                      <a:pt x="2664" y="7615"/>
                      <a:pt x="2858" y="7746"/>
                    </a:cubicBezTo>
                    <a:cubicBezTo>
                      <a:pt x="2991" y="7843"/>
                      <a:pt x="3077" y="7931"/>
                      <a:pt x="3157" y="8020"/>
                    </a:cubicBezTo>
                    <a:cubicBezTo>
                      <a:pt x="3227" y="8106"/>
                      <a:pt x="3288" y="8220"/>
                      <a:pt x="3349" y="8362"/>
                    </a:cubicBezTo>
                    <a:cubicBezTo>
                      <a:pt x="3385" y="8431"/>
                      <a:pt x="3413" y="8512"/>
                      <a:pt x="3446" y="8581"/>
                    </a:cubicBezTo>
                    <a:cubicBezTo>
                      <a:pt x="3499" y="8723"/>
                      <a:pt x="3552" y="8864"/>
                      <a:pt x="3632" y="9003"/>
                    </a:cubicBezTo>
                    <a:cubicBezTo>
                      <a:pt x="3677" y="9100"/>
                      <a:pt x="3738" y="9189"/>
                      <a:pt x="3824" y="9303"/>
                    </a:cubicBezTo>
                    <a:cubicBezTo>
                      <a:pt x="3913" y="9400"/>
                      <a:pt x="4002" y="9497"/>
                      <a:pt x="4088" y="9575"/>
                    </a:cubicBezTo>
                    <a:cubicBezTo>
                      <a:pt x="4468" y="9900"/>
                      <a:pt x="4951" y="10058"/>
                      <a:pt x="5407" y="10183"/>
                    </a:cubicBezTo>
                    <a:cubicBezTo>
                      <a:pt x="5935" y="10322"/>
                      <a:pt x="6507" y="10411"/>
                      <a:pt x="7175" y="10455"/>
                    </a:cubicBezTo>
                    <a:cubicBezTo>
                      <a:pt x="7431" y="10472"/>
                      <a:pt x="7712" y="10481"/>
                      <a:pt x="7992" y="10481"/>
                    </a:cubicBezTo>
                    <a:cubicBezTo>
                      <a:pt x="8300" y="10481"/>
                      <a:pt x="8617" y="10472"/>
                      <a:pt x="8961" y="10455"/>
                    </a:cubicBezTo>
                    <a:cubicBezTo>
                      <a:pt x="9058" y="10447"/>
                      <a:pt x="9153" y="10436"/>
                      <a:pt x="9250" y="10428"/>
                    </a:cubicBezTo>
                    <a:cubicBezTo>
                      <a:pt x="9269" y="10436"/>
                      <a:pt x="9294" y="10447"/>
                      <a:pt x="9311" y="10447"/>
                    </a:cubicBezTo>
                    <a:cubicBezTo>
                      <a:pt x="9330" y="10447"/>
                      <a:pt x="9339" y="10447"/>
                      <a:pt x="9355" y="10436"/>
                    </a:cubicBezTo>
                    <a:cubicBezTo>
                      <a:pt x="9391" y="10428"/>
                      <a:pt x="9417" y="10411"/>
                      <a:pt x="9444" y="10367"/>
                    </a:cubicBezTo>
                    <a:cubicBezTo>
                      <a:pt x="9567" y="10172"/>
                      <a:pt x="9699" y="9980"/>
                      <a:pt x="9830" y="9786"/>
                    </a:cubicBezTo>
                    <a:cubicBezTo>
                      <a:pt x="10024" y="9497"/>
                      <a:pt x="10235" y="9189"/>
                      <a:pt x="10419" y="8881"/>
                    </a:cubicBezTo>
                    <a:cubicBezTo>
                      <a:pt x="10736" y="8370"/>
                      <a:pt x="10974" y="7887"/>
                      <a:pt x="11141" y="7404"/>
                    </a:cubicBezTo>
                    <a:cubicBezTo>
                      <a:pt x="11335" y="6840"/>
                      <a:pt x="11396" y="6332"/>
                      <a:pt x="11327" y="5882"/>
                    </a:cubicBezTo>
                    <a:cubicBezTo>
                      <a:pt x="11282" y="5627"/>
                      <a:pt x="11194" y="5390"/>
                      <a:pt x="11063" y="5171"/>
                    </a:cubicBezTo>
                    <a:cubicBezTo>
                      <a:pt x="10999" y="5074"/>
                      <a:pt x="10930" y="4977"/>
                      <a:pt x="10824" y="4863"/>
                    </a:cubicBezTo>
                    <a:cubicBezTo>
                      <a:pt x="10755" y="4774"/>
                      <a:pt x="10666" y="4696"/>
                      <a:pt x="10569" y="4624"/>
                    </a:cubicBezTo>
                    <a:cubicBezTo>
                      <a:pt x="10463" y="4546"/>
                      <a:pt x="10358" y="4485"/>
                      <a:pt x="10252" y="4441"/>
                    </a:cubicBezTo>
                    <a:cubicBezTo>
                      <a:pt x="10138" y="4396"/>
                      <a:pt x="10024" y="4361"/>
                      <a:pt x="9902" y="4344"/>
                    </a:cubicBezTo>
                    <a:cubicBezTo>
                      <a:pt x="9744" y="4308"/>
                      <a:pt x="9575" y="4299"/>
                      <a:pt x="9427" y="4282"/>
                    </a:cubicBezTo>
                    <a:cubicBezTo>
                      <a:pt x="9355" y="4282"/>
                      <a:pt x="9286" y="4274"/>
                      <a:pt x="9216" y="4263"/>
                    </a:cubicBezTo>
                    <a:lnTo>
                      <a:pt x="9197" y="4263"/>
                    </a:lnTo>
                    <a:cubicBezTo>
                      <a:pt x="8942" y="4238"/>
                      <a:pt x="8750" y="4194"/>
                      <a:pt x="8583" y="4133"/>
                    </a:cubicBezTo>
                    <a:cubicBezTo>
                      <a:pt x="8486" y="4097"/>
                      <a:pt x="8406" y="4052"/>
                      <a:pt x="8336" y="4000"/>
                    </a:cubicBezTo>
                    <a:cubicBezTo>
                      <a:pt x="8267" y="3947"/>
                      <a:pt x="8195" y="3886"/>
                      <a:pt x="8134" y="3816"/>
                    </a:cubicBezTo>
                    <a:cubicBezTo>
                      <a:pt x="8056" y="3711"/>
                      <a:pt x="7984" y="3597"/>
                      <a:pt x="7914" y="3447"/>
                    </a:cubicBezTo>
                    <a:lnTo>
                      <a:pt x="7906" y="3430"/>
                    </a:lnTo>
                    <a:cubicBezTo>
                      <a:pt x="7817" y="3227"/>
                      <a:pt x="7756" y="2997"/>
                      <a:pt x="7695" y="2786"/>
                    </a:cubicBezTo>
                    <a:cubicBezTo>
                      <a:pt x="7650" y="2655"/>
                      <a:pt x="7614" y="2533"/>
                      <a:pt x="7570" y="2400"/>
                    </a:cubicBezTo>
                    <a:cubicBezTo>
                      <a:pt x="7500" y="2197"/>
                      <a:pt x="7431" y="2031"/>
                      <a:pt x="7351" y="1889"/>
                    </a:cubicBezTo>
                    <a:cubicBezTo>
                      <a:pt x="7254" y="1723"/>
                      <a:pt x="7131" y="1564"/>
                      <a:pt x="6964" y="1425"/>
                    </a:cubicBezTo>
                    <a:cubicBezTo>
                      <a:pt x="6789" y="1275"/>
                      <a:pt x="6604" y="1170"/>
                      <a:pt x="6409" y="1125"/>
                    </a:cubicBezTo>
                    <a:cubicBezTo>
                      <a:pt x="6340" y="1108"/>
                      <a:pt x="6262" y="1098"/>
                      <a:pt x="6182" y="1098"/>
                    </a:cubicBezTo>
                    <a:cubicBezTo>
                      <a:pt x="6093" y="1098"/>
                      <a:pt x="5998" y="1108"/>
                      <a:pt x="5892" y="1134"/>
                    </a:cubicBezTo>
                    <a:cubicBezTo>
                      <a:pt x="5724" y="1170"/>
                      <a:pt x="5565" y="1248"/>
                      <a:pt x="5418" y="1328"/>
                    </a:cubicBezTo>
                    <a:cubicBezTo>
                      <a:pt x="5354" y="1362"/>
                      <a:pt x="5293" y="1398"/>
                      <a:pt x="5232" y="1433"/>
                    </a:cubicBezTo>
                    <a:cubicBezTo>
                      <a:pt x="5135" y="1486"/>
                      <a:pt x="5038" y="1531"/>
                      <a:pt x="4943" y="1583"/>
                    </a:cubicBezTo>
                    <a:cubicBezTo>
                      <a:pt x="4924" y="1592"/>
                      <a:pt x="4898" y="1600"/>
                      <a:pt x="4871" y="1617"/>
                    </a:cubicBezTo>
                    <a:cubicBezTo>
                      <a:pt x="4721" y="1678"/>
                      <a:pt x="4590" y="1723"/>
                      <a:pt x="4457" y="1742"/>
                    </a:cubicBezTo>
                    <a:cubicBezTo>
                      <a:pt x="4405" y="1750"/>
                      <a:pt x="4343" y="1750"/>
                      <a:pt x="4291" y="1750"/>
                    </a:cubicBezTo>
                    <a:lnTo>
                      <a:pt x="4185" y="1750"/>
                    </a:lnTo>
                    <a:cubicBezTo>
                      <a:pt x="4107" y="1742"/>
                      <a:pt x="4018" y="1714"/>
                      <a:pt x="3930" y="1689"/>
                    </a:cubicBezTo>
                    <a:cubicBezTo>
                      <a:pt x="3835" y="1645"/>
                      <a:pt x="3746" y="1592"/>
                      <a:pt x="3641" y="1520"/>
                    </a:cubicBezTo>
                    <a:cubicBezTo>
                      <a:pt x="3413" y="1345"/>
                      <a:pt x="3210" y="1125"/>
                      <a:pt x="3016" y="914"/>
                    </a:cubicBezTo>
                    <a:cubicBezTo>
                      <a:pt x="2769" y="634"/>
                      <a:pt x="2516" y="351"/>
                      <a:pt x="2180" y="167"/>
                    </a:cubicBezTo>
                    <a:cubicBezTo>
                      <a:pt x="2030" y="79"/>
                      <a:pt x="1872" y="26"/>
                      <a:pt x="1705" y="9"/>
                    </a:cubicBezTo>
                    <a:cubicBezTo>
                      <a:pt x="1653" y="1"/>
                      <a:pt x="1600" y="1"/>
                      <a:pt x="15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1"/>
              <p:cNvSpPr/>
              <p:nvPr/>
            </p:nvSpPr>
            <p:spPr>
              <a:xfrm>
                <a:off x="505893" y="1545508"/>
                <a:ext cx="675200" cy="733271"/>
              </a:xfrm>
              <a:custGeom>
                <a:avLst/>
                <a:gdLst/>
                <a:ahLst/>
                <a:cxnLst/>
                <a:rect l="l" t="t" r="r" b="b"/>
                <a:pathLst>
                  <a:path w="9418" h="10228" extrusionOk="0">
                    <a:moveTo>
                      <a:pt x="704" y="1"/>
                    </a:moveTo>
                    <a:cubicBezTo>
                      <a:pt x="668" y="20"/>
                      <a:pt x="642" y="45"/>
                      <a:pt x="615" y="64"/>
                    </a:cubicBezTo>
                    <a:cubicBezTo>
                      <a:pt x="476" y="178"/>
                      <a:pt x="351" y="317"/>
                      <a:pt x="256" y="486"/>
                    </a:cubicBezTo>
                    <a:cubicBezTo>
                      <a:pt x="132" y="697"/>
                      <a:pt x="54" y="961"/>
                      <a:pt x="26" y="1267"/>
                    </a:cubicBezTo>
                    <a:cubicBezTo>
                      <a:pt x="1" y="1531"/>
                      <a:pt x="35" y="1822"/>
                      <a:pt x="132" y="2103"/>
                    </a:cubicBezTo>
                    <a:cubicBezTo>
                      <a:pt x="168" y="2227"/>
                      <a:pt x="220" y="2350"/>
                      <a:pt x="290" y="2480"/>
                    </a:cubicBezTo>
                    <a:cubicBezTo>
                      <a:pt x="379" y="2649"/>
                      <a:pt x="493" y="2797"/>
                      <a:pt x="590" y="2930"/>
                    </a:cubicBezTo>
                    <a:cubicBezTo>
                      <a:pt x="634" y="2983"/>
                      <a:pt x="678" y="3035"/>
                      <a:pt x="720" y="3088"/>
                    </a:cubicBezTo>
                    <a:cubicBezTo>
                      <a:pt x="898" y="3316"/>
                      <a:pt x="1081" y="3546"/>
                      <a:pt x="1195" y="3799"/>
                    </a:cubicBezTo>
                    <a:cubicBezTo>
                      <a:pt x="1248" y="3924"/>
                      <a:pt x="1284" y="4046"/>
                      <a:pt x="1311" y="4169"/>
                    </a:cubicBezTo>
                    <a:cubicBezTo>
                      <a:pt x="1328" y="4302"/>
                      <a:pt x="1328" y="4433"/>
                      <a:pt x="1311" y="4565"/>
                    </a:cubicBezTo>
                    <a:cubicBezTo>
                      <a:pt x="1301" y="4679"/>
                      <a:pt x="1276" y="4793"/>
                      <a:pt x="1248" y="4907"/>
                    </a:cubicBezTo>
                    <a:cubicBezTo>
                      <a:pt x="1223" y="5023"/>
                      <a:pt x="1214" y="5102"/>
                      <a:pt x="1195" y="5190"/>
                    </a:cubicBezTo>
                    <a:cubicBezTo>
                      <a:pt x="1153" y="5401"/>
                      <a:pt x="1143" y="5612"/>
                      <a:pt x="1153" y="5815"/>
                    </a:cubicBezTo>
                    <a:cubicBezTo>
                      <a:pt x="1170" y="5990"/>
                      <a:pt x="1195" y="6148"/>
                      <a:pt x="1259" y="6290"/>
                    </a:cubicBezTo>
                    <a:cubicBezTo>
                      <a:pt x="1311" y="6420"/>
                      <a:pt x="1381" y="6543"/>
                      <a:pt x="1487" y="6667"/>
                    </a:cubicBezTo>
                    <a:cubicBezTo>
                      <a:pt x="1584" y="6773"/>
                      <a:pt x="1706" y="6859"/>
                      <a:pt x="1786" y="6912"/>
                    </a:cubicBezTo>
                    <a:cubicBezTo>
                      <a:pt x="1892" y="6984"/>
                      <a:pt x="2006" y="7037"/>
                      <a:pt x="2137" y="7106"/>
                    </a:cubicBezTo>
                    <a:lnTo>
                      <a:pt x="2261" y="7159"/>
                    </a:lnTo>
                    <a:cubicBezTo>
                      <a:pt x="2462" y="7265"/>
                      <a:pt x="2673" y="7370"/>
                      <a:pt x="2867" y="7503"/>
                    </a:cubicBezTo>
                    <a:cubicBezTo>
                      <a:pt x="2989" y="7590"/>
                      <a:pt x="3086" y="7678"/>
                      <a:pt x="3166" y="7767"/>
                    </a:cubicBezTo>
                    <a:cubicBezTo>
                      <a:pt x="3236" y="7862"/>
                      <a:pt x="3297" y="7967"/>
                      <a:pt x="3358" y="8109"/>
                    </a:cubicBezTo>
                    <a:cubicBezTo>
                      <a:pt x="3394" y="8178"/>
                      <a:pt x="3422" y="8259"/>
                      <a:pt x="3447" y="8328"/>
                    </a:cubicBezTo>
                    <a:cubicBezTo>
                      <a:pt x="3508" y="8478"/>
                      <a:pt x="3561" y="8619"/>
                      <a:pt x="3633" y="8750"/>
                    </a:cubicBezTo>
                    <a:cubicBezTo>
                      <a:pt x="3686" y="8847"/>
                      <a:pt x="3747" y="8944"/>
                      <a:pt x="3833" y="9050"/>
                    </a:cubicBezTo>
                    <a:cubicBezTo>
                      <a:pt x="3913" y="9155"/>
                      <a:pt x="4002" y="9244"/>
                      <a:pt x="4097" y="9322"/>
                    </a:cubicBezTo>
                    <a:cubicBezTo>
                      <a:pt x="4477" y="9656"/>
                      <a:pt x="4960" y="9814"/>
                      <a:pt x="5416" y="9938"/>
                    </a:cubicBezTo>
                    <a:cubicBezTo>
                      <a:pt x="5935" y="10069"/>
                      <a:pt x="6516" y="10158"/>
                      <a:pt x="7184" y="10211"/>
                    </a:cubicBezTo>
                    <a:cubicBezTo>
                      <a:pt x="7457" y="10228"/>
                      <a:pt x="7729" y="10228"/>
                      <a:pt x="8001" y="10228"/>
                    </a:cubicBezTo>
                    <a:cubicBezTo>
                      <a:pt x="8309" y="10228"/>
                      <a:pt x="8626" y="10219"/>
                      <a:pt x="8970" y="10202"/>
                    </a:cubicBezTo>
                    <a:cubicBezTo>
                      <a:pt x="9067" y="10202"/>
                      <a:pt x="9162" y="10194"/>
                      <a:pt x="9259" y="10183"/>
                    </a:cubicBezTo>
                    <a:cubicBezTo>
                      <a:pt x="9278" y="10194"/>
                      <a:pt x="9303" y="10194"/>
                      <a:pt x="9320" y="10194"/>
                    </a:cubicBezTo>
                    <a:lnTo>
                      <a:pt x="9364" y="10194"/>
                    </a:lnTo>
                    <a:cubicBezTo>
                      <a:pt x="9383" y="10183"/>
                      <a:pt x="9400" y="10175"/>
                      <a:pt x="9417" y="10158"/>
                    </a:cubicBezTo>
                    <a:cubicBezTo>
                      <a:pt x="9109" y="9622"/>
                      <a:pt x="8750" y="9120"/>
                      <a:pt x="8354" y="8645"/>
                    </a:cubicBezTo>
                    <a:cubicBezTo>
                      <a:pt x="7801" y="7959"/>
                      <a:pt x="7193" y="7317"/>
                      <a:pt x="6560" y="6701"/>
                    </a:cubicBezTo>
                    <a:cubicBezTo>
                      <a:pt x="6243" y="6385"/>
                      <a:pt x="5918" y="6079"/>
                      <a:pt x="5602" y="5770"/>
                    </a:cubicBezTo>
                    <a:cubicBezTo>
                      <a:pt x="5277" y="5446"/>
                      <a:pt x="4960" y="5129"/>
                      <a:pt x="4644" y="4793"/>
                    </a:cubicBezTo>
                    <a:cubicBezTo>
                      <a:pt x="3861" y="3994"/>
                      <a:pt x="3105" y="3158"/>
                      <a:pt x="2392" y="2288"/>
                    </a:cubicBezTo>
                    <a:cubicBezTo>
                      <a:pt x="2039" y="1858"/>
                      <a:pt x="1698" y="1417"/>
                      <a:pt x="1373" y="961"/>
                    </a:cubicBezTo>
                    <a:cubicBezTo>
                      <a:pt x="1143" y="644"/>
                      <a:pt x="915" y="328"/>
                      <a:pt x="704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1"/>
              <p:cNvSpPr/>
              <p:nvPr/>
            </p:nvSpPr>
            <p:spPr>
              <a:xfrm>
                <a:off x="549338" y="1563216"/>
                <a:ext cx="659571" cy="723162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10087" extrusionOk="0">
                    <a:moveTo>
                      <a:pt x="8848" y="6819"/>
                    </a:moveTo>
                    <a:lnTo>
                      <a:pt x="8848" y="6819"/>
                    </a:lnTo>
                    <a:cubicBezTo>
                      <a:pt x="8848" y="6820"/>
                      <a:pt x="8847" y="6821"/>
                      <a:pt x="8847" y="6823"/>
                    </a:cubicBezTo>
                    <a:cubicBezTo>
                      <a:pt x="8848" y="6822"/>
                      <a:pt x="8848" y="6820"/>
                      <a:pt x="8848" y="6819"/>
                    </a:cubicBezTo>
                    <a:close/>
                    <a:moveTo>
                      <a:pt x="317" y="1"/>
                    </a:moveTo>
                    <a:cubicBezTo>
                      <a:pt x="309" y="1"/>
                      <a:pt x="300" y="1"/>
                      <a:pt x="292" y="9"/>
                    </a:cubicBezTo>
                    <a:cubicBezTo>
                      <a:pt x="264" y="28"/>
                      <a:pt x="256" y="62"/>
                      <a:pt x="273" y="89"/>
                    </a:cubicBezTo>
                    <a:cubicBezTo>
                      <a:pt x="556" y="564"/>
                      <a:pt x="872" y="1020"/>
                      <a:pt x="1206" y="1470"/>
                    </a:cubicBezTo>
                    <a:cubicBezTo>
                      <a:pt x="1170" y="1461"/>
                      <a:pt x="1127" y="1461"/>
                      <a:pt x="1092" y="1453"/>
                    </a:cubicBezTo>
                    <a:cubicBezTo>
                      <a:pt x="1011" y="1442"/>
                      <a:pt x="933" y="1417"/>
                      <a:pt x="853" y="1400"/>
                    </a:cubicBezTo>
                    <a:cubicBezTo>
                      <a:pt x="581" y="1311"/>
                      <a:pt x="317" y="1178"/>
                      <a:pt x="72" y="1039"/>
                    </a:cubicBezTo>
                    <a:cubicBezTo>
                      <a:pt x="72" y="1031"/>
                      <a:pt x="62" y="1031"/>
                      <a:pt x="53" y="1031"/>
                    </a:cubicBezTo>
                    <a:cubicBezTo>
                      <a:pt x="45" y="1031"/>
                      <a:pt x="45" y="1031"/>
                      <a:pt x="36" y="1039"/>
                    </a:cubicBezTo>
                    <a:cubicBezTo>
                      <a:pt x="28" y="1039"/>
                      <a:pt x="9" y="1047"/>
                      <a:pt x="9" y="1064"/>
                    </a:cubicBezTo>
                    <a:cubicBezTo>
                      <a:pt x="1" y="1073"/>
                      <a:pt x="1" y="1083"/>
                      <a:pt x="9" y="1100"/>
                    </a:cubicBezTo>
                    <a:cubicBezTo>
                      <a:pt x="9" y="1109"/>
                      <a:pt x="20" y="1117"/>
                      <a:pt x="36" y="1126"/>
                    </a:cubicBezTo>
                    <a:cubicBezTo>
                      <a:pt x="220" y="1242"/>
                      <a:pt x="423" y="1337"/>
                      <a:pt x="625" y="1425"/>
                    </a:cubicBezTo>
                    <a:cubicBezTo>
                      <a:pt x="722" y="1461"/>
                      <a:pt x="828" y="1495"/>
                      <a:pt x="933" y="1522"/>
                    </a:cubicBezTo>
                    <a:cubicBezTo>
                      <a:pt x="1047" y="1558"/>
                      <a:pt x="1161" y="1575"/>
                      <a:pt x="1275" y="1575"/>
                    </a:cubicBezTo>
                    <a:lnTo>
                      <a:pt x="1294" y="1575"/>
                    </a:lnTo>
                    <a:cubicBezTo>
                      <a:pt x="1583" y="1953"/>
                      <a:pt x="1891" y="2314"/>
                      <a:pt x="2208" y="2666"/>
                    </a:cubicBezTo>
                    <a:cubicBezTo>
                      <a:pt x="2586" y="3078"/>
                      <a:pt x="2974" y="3483"/>
                      <a:pt x="3377" y="3888"/>
                    </a:cubicBezTo>
                    <a:cubicBezTo>
                      <a:pt x="3343" y="3896"/>
                      <a:pt x="3307" y="3896"/>
                      <a:pt x="3272" y="3905"/>
                    </a:cubicBezTo>
                    <a:cubicBezTo>
                      <a:pt x="3210" y="3922"/>
                      <a:pt x="3158" y="3922"/>
                      <a:pt x="3096" y="3932"/>
                    </a:cubicBezTo>
                    <a:cubicBezTo>
                      <a:pt x="2982" y="3949"/>
                      <a:pt x="2868" y="3949"/>
                      <a:pt x="2752" y="3949"/>
                    </a:cubicBezTo>
                    <a:cubicBezTo>
                      <a:pt x="2508" y="3941"/>
                      <a:pt x="2269" y="3896"/>
                      <a:pt x="2041" y="3844"/>
                    </a:cubicBezTo>
                    <a:cubicBezTo>
                      <a:pt x="1786" y="3791"/>
                      <a:pt x="1550" y="3730"/>
                      <a:pt x="1303" y="3669"/>
                    </a:cubicBezTo>
                    <a:lnTo>
                      <a:pt x="1294" y="3669"/>
                    </a:lnTo>
                    <a:cubicBezTo>
                      <a:pt x="1267" y="3669"/>
                      <a:pt x="1250" y="3685"/>
                      <a:pt x="1250" y="3702"/>
                    </a:cubicBezTo>
                    <a:cubicBezTo>
                      <a:pt x="1241" y="3738"/>
                      <a:pt x="1258" y="3755"/>
                      <a:pt x="1286" y="3763"/>
                    </a:cubicBezTo>
                    <a:cubicBezTo>
                      <a:pt x="1461" y="3808"/>
                      <a:pt x="1636" y="3852"/>
                      <a:pt x="1803" y="3905"/>
                    </a:cubicBezTo>
                    <a:cubicBezTo>
                      <a:pt x="1997" y="3949"/>
                      <a:pt x="2183" y="3993"/>
                      <a:pt x="2375" y="4027"/>
                    </a:cubicBezTo>
                    <a:cubicBezTo>
                      <a:pt x="2560" y="4063"/>
                      <a:pt x="2744" y="4080"/>
                      <a:pt x="2930" y="4091"/>
                    </a:cubicBezTo>
                    <a:cubicBezTo>
                      <a:pt x="3113" y="4091"/>
                      <a:pt x="3307" y="4072"/>
                      <a:pt x="3483" y="4019"/>
                    </a:cubicBezTo>
                    <a:cubicBezTo>
                      <a:pt x="3491" y="4019"/>
                      <a:pt x="3502" y="4010"/>
                      <a:pt x="3502" y="4010"/>
                    </a:cubicBezTo>
                    <a:cubicBezTo>
                      <a:pt x="3818" y="4327"/>
                      <a:pt x="4143" y="4643"/>
                      <a:pt x="4460" y="4952"/>
                    </a:cubicBezTo>
                    <a:cubicBezTo>
                      <a:pt x="4652" y="5146"/>
                      <a:pt x="4846" y="5338"/>
                      <a:pt x="5040" y="5532"/>
                    </a:cubicBezTo>
                    <a:lnTo>
                      <a:pt x="5021" y="5532"/>
                    </a:lnTo>
                    <a:cubicBezTo>
                      <a:pt x="4740" y="5576"/>
                      <a:pt x="4451" y="5637"/>
                      <a:pt x="4160" y="5663"/>
                    </a:cubicBezTo>
                    <a:cubicBezTo>
                      <a:pt x="3948" y="5683"/>
                      <a:pt x="3731" y="5693"/>
                      <a:pt x="3516" y="5693"/>
                    </a:cubicBezTo>
                    <a:cubicBezTo>
                      <a:pt x="3446" y="5693"/>
                      <a:pt x="3377" y="5692"/>
                      <a:pt x="3307" y="5690"/>
                    </a:cubicBezTo>
                    <a:lnTo>
                      <a:pt x="3316" y="5690"/>
                    </a:lnTo>
                    <a:cubicBezTo>
                      <a:pt x="3166" y="5690"/>
                      <a:pt x="3016" y="5682"/>
                      <a:pt x="2868" y="5663"/>
                    </a:cubicBezTo>
                    <a:cubicBezTo>
                      <a:pt x="2700" y="5654"/>
                      <a:pt x="2533" y="5629"/>
                      <a:pt x="2375" y="5602"/>
                    </a:cubicBezTo>
                    <a:cubicBezTo>
                      <a:pt x="2041" y="5549"/>
                      <a:pt x="1716" y="5471"/>
                      <a:pt x="1391" y="5374"/>
                    </a:cubicBezTo>
                    <a:lnTo>
                      <a:pt x="1391" y="5382"/>
                    </a:lnTo>
                    <a:cubicBezTo>
                      <a:pt x="1286" y="5346"/>
                      <a:pt x="1180" y="5312"/>
                      <a:pt x="1083" y="5277"/>
                    </a:cubicBezTo>
                    <a:lnTo>
                      <a:pt x="1056" y="5277"/>
                    </a:lnTo>
                    <a:cubicBezTo>
                      <a:pt x="1039" y="5277"/>
                      <a:pt x="1022" y="5285"/>
                      <a:pt x="1011" y="5304"/>
                    </a:cubicBezTo>
                    <a:cubicBezTo>
                      <a:pt x="1003" y="5329"/>
                      <a:pt x="1011" y="5365"/>
                      <a:pt x="1039" y="5374"/>
                    </a:cubicBezTo>
                    <a:cubicBezTo>
                      <a:pt x="1355" y="5479"/>
                      <a:pt x="1680" y="5568"/>
                      <a:pt x="2005" y="5646"/>
                    </a:cubicBezTo>
                    <a:cubicBezTo>
                      <a:pt x="2341" y="5716"/>
                      <a:pt x="2683" y="5768"/>
                      <a:pt x="3027" y="5804"/>
                    </a:cubicBezTo>
                    <a:cubicBezTo>
                      <a:pt x="3270" y="5832"/>
                      <a:pt x="3517" y="5843"/>
                      <a:pt x="3766" y="5843"/>
                    </a:cubicBezTo>
                    <a:cubicBezTo>
                      <a:pt x="3842" y="5843"/>
                      <a:pt x="3918" y="5842"/>
                      <a:pt x="3993" y="5840"/>
                    </a:cubicBezTo>
                    <a:cubicBezTo>
                      <a:pt x="4346" y="5832"/>
                      <a:pt x="4696" y="5804"/>
                      <a:pt x="5048" y="5726"/>
                    </a:cubicBezTo>
                    <a:lnTo>
                      <a:pt x="5074" y="5726"/>
                    </a:lnTo>
                    <a:cubicBezTo>
                      <a:pt x="5084" y="5716"/>
                      <a:pt x="5101" y="5707"/>
                      <a:pt x="5110" y="5690"/>
                    </a:cubicBezTo>
                    <a:cubicBezTo>
                      <a:pt x="5127" y="5673"/>
                      <a:pt x="5137" y="5646"/>
                      <a:pt x="5137" y="5621"/>
                    </a:cubicBezTo>
                    <a:cubicBezTo>
                      <a:pt x="5401" y="5884"/>
                      <a:pt x="5665" y="6157"/>
                      <a:pt x="5918" y="6429"/>
                    </a:cubicBezTo>
                    <a:cubicBezTo>
                      <a:pt x="6165" y="6684"/>
                      <a:pt x="6403" y="6948"/>
                      <a:pt x="6631" y="7212"/>
                    </a:cubicBezTo>
                    <a:cubicBezTo>
                      <a:pt x="6825" y="7423"/>
                      <a:pt x="7009" y="7651"/>
                      <a:pt x="7195" y="7870"/>
                    </a:cubicBezTo>
                    <a:cubicBezTo>
                      <a:pt x="7053" y="7915"/>
                      <a:pt x="6903" y="7959"/>
                      <a:pt x="6754" y="8003"/>
                    </a:cubicBezTo>
                    <a:cubicBezTo>
                      <a:pt x="6341" y="8096"/>
                      <a:pt x="5922" y="8127"/>
                      <a:pt x="5503" y="8127"/>
                    </a:cubicBezTo>
                    <a:cubicBezTo>
                      <a:pt x="5448" y="8127"/>
                      <a:pt x="5393" y="8127"/>
                      <a:pt x="5338" y="8126"/>
                    </a:cubicBezTo>
                    <a:lnTo>
                      <a:pt x="5348" y="8126"/>
                    </a:lnTo>
                    <a:cubicBezTo>
                      <a:pt x="4935" y="8117"/>
                      <a:pt x="4521" y="8056"/>
                      <a:pt x="4124" y="7967"/>
                    </a:cubicBezTo>
                    <a:cubicBezTo>
                      <a:pt x="4120" y="7966"/>
                      <a:pt x="4115" y="7965"/>
                      <a:pt x="4111" y="7965"/>
                    </a:cubicBezTo>
                    <a:cubicBezTo>
                      <a:pt x="4090" y="7965"/>
                      <a:pt x="4070" y="7981"/>
                      <a:pt x="4063" y="8003"/>
                    </a:cubicBezTo>
                    <a:cubicBezTo>
                      <a:pt x="4063" y="8028"/>
                      <a:pt x="4082" y="8056"/>
                      <a:pt x="4107" y="8064"/>
                    </a:cubicBezTo>
                    <a:cubicBezTo>
                      <a:pt x="4635" y="8187"/>
                      <a:pt x="5179" y="8248"/>
                      <a:pt x="5726" y="8259"/>
                    </a:cubicBezTo>
                    <a:cubicBezTo>
                      <a:pt x="6007" y="8259"/>
                      <a:pt x="6298" y="8240"/>
                      <a:pt x="6578" y="8206"/>
                    </a:cubicBezTo>
                    <a:cubicBezTo>
                      <a:pt x="6709" y="8187"/>
                      <a:pt x="6842" y="8161"/>
                      <a:pt x="6973" y="8134"/>
                    </a:cubicBezTo>
                    <a:cubicBezTo>
                      <a:pt x="7098" y="8117"/>
                      <a:pt x="7220" y="8081"/>
                      <a:pt x="7342" y="8047"/>
                    </a:cubicBezTo>
                    <a:cubicBezTo>
                      <a:pt x="7353" y="8047"/>
                      <a:pt x="7353" y="8056"/>
                      <a:pt x="7361" y="8064"/>
                    </a:cubicBezTo>
                    <a:cubicBezTo>
                      <a:pt x="7598" y="8353"/>
                      <a:pt x="7828" y="8662"/>
                      <a:pt x="8039" y="8970"/>
                    </a:cubicBezTo>
                    <a:cubicBezTo>
                      <a:pt x="8153" y="9136"/>
                      <a:pt x="8267" y="9303"/>
                      <a:pt x="8372" y="9480"/>
                    </a:cubicBezTo>
                    <a:cubicBezTo>
                      <a:pt x="8469" y="9647"/>
                      <a:pt x="8575" y="9822"/>
                      <a:pt x="8661" y="10000"/>
                    </a:cubicBezTo>
                    <a:cubicBezTo>
                      <a:pt x="8680" y="10042"/>
                      <a:pt x="8733" y="10069"/>
                      <a:pt x="8777" y="10078"/>
                    </a:cubicBezTo>
                    <a:cubicBezTo>
                      <a:pt x="8792" y="10084"/>
                      <a:pt x="8809" y="10086"/>
                      <a:pt x="8825" y="10086"/>
                    </a:cubicBezTo>
                    <a:cubicBezTo>
                      <a:pt x="8855" y="10086"/>
                      <a:pt x="8885" y="10077"/>
                      <a:pt x="8908" y="10061"/>
                    </a:cubicBezTo>
                    <a:cubicBezTo>
                      <a:pt x="8997" y="10008"/>
                      <a:pt x="9022" y="9894"/>
                      <a:pt x="8970" y="9805"/>
                    </a:cubicBezTo>
                    <a:cubicBezTo>
                      <a:pt x="8820" y="9558"/>
                      <a:pt x="8672" y="9303"/>
                      <a:pt x="8503" y="9067"/>
                    </a:cubicBezTo>
                    <a:cubicBezTo>
                      <a:pt x="8425" y="8944"/>
                      <a:pt x="8345" y="8828"/>
                      <a:pt x="8258" y="8714"/>
                    </a:cubicBezTo>
                    <a:cubicBezTo>
                      <a:pt x="8267" y="8714"/>
                      <a:pt x="8267" y="8706"/>
                      <a:pt x="8275" y="8706"/>
                    </a:cubicBezTo>
                    <a:cubicBezTo>
                      <a:pt x="8389" y="8592"/>
                      <a:pt x="8486" y="8451"/>
                      <a:pt x="8566" y="8311"/>
                    </a:cubicBezTo>
                    <a:cubicBezTo>
                      <a:pt x="8645" y="8170"/>
                      <a:pt x="8706" y="8020"/>
                      <a:pt x="8758" y="7870"/>
                    </a:cubicBezTo>
                    <a:cubicBezTo>
                      <a:pt x="8883" y="7537"/>
                      <a:pt x="8961" y="7193"/>
                      <a:pt x="9014" y="6842"/>
                    </a:cubicBezTo>
                    <a:cubicBezTo>
                      <a:pt x="9041" y="6676"/>
                      <a:pt x="9067" y="6498"/>
                      <a:pt x="9083" y="6323"/>
                    </a:cubicBezTo>
                    <a:cubicBezTo>
                      <a:pt x="9111" y="6148"/>
                      <a:pt x="9128" y="5971"/>
                      <a:pt x="9147" y="5787"/>
                    </a:cubicBezTo>
                    <a:cubicBezTo>
                      <a:pt x="9172" y="5462"/>
                      <a:pt x="9181" y="5135"/>
                      <a:pt x="9200" y="4810"/>
                    </a:cubicBezTo>
                    <a:cubicBezTo>
                      <a:pt x="9200" y="4785"/>
                      <a:pt x="9181" y="4766"/>
                      <a:pt x="9155" y="4757"/>
                    </a:cubicBezTo>
                    <a:cubicBezTo>
                      <a:pt x="9128" y="4757"/>
                      <a:pt x="9102" y="4776"/>
                      <a:pt x="9102" y="4802"/>
                    </a:cubicBezTo>
                    <a:cubicBezTo>
                      <a:pt x="9083" y="5127"/>
                      <a:pt x="9058" y="5452"/>
                      <a:pt x="9022" y="5779"/>
                    </a:cubicBezTo>
                    <a:cubicBezTo>
                      <a:pt x="8989" y="6127"/>
                      <a:pt x="8936" y="6478"/>
                      <a:pt x="8848" y="6819"/>
                    </a:cubicBezTo>
                    <a:lnTo>
                      <a:pt x="8848" y="6819"/>
                    </a:lnTo>
                    <a:cubicBezTo>
                      <a:pt x="8850" y="6816"/>
                      <a:pt x="8853" y="6814"/>
                      <a:pt x="8854" y="6811"/>
                    </a:cubicBezTo>
                    <a:lnTo>
                      <a:pt x="8854" y="6811"/>
                    </a:lnTo>
                    <a:cubicBezTo>
                      <a:pt x="8829" y="6915"/>
                      <a:pt x="8794" y="7028"/>
                      <a:pt x="8758" y="7140"/>
                    </a:cubicBezTo>
                    <a:cubicBezTo>
                      <a:pt x="8733" y="7246"/>
                      <a:pt x="8689" y="7351"/>
                      <a:pt x="8653" y="7457"/>
                    </a:cubicBezTo>
                    <a:cubicBezTo>
                      <a:pt x="8575" y="7668"/>
                      <a:pt x="8478" y="7862"/>
                      <a:pt x="8372" y="8056"/>
                    </a:cubicBezTo>
                    <a:cubicBezTo>
                      <a:pt x="8328" y="8142"/>
                      <a:pt x="8275" y="8223"/>
                      <a:pt x="8222" y="8301"/>
                    </a:cubicBezTo>
                    <a:cubicBezTo>
                      <a:pt x="8197" y="8345"/>
                      <a:pt x="8178" y="8381"/>
                      <a:pt x="8153" y="8417"/>
                    </a:cubicBezTo>
                    <a:cubicBezTo>
                      <a:pt x="8134" y="8442"/>
                      <a:pt x="8117" y="8470"/>
                      <a:pt x="8100" y="8503"/>
                    </a:cubicBezTo>
                    <a:cubicBezTo>
                      <a:pt x="8056" y="8451"/>
                      <a:pt x="8020" y="8398"/>
                      <a:pt x="7986" y="8345"/>
                    </a:cubicBezTo>
                    <a:cubicBezTo>
                      <a:pt x="7617" y="7879"/>
                      <a:pt x="7228" y="7431"/>
                      <a:pt x="6834" y="7001"/>
                    </a:cubicBezTo>
                    <a:cubicBezTo>
                      <a:pt x="6587" y="6737"/>
                      <a:pt x="6340" y="6473"/>
                      <a:pt x="6087" y="6226"/>
                    </a:cubicBezTo>
                    <a:cubicBezTo>
                      <a:pt x="6104" y="6190"/>
                      <a:pt x="6121" y="6165"/>
                      <a:pt x="6140" y="6138"/>
                    </a:cubicBezTo>
                    <a:cubicBezTo>
                      <a:pt x="6156" y="6104"/>
                      <a:pt x="6165" y="6060"/>
                      <a:pt x="6182" y="6024"/>
                    </a:cubicBezTo>
                    <a:cubicBezTo>
                      <a:pt x="6218" y="5946"/>
                      <a:pt x="6234" y="5865"/>
                      <a:pt x="6262" y="5787"/>
                    </a:cubicBezTo>
                    <a:cubicBezTo>
                      <a:pt x="6315" y="5602"/>
                      <a:pt x="6351" y="5418"/>
                      <a:pt x="6376" y="5232"/>
                    </a:cubicBezTo>
                    <a:cubicBezTo>
                      <a:pt x="6437" y="4838"/>
                      <a:pt x="6437" y="4432"/>
                      <a:pt x="6420" y="4038"/>
                    </a:cubicBezTo>
                    <a:cubicBezTo>
                      <a:pt x="6403" y="3633"/>
                      <a:pt x="6351" y="3227"/>
                      <a:pt x="6287" y="2824"/>
                    </a:cubicBezTo>
                    <a:cubicBezTo>
                      <a:pt x="6234" y="2472"/>
                      <a:pt x="6165" y="2120"/>
                      <a:pt x="6087" y="1769"/>
                    </a:cubicBezTo>
                    <a:cubicBezTo>
                      <a:pt x="6076" y="1742"/>
                      <a:pt x="6059" y="1725"/>
                      <a:pt x="6034" y="1725"/>
                    </a:cubicBezTo>
                    <a:lnTo>
                      <a:pt x="6023" y="1725"/>
                    </a:lnTo>
                    <a:cubicBezTo>
                      <a:pt x="6007" y="1733"/>
                      <a:pt x="5981" y="1759"/>
                      <a:pt x="5990" y="1786"/>
                    </a:cubicBezTo>
                    <a:cubicBezTo>
                      <a:pt x="6059" y="2086"/>
                      <a:pt x="6112" y="2392"/>
                      <a:pt x="6156" y="2708"/>
                    </a:cubicBezTo>
                    <a:cubicBezTo>
                      <a:pt x="6209" y="3061"/>
                      <a:pt x="6234" y="3413"/>
                      <a:pt x="6245" y="3763"/>
                    </a:cubicBezTo>
                    <a:lnTo>
                      <a:pt x="6245" y="4186"/>
                    </a:lnTo>
                    <a:cubicBezTo>
                      <a:pt x="6234" y="4327"/>
                      <a:pt x="6226" y="4477"/>
                      <a:pt x="6218" y="4618"/>
                    </a:cubicBezTo>
                    <a:cubicBezTo>
                      <a:pt x="6192" y="4890"/>
                      <a:pt x="6156" y="5154"/>
                      <a:pt x="6095" y="5418"/>
                    </a:cubicBezTo>
                    <a:lnTo>
                      <a:pt x="6095" y="5410"/>
                    </a:lnTo>
                    <a:cubicBezTo>
                      <a:pt x="6068" y="5532"/>
                      <a:pt x="6023" y="5654"/>
                      <a:pt x="5981" y="5779"/>
                    </a:cubicBezTo>
                    <a:cubicBezTo>
                      <a:pt x="5962" y="5840"/>
                      <a:pt x="5937" y="5901"/>
                      <a:pt x="5910" y="5962"/>
                    </a:cubicBezTo>
                    <a:cubicBezTo>
                      <a:pt x="5901" y="5979"/>
                      <a:pt x="5893" y="5998"/>
                      <a:pt x="5884" y="6024"/>
                    </a:cubicBezTo>
                    <a:cubicBezTo>
                      <a:pt x="5823" y="5954"/>
                      <a:pt x="5751" y="5884"/>
                      <a:pt x="5690" y="5821"/>
                    </a:cubicBezTo>
                    <a:cubicBezTo>
                      <a:pt x="5304" y="5443"/>
                      <a:pt x="4907" y="5074"/>
                      <a:pt x="4512" y="4713"/>
                    </a:cubicBezTo>
                    <a:cubicBezTo>
                      <a:pt x="4187" y="4407"/>
                      <a:pt x="3860" y="4099"/>
                      <a:pt x="3535" y="3791"/>
                    </a:cubicBezTo>
                    <a:cubicBezTo>
                      <a:pt x="3554" y="3774"/>
                      <a:pt x="3571" y="3755"/>
                      <a:pt x="3580" y="3730"/>
                    </a:cubicBezTo>
                    <a:cubicBezTo>
                      <a:pt x="3616" y="3413"/>
                      <a:pt x="3616" y="3088"/>
                      <a:pt x="3597" y="2772"/>
                    </a:cubicBezTo>
                    <a:cubicBezTo>
                      <a:pt x="3588" y="2603"/>
                      <a:pt x="3571" y="2436"/>
                      <a:pt x="3544" y="2278"/>
                    </a:cubicBezTo>
                    <a:cubicBezTo>
                      <a:pt x="3527" y="2103"/>
                      <a:pt x="3491" y="1936"/>
                      <a:pt x="3449" y="1769"/>
                    </a:cubicBezTo>
                    <a:cubicBezTo>
                      <a:pt x="3438" y="1742"/>
                      <a:pt x="3421" y="1725"/>
                      <a:pt x="3405" y="1725"/>
                    </a:cubicBezTo>
                    <a:lnTo>
                      <a:pt x="3396" y="1725"/>
                    </a:lnTo>
                    <a:cubicBezTo>
                      <a:pt x="3369" y="1733"/>
                      <a:pt x="3343" y="1759"/>
                      <a:pt x="3352" y="1778"/>
                    </a:cubicBezTo>
                    <a:cubicBezTo>
                      <a:pt x="3386" y="1936"/>
                      <a:pt x="3421" y="2094"/>
                      <a:pt x="3438" y="2261"/>
                    </a:cubicBezTo>
                    <a:cubicBezTo>
                      <a:pt x="3457" y="2419"/>
                      <a:pt x="3466" y="2577"/>
                      <a:pt x="3474" y="2736"/>
                    </a:cubicBezTo>
                    <a:cubicBezTo>
                      <a:pt x="3474" y="2902"/>
                      <a:pt x="3474" y="3061"/>
                      <a:pt x="3457" y="3227"/>
                    </a:cubicBezTo>
                    <a:cubicBezTo>
                      <a:pt x="3449" y="3377"/>
                      <a:pt x="3430" y="3527"/>
                      <a:pt x="3413" y="3669"/>
                    </a:cubicBezTo>
                    <a:cubicBezTo>
                      <a:pt x="2736" y="3016"/>
                      <a:pt x="2077" y="2350"/>
                      <a:pt x="1478" y="1611"/>
                    </a:cubicBezTo>
                    <a:lnTo>
                      <a:pt x="1478" y="1619"/>
                    </a:lnTo>
                    <a:cubicBezTo>
                      <a:pt x="1444" y="1575"/>
                      <a:pt x="1417" y="1531"/>
                      <a:pt x="1381" y="1486"/>
                    </a:cubicBezTo>
                    <a:cubicBezTo>
                      <a:pt x="1381" y="1284"/>
                      <a:pt x="1391" y="1083"/>
                      <a:pt x="1381" y="881"/>
                    </a:cubicBezTo>
                    <a:cubicBezTo>
                      <a:pt x="1372" y="651"/>
                      <a:pt x="1338" y="414"/>
                      <a:pt x="1275" y="186"/>
                    </a:cubicBezTo>
                    <a:cubicBezTo>
                      <a:pt x="1275" y="176"/>
                      <a:pt x="1267" y="167"/>
                      <a:pt x="1258" y="159"/>
                    </a:cubicBezTo>
                    <a:cubicBezTo>
                      <a:pt x="1250" y="151"/>
                      <a:pt x="1241" y="151"/>
                      <a:pt x="1233" y="151"/>
                    </a:cubicBezTo>
                    <a:lnTo>
                      <a:pt x="1222" y="151"/>
                    </a:lnTo>
                    <a:cubicBezTo>
                      <a:pt x="1206" y="151"/>
                      <a:pt x="1197" y="159"/>
                      <a:pt x="1189" y="167"/>
                    </a:cubicBezTo>
                    <a:cubicBezTo>
                      <a:pt x="1180" y="176"/>
                      <a:pt x="1180" y="195"/>
                      <a:pt x="1180" y="203"/>
                    </a:cubicBezTo>
                    <a:cubicBezTo>
                      <a:pt x="1197" y="265"/>
                      <a:pt x="1214" y="326"/>
                      <a:pt x="1222" y="387"/>
                    </a:cubicBezTo>
                    <a:cubicBezTo>
                      <a:pt x="1233" y="440"/>
                      <a:pt x="1241" y="503"/>
                      <a:pt x="1250" y="564"/>
                    </a:cubicBezTo>
                    <a:cubicBezTo>
                      <a:pt x="1267" y="687"/>
                      <a:pt x="1275" y="809"/>
                      <a:pt x="1275" y="933"/>
                    </a:cubicBezTo>
                    <a:cubicBezTo>
                      <a:pt x="1286" y="1073"/>
                      <a:pt x="1275" y="1206"/>
                      <a:pt x="1267" y="1347"/>
                    </a:cubicBezTo>
                    <a:cubicBezTo>
                      <a:pt x="942" y="925"/>
                      <a:pt x="642" y="484"/>
                      <a:pt x="370" y="28"/>
                    </a:cubicBezTo>
                    <a:cubicBezTo>
                      <a:pt x="361" y="9"/>
                      <a:pt x="336" y="1"/>
                      <a:pt x="317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" name="Google Shape;937;p31"/>
            <p:cNvGrpSpPr/>
            <p:nvPr/>
          </p:nvGrpSpPr>
          <p:grpSpPr>
            <a:xfrm rot="1449779">
              <a:off x="8191115" y="2148727"/>
              <a:ext cx="817737" cy="1192956"/>
              <a:chOff x="665608" y="454642"/>
              <a:chExt cx="1236069" cy="1803238"/>
            </a:xfrm>
          </p:grpSpPr>
          <p:sp>
            <p:nvSpPr>
              <p:cNvPr id="938" name="Google Shape;938;p31"/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1"/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1"/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" name="Google Shape;941;p31"/>
            <p:cNvGrpSpPr/>
            <p:nvPr/>
          </p:nvGrpSpPr>
          <p:grpSpPr>
            <a:xfrm rot="-1737197">
              <a:off x="6905297" y="3966943"/>
              <a:ext cx="920849" cy="825108"/>
              <a:chOff x="722382" y="1627390"/>
              <a:chExt cx="1041298" cy="933126"/>
            </a:xfrm>
          </p:grpSpPr>
          <p:sp>
            <p:nvSpPr>
              <p:cNvPr id="942" name="Google Shape;942;p31"/>
              <p:cNvSpPr/>
              <p:nvPr/>
            </p:nvSpPr>
            <p:spPr>
              <a:xfrm>
                <a:off x="722382" y="1789265"/>
                <a:ext cx="856104" cy="771251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9989" extrusionOk="0">
                    <a:moveTo>
                      <a:pt x="7048" y="1"/>
                    </a:moveTo>
                    <a:cubicBezTo>
                      <a:pt x="5666" y="1"/>
                      <a:pt x="3536" y="353"/>
                      <a:pt x="1988" y="2230"/>
                    </a:cubicBezTo>
                    <a:cubicBezTo>
                      <a:pt x="70" y="4552"/>
                      <a:pt x="378" y="6793"/>
                      <a:pt x="625" y="7698"/>
                    </a:cubicBezTo>
                    <a:cubicBezTo>
                      <a:pt x="519" y="7848"/>
                      <a:pt x="0" y="8648"/>
                      <a:pt x="431" y="9176"/>
                    </a:cubicBezTo>
                    <a:cubicBezTo>
                      <a:pt x="532" y="9303"/>
                      <a:pt x="679" y="9352"/>
                      <a:pt x="849" y="9352"/>
                    </a:cubicBezTo>
                    <a:cubicBezTo>
                      <a:pt x="1078" y="9352"/>
                      <a:pt x="1347" y="9262"/>
                      <a:pt x="1600" y="9150"/>
                    </a:cubicBezTo>
                    <a:lnTo>
                      <a:pt x="1627" y="9176"/>
                    </a:lnTo>
                    <a:cubicBezTo>
                      <a:pt x="1627" y="9176"/>
                      <a:pt x="2765" y="9988"/>
                      <a:pt x="4550" y="9988"/>
                    </a:cubicBezTo>
                    <a:cubicBezTo>
                      <a:pt x="5438" y="9988"/>
                      <a:pt x="6485" y="9787"/>
                      <a:pt x="7633" y="9186"/>
                    </a:cubicBezTo>
                    <a:cubicBezTo>
                      <a:pt x="11088" y="7365"/>
                      <a:pt x="11010" y="3294"/>
                      <a:pt x="11010" y="3294"/>
                    </a:cubicBezTo>
                    <a:lnTo>
                      <a:pt x="10332" y="876"/>
                    </a:lnTo>
                    <a:lnTo>
                      <a:pt x="8441" y="128"/>
                    </a:lnTo>
                    <a:cubicBezTo>
                      <a:pt x="8441" y="128"/>
                      <a:pt x="7880" y="1"/>
                      <a:pt x="7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1"/>
              <p:cNvSpPr/>
              <p:nvPr/>
            </p:nvSpPr>
            <p:spPr>
              <a:xfrm>
                <a:off x="1213302" y="1627390"/>
                <a:ext cx="550378" cy="725133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10025" extrusionOk="0">
                    <a:moveTo>
                      <a:pt x="5024" y="1"/>
                    </a:moveTo>
                    <a:lnTo>
                      <a:pt x="4530" y="503"/>
                    </a:lnTo>
                    <a:cubicBezTo>
                      <a:pt x="4688" y="625"/>
                      <a:pt x="4802" y="792"/>
                      <a:pt x="4846" y="1012"/>
                    </a:cubicBezTo>
                    <a:cubicBezTo>
                      <a:pt x="4891" y="1231"/>
                      <a:pt x="4865" y="1486"/>
                      <a:pt x="4813" y="1733"/>
                    </a:cubicBezTo>
                    <a:cubicBezTo>
                      <a:pt x="4749" y="1980"/>
                      <a:pt x="4654" y="2233"/>
                      <a:pt x="4538" y="2472"/>
                    </a:cubicBezTo>
                    <a:cubicBezTo>
                      <a:pt x="4452" y="2647"/>
                      <a:pt x="4355" y="2824"/>
                      <a:pt x="4257" y="2991"/>
                    </a:cubicBezTo>
                    <a:cubicBezTo>
                      <a:pt x="4090" y="2538"/>
                      <a:pt x="3361" y="951"/>
                      <a:pt x="1388" y="951"/>
                    </a:cubicBezTo>
                    <a:cubicBezTo>
                      <a:pt x="981" y="951"/>
                      <a:pt x="520" y="1019"/>
                      <a:pt x="1" y="1178"/>
                    </a:cubicBezTo>
                    <a:cubicBezTo>
                      <a:pt x="1" y="1178"/>
                      <a:pt x="970" y="3339"/>
                      <a:pt x="3077" y="3339"/>
                    </a:cubicBezTo>
                    <a:cubicBezTo>
                      <a:pt x="3404" y="3339"/>
                      <a:pt x="3757" y="3287"/>
                      <a:pt x="4138" y="3168"/>
                    </a:cubicBezTo>
                    <a:lnTo>
                      <a:pt x="4138" y="3168"/>
                    </a:lnTo>
                    <a:cubicBezTo>
                      <a:pt x="4137" y="3169"/>
                      <a:pt x="4135" y="3171"/>
                      <a:pt x="4135" y="3175"/>
                    </a:cubicBezTo>
                    <a:lnTo>
                      <a:pt x="4196" y="3227"/>
                    </a:lnTo>
                    <a:cubicBezTo>
                      <a:pt x="970" y="7054"/>
                      <a:pt x="4918" y="10025"/>
                      <a:pt x="4918" y="10025"/>
                    </a:cubicBezTo>
                    <a:cubicBezTo>
                      <a:pt x="7609" y="5549"/>
                      <a:pt x="4882" y="3491"/>
                      <a:pt x="4371" y="3158"/>
                    </a:cubicBezTo>
                    <a:cubicBezTo>
                      <a:pt x="4530" y="2991"/>
                      <a:pt x="4663" y="2814"/>
                      <a:pt x="4794" y="2622"/>
                    </a:cubicBezTo>
                    <a:cubicBezTo>
                      <a:pt x="4960" y="2392"/>
                      <a:pt x="5110" y="2139"/>
                      <a:pt x="5224" y="1864"/>
                    </a:cubicBezTo>
                    <a:cubicBezTo>
                      <a:pt x="5330" y="1592"/>
                      <a:pt x="5418" y="1294"/>
                      <a:pt x="5410" y="959"/>
                    </a:cubicBezTo>
                    <a:cubicBezTo>
                      <a:pt x="5401" y="792"/>
                      <a:pt x="5374" y="617"/>
                      <a:pt x="5304" y="450"/>
                    </a:cubicBezTo>
                    <a:cubicBezTo>
                      <a:pt x="5235" y="292"/>
                      <a:pt x="5138" y="142"/>
                      <a:pt x="5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1"/>
              <p:cNvSpPr/>
              <p:nvPr/>
            </p:nvSpPr>
            <p:spPr>
              <a:xfrm>
                <a:off x="1047367" y="2171993"/>
                <a:ext cx="45280" cy="4115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69" extrusionOk="0">
                    <a:moveTo>
                      <a:pt x="308" y="1"/>
                    </a:moveTo>
                    <a:cubicBezTo>
                      <a:pt x="174" y="1"/>
                      <a:pt x="57" y="97"/>
                      <a:pt x="26" y="227"/>
                    </a:cubicBezTo>
                    <a:cubicBezTo>
                      <a:pt x="1" y="386"/>
                      <a:pt x="98" y="535"/>
                      <a:pt x="256" y="561"/>
                    </a:cubicBezTo>
                    <a:cubicBezTo>
                      <a:pt x="279" y="566"/>
                      <a:pt x="301" y="568"/>
                      <a:pt x="322" y="568"/>
                    </a:cubicBezTo>
                    <a:cubicBezTo>
                      <a:pt x="454" y="568"/>
                      <a:pt x="568" y="477"/>
                      <a:pt x="590" y="341"/>
                    </a:cubicBezTo>
                    <a:cubicBezTo>
                      <a:pt x="626" y="183"/>
                      <a:pt x="520" y="33"/>
                      <a:pt x="370" y="8"/>
                    </a:cubicBezTo>
                    <a:cubicBezTo>
                      <a:pt x="349" y="3"/>
                      <a:pt x="328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1"/>
              <p:cNvSpPr/>
              <p:nvPr/>
            </p:nvSpPr>
            <p:spPr>
              <a:xfrm>
                <a:off x="1183572" y="2236515"/>
                <a:ext cx="47667" cy="4123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70" extrusionOk="0">
                    <a:moveTo>
                      <a:pt x="325" y="1"/>
                    </a:moveTo>
                    <a:cubicBezTo>
                      <a:pt x="220" y="1"/>
                      <a:pt x="120" y="61"/>
                      <a:pt x="70" y="163"/>
                    </a:cubicBezTo>
                    <a:cubicBezTo>
                      <a:pt x="0" y="302"/>
                      <a:pt x="62" y="479"/>
                      <a:pt x="211" y="540"/>
                    </a:cubicBezTo>
                    <a:cubicBezTo>
                      <a:pt x="251" y="560"/>
                      <a:pt x="292" y="569"/>
                      <a:pt x="333" y="569"/>
                    </a:cubicBezTo>
                    <a:cubicBezTo>
                      <a:pt x="437" y="569"/>
                      <a:pt x="538" y="509"/>
                      <a:pt x="589" y="407"/>
                    </a:cubicBezTo>
                    <a:cubicBezTo>
                      <a:pt x="659" y="268"/>
                      <a:pt x="598" y="91"/>
                      <a:pt x="448" y="30"/>
                    </a:cubicBezTo>
                    <a:cubicBezTo>
                      <a:pt x="408" y="10"/>
                      <a:pt x="366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1"/>
              <p:cNvSpPr/>
              <p:nvPr/>
            </p:nvSpPr>
            <p:spPr>
              <a:xfrm>
                <a:off x="1029573" y="2334527"/>
                <a:ext cx="47233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73" extrusionOk="0">
                    <a:moveTo>
                      <a:pt x="327" y="1"/>
                    </a:moveTo>
                    <a:cubicBezTo>
                      <a:pt x="219" y="1"/>
                      <a:pt x="116" y="63"/>
                      <a:pt x="72" y="171"/>
                    </a:cubicBezTo>
                    <a:cubicBezTo>
                      <a:pt x="0" y="310"/>
                      <a:pt x="61" y="477"/>
                      <a:pt x="203" y="549"/>
                    </a:cubicBezTo>
                    <a:cubicBezTo>
                      <a:pt x="240" y="565"/>
                      <a:pt x="279" y="572"/>
                      <a:pt x="318" y="572"/>
                    </a:cubicBezTo>
                    <a:cubicBezTo>
                      <a:pt x="428" y="572"/>
                      <a:pt x="535" y="512"/>
                      <a:pt x="580" y="407"/>
                    </a:cubicBezTo>
                    <a:cubicBezTo>
                      <a:pt x="652" y="266"/>
                      <a:pt x="589" y="99"/>
                      <a:pt x="450" y="29"/>
                    </a:cubicBezTo>
                    <a:cubicBezTo>
                      <a:pt x="410" y="10"/>
                      <a:pt x="368" y="1"/>
                      <a:pt x="3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1"/>
              <p:cNvSpPr/>
              <p:nvPr/>
            </p:nvSpPr>
            <p:spPr>
              <a:xfrm>
                <a:off x="1004183" y="2004322"/>
                <a:ext cx="47088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73" extrusionOk="0">
                    <a:moveTo>
                      <a:pt x="324" y="1"/>
                    </a:moveTo>
                    <a:cubicBezTo>
                      <a:pt x="217" y="1"/>
                      <a:pt x="114" y="61"/>
                      <a:pt x="70" y="163"/>
                    </a:cubicBezTo>
                    <a:cubicBezTo>
                      <a:pt x="1" y="313"/>
                      <a:pt x="62" y="479"/>
                      <a:pt x="201" y="549"/>
                    </a:cubicBezTo>
                    <a:cubicBezTo>
                      <a:pt x="241" y="565"/>
                      <a:pt x="281" y="573"/>
                      <a:pt x="321" y="573"/>
                    </a:cubicBezTo>
                    <a:cubicBezTo>
                      <a:pt x="432" y="573"/>
                      <a:pt x="537" y="512"/>
                      <a:pt x="590" y="410"/>
                    </a:cubicBezTo>
                    <a:cubicBezTo>
                      <a:pt x="651" y="268"/>
                      <a:pt x="590" y="93"/>
                      <a:pt x="448" y="30"/>
                    </a:cubicBezTo>
                    <a:cubicBezTo>
                      <a:pt x="408" y="10"/>
                      <a:pt x="366" y="1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1"/>
              <p:cNvSpPr/>
              <p:nvPr/>
            </p:nvSpPr>
            <p:spPr>
              <a:xfrm>
                <a:off x="914416" y="2260313"/>
                <a:ext cx="36456" cy="3146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35" extrusionOk="0">
                    <a:moveTo>
                      <a:pt x="259" y="0"/>
                    </a:moveTo>
                    <a:cubicBezTo>
                      <a:pt x="175" y="0"/>
                      <a:pt x="93" y="45"/>
                      <a:pt x="54" y="123"/>
                    </a:cubicBezTo>
                    <a:cubicBezTo>
                      <a:pt x="1" y="228"/>
                      <a:pt x="54" y="361"/>
                      <a:pt x="159" y="414"/>
                    </a:cubicBezTo>
                    <a:cubicBezTo>
                      <a:pt x="187" y="428"/>
                      <a:pt x="218" y="435"/>
                      <a:pt x="248" y="435"/>
                    </a:cubicBezTo>
                    <a:cubicBezTo>
                      <a:pt x="330" y="435"/>
                      <a:pt x="412" y="386"/>
                      <a:pt x="450" y="308"/>
                    </a:cubicBezTo>
                    <a:cubicBezTo>
                      <a:pt x="503" y="203"/>
                      <a:pt x="450" y="70"/>
                      <a:pt x="345" y="17"/>
                    </a:cubicBezTo>
                    <a:cubicBezTo>
                      <a:pt x="317" y="6"/>
                      <a:pt x="288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1"/>
              <p:cNvSpPr/>
              <p:nvPr/>
            </p:nvSpPr>
            <p:spPr>
              <a:xfrm>
                <a:off x="1139014" y="2069785"/>
                <a:ext cx="36239" cy="31826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40" extrusionOk="0">
                    <a:moveTo>
                      <a:pt x="254" y="1"/>
                    </a:moveTo>
                    <a:cubicBezTo>
                      <a:pt x="172" y="1"/>
                      <a:pt x="92" y="50"/>
                      <a:pt x="53" y="127"/>
                    </a:cubicBezTo>
                    <a:cubicBezTo>
                      <a:pt x="0" y="233"/>
                      <a:pt x="53" y="366"/>
                      <a:pt x="158" y="418"/>
                    </a:cubicBezTo>
                    <a:cubicBezTo>
                      <a:pt x="187" y="433"/>
                      <a:pt x="217" y="439"/>
                      <a:pt x="247" y="439"/>
                    </a:cubicBezTo>
                    <a:cubicBezTo>
                      <a:pt x="328" y="439"/>
                      <a:pt x="409" y="390"/>
                      <a:pt x="448" y="313"/>
                    </a:cubicBezTo>
                    <a:cubicBezTo>
                      <a:pt x="500" y="207"/>
                      <a:pt x="448" y="74"/>
                      <a:pt x="342" y="22"/>
                    </a:cubicBezTo>
                    <a:cubicBezTo>
                      <a:pt x="314" y="7"/>
                      <a:pt x="284" y="1"/>
                      <a:pt x="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1"/>
              <p:cNvSpPr/>
              <p:nvPr/>
            </p:nvSpPr>
            <p:spPr>
              <a:xfrm>
                <a:off x="875067" y="2116874"/>
                <a:ext cx="3566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431" extrusionOk="0">
                    <a:moveTo>
                      <a:pt x="239" y="0"/>
                    </a:moveTo>
                    <a:cubicBezTo>
                      <a:pt x="160" y="0"/>
                      <a:pt x="82" y="45"/>
                      <a:pt x="45" y="120"/>
                    </a:cubicBezTo>
                    <a:cubicBezTo>
                      <a:pt x="0" y="234"/>
                      <a:pt x="45" y="356"/>
                      <a:pt x="150" y="409"/>
                    </a:cubicBezTo>
                    <a:cubicBezTo>
                      <a:pt x="182" y="424"/>
                      <a:pt x="215" y="431"/>
                      <a:pt x="247" y="431"/>
                    </a:cubicBezTo>
                    <a:cubicBezTo>
                      <a:pt x="328" y="431"/>
                      <a:pt x="402" y="385"/>
                      <a:pt x="439" y="303"/>
                    </a:cubicBezTo>
                    <a:cubicBezTo>
                      <a:pt x="492" y="198"/>
                      <a:pt x="448" y="67"/>
                      <a:pt x="334" y="23"/>
                    </a:cubicBezTo>
                    <a:cubicBezTo>
                      <a:pt x="304" y="8"/>
                      <a:pt x="271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" name="Google Shape;951;p31"/>
            <p:cNvGrpSpPr/>
            <p:nvPr/>
          </p:nvGrpSpPr>
          <p:grpSpPr>
            <a:xfrm rot="5598419">
              <a:off x="8268911" y="3458494"/>
              <a:ext cx="662130" cy="631783"/>
              <a:chOff x="797152" y="2125182"/>
              <a:chExt cx="1540139" cy="1469550"/>
            </a:xfrm>
          </p:grpSpPr>
          <p:sp>
            <p:nvSpPr>
              <p:cNvPr id="952" name="Google Shape;952;p31"/>
              <p:cNvSpPr/>
              <p:nvPr/>
            </p:nvSpPr>
            <p:spPr>
              <a:xfrm>
                <a:off x="1015500" y="2125182"/>
                <a:ext cx="1321791" cy="1288534"/>
              </a:xfrm>
              <a:custGeom>
                <a:avLst/>
                <a:gdLst/>
                <a:ahLst/>
                <a:cxnLst/>
                <a:rect l="l" t="t" r="r" b="b"/>
                <a:pathLst>
                  <a:path w="8778" h="8557" extrusionOk="0">
                    <a:moveTo>
                      <a:pt x="6564" y="1"/>
                    </a:moveTo>
                    <a:cubicBezTo>
                      <a:pt x="5193" y="1"/>
                      <a:pt x="2433" y="291"/>
                      <a:pt x="519" y="2716"/>
                    </a:cubicBezTo>
                    <a:cubicBezTo>
                      <a:pt x="308" y="2980"/>
                      <a:pt x="177" y="3286"/>
                      <a:pt x="125" y="3613"/>
                    </a:cubicBezTo>
                    <a:cubicBezTo>
                      <a:pt x="0" y="4465"/>
                      <a:pt x="133" y="6118"/>
                      <a:pt x="2427" y="7675"/>
                    </a:cubicBezTo>
                    <a:cubicBezTo>
                      <a:pt x="2427" y="7675"/>
                      <a:pt x="3535" y="8557"/>
                      <a:pt x="4894" y="8557"/>
                    </a:cubicBezTo>
                    <a:cubicBezTo>
                      <a:pt x="5543" y="8557"/>
                      <a:pt x="6249" y="8356"/>
                      <a:pt x="6920" y="7762"/>
                    </a:cubicBezTo>
                    <a:cubicBezTo>
                      <a:pt x="8777" y="6118"/>
                      <a:pt x="8205" y="1872"/>
                      <a:pt x="7650" y="428"/>
                    </a:cubicBezTo>
                    <a:cubicBezTo>
                      <a:pt x="7564" y="192"/>
                      <a:pt x="7342" y="34"/>
                      <a:pt x="7089" y="15"/>
                    </a:cubicBezTo>
                    <a:cubicBezTo>
                      <a:pt x="6952" y="8"/>
                      <a:pt x="6774" y="1"/>
                      <a:pt x="65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1"/>
              <p:cNvSpPr/>
              <p:nvPr/>
            </p:nvSpPr>
            <p:spPr>
              <a:xfrm>
                <a:off x="1929099" y="3012735"/>
                <a:ext cx="83722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90" extrusionOk="0">
                    <a:moveTo>
                      <a:pt x="279" y="1"/>
                    </a:moveTo>
                    <a:cubicBezTo>
                      <a:pt x="184" y="1"/>
                      <a:pt x="92" y="54"/>
                      <a:pt x="53" y="146"/>
                    </a:cubicBezTo>
                    <a:cubicBezTo>
                      <a:pt x="0" y="268"/>
                      <a:pt x="62" y="418"/>
                      <a:pt x="186" y="471"/>
                    </a:cubicBezTo>
                    <a:cubicBezTo>
                      <a:pt x="216" y="484"/>
                      <a:pt x="247" y="490"/>
                      <a:pt x="278" y="490"/>
                    </a:cubicBezTo>
                    <a:cubicBezTo>
                      <a:pt x="372" y="490"/>
                      <a:pt x="463" y="432"/>
                      <a:pt x="503" y="338"/>
                    </a:cubicBezTo>
                    <a:cubicBezTo>
                      <a:pt x="555" y="215"/>
                      <a:pt x="503" y="74"/>
                      <a:pt x="378" y="21"/>
                    </a:cubicBezTo>
                    <a:cubicBezTo>
                      <a:pt x="346" y="7"/>
                      <a:pt x="312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1"/>
              <p:cNvSpPr/>
              <p:nvPr/>
            </p:nvSpPr>
            <p:spPr>
              <a:xfrm>
                <a:off x="1753065" y="2643047"/>
                <a:ext cx="79506" cy="73033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85" extrusionOk="0">
                    <a:moveTo>
                      <a:pt x="266" y="1"/>
                    </a:moveTo>
                    <a:cubicBezTo>
                      <a:pt x="150" y="1"/>
                      <a:pt x="50" y="91"/>
                      <a:pt x="28" y="208"/>
                    </a:cubicBezTo>
                    <a:cubicBezTo>
                      <a:pt x="0" y="341"/>
                      <a:pt x="89" y="463"/>
                      <a:pt x="228" y="480"/>
                    </a:cubicBezTo>
                    <a:cubicBezTo>
                      <a:pt x="244" y="483"/>
                      <a:pt x="261" y="485"/>
                      <a:pt x="277" y="485"/>
                    </a:cubicBezTo>
                    <a:cubicBezTo>
                      <a:pt x="390" y="485"/>
                      <a:pt x="486" y="403"/>
                      <a:pt x="502" y="288"/>
                    </a:cubicBezTo>
                    <a:cubicBezTo>
                      <a:pt x="528" y="155"/>
                      <a:pt x="439" y="32"/>
                      <a:pt x="308" y="5"/>
                    </a:cubicBezTo>
                    <a:cubicBezTo>
                      <a:pt x="294" y="2"/>
                      <a:pt x="280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1"/>
              <p:cNvSpPr/>
              <p:nvPr/>
            </p:nvSpPr>
            <p:spPr>
              <a:xfrm>
                <a:off x="1644343" y="2889857"/>
                <a:ext cx="83722" cy="733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87" extrusionOk="0">
                    <a:moveTo>
                      <a:pt x="280" y="0"/>
                    </a:moveTo>
                    <a:cubicBezTo>
                      <a:pt x="184" y="0"/>
                      <a:pt x="92" y="53"/>
                      <a:pt x="53" y="143"/>
                    </a:cubicBezTo>
                    <a:cubicBezTo>
                      <a:pt x="0" y="265"/>
                      <a:pt x="64" y="415"/>
                      <a:pt x="186" y="468"/>
                    </a:cubicBezTo>
                    <a:cubicBezTo>
                      <a:pt x="216" y="481"/>
                      <a:pt x="247" y="487"/>
                      <a:pt x="278" y="487"/>
                    </a:cubicBezTo>
                    <a:cubicBezTo>
                      <a:pt x="373" y="487"/>
                      <a:pt x="463" y="429"/>
                      <a:pt x="503" y="337"/>
                    </a:cubicBezTo>
                    <a:cubicBezTo>
                      <a:pt x="555" y="213"/>
                      <a:pt x="503" y="73"/>
                      <a:pt x="380" y="21"/>
                    </a:cubicBezTo>
                    <a:cubicBezTo>
                      <a:pt x="348" y="7"/>
                      <a:pt x="313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1"/>
              <p:cNvSpPr/>
              <p:nvPr/>
            </p:nvSpPr>
            <p:spPr>
              <a:xfrm>
                <a:off x="1463189" y="2622266"/>
                <a:ext cx="82217" cy="73635"/>
              </a:xfrm>
              <a:custGeom>
                <a:avLst/>
                <a:gdLst/>
                <a:ahLst/>
                <a:cxnLst/>
                <a:rect l="l" t="t" r="r" b="b"/>
                <a:pathLst>
                  <a:path w="546" h="489" extrusionOk="0">
                    <a:moveTo>
                      <a:pt x="271" y="0"/>
                    </a:moveTo>
                    <a:cubicBezTo>
                      <a:pt x="178" y="0"/>
                      <a:pt x="92" y="53"/>
                      <a:pt x="53" y="143"/>
                    </a:cubicBezTo>
                    <a:cubicBezTo>
                      <a:pt x="1" y="268"/>
                      <a:pt x="53" y="417"/>
                      <a:pt x="176" y="470"/>
                    </a:cubicBezTo>
                    <a:cubicBezTo>
                      <a:pt x="205" y="483"/>
                      <a:pt x="236" y="489"/>
                      <a:pt x="266" y="489"/>
                    </a:cubicBezTo>
                    <a:cubicBezTo>
                      <a:pt x="361" y="489"/>
                      <a:pt x="452" y="430"/>
                      <a:pt x="492" y="337"/>
                    </a:cubicBezTo>
                    <a:cubicBezTo>
                      <a:pt x="545" y="215"/>
                      <a:pt x="492" y="73"/>
                      <a:pt x="370" y="21"/>
                    </a:cubicBezTo>
                    <a:cubicBezTo>
                      <a:pt x="337" y="7"/>
                      <a:pt x="304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1"/>
              <p:cNvSpPr/>
              <p:nvPr/>
            </p:nvSpPr>
            <p:spPr>
              <a:xfrm>
                <a:off x="1324049" y="2472734"/>
                <a:ext cx="83722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90" extrusionOk="0">
                    <a:moveTo>
                      <a:pt x="278" y="1"/>
                    </a:moveTo>
                    <a:cubicBezTo>
                      <a:pt x="183" y="1"/>
                      <a:pt x="93" y="59"/>
                      <a:pt x="53" y="153"/>
                    </a:cubicBezTo>
                    <a:cubicBezTo>
                      <a:pt x="0" y="275"/>
                      <a:pt x="53" y="416"/>
                      <a:pt x="175" y="469"/>
                    </a:cubicBezTo>
                    <a:cubicBezTo>
                      <a:pt x="208" y="483"/>
                      <a:pt x="242" y="489"/>
                      <a:pt x="276" y="489"/>
                    </a:cubicBezTo>
                    <a:cubicBezTo>
                      <a:pt x="371" y="489"/>
                      <a:pt x="463" y="437"/>
                      <a:pt x="502" y="345"/>
                    </a:cubicBezTo>
                    <a:cubicBezTo>
                      <a:pt x="555" y="222"/>
                      <a:pt x="492" y="81"/>
                      <a:pt x="370" y="20"/>
                    </a:cubicBezTo>
                    <a:cubicBezTo>
                      <a:pt x="340" y="7"/>
                      <a:pt x="308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1"/>
              <p:cNvSpPr/>
              <p:nvPr/>
            </p:nvSpPr>
            <p:spPr>
              <a:xfrm>
                <a:off x="2045652" y="2559923"/>
                <a:ext cx="83421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90" extrusionOk="0">
                    <a:moveTo>
                      <a:pt x="272" y="1"/>
                    </a:moveTo>
                    <a:cubicBezTo>
                      <a:pt x="180" y="1"/>
                      <a:pt x="93" y="53"/>
                      <a:pt x="54" y="145"/>
                    </a:cubicBezTo>
                    <a:cubicBezTo>
                      <a:pt x="1" y="268"/>
                      <a:pt x="54" y="418"/>
                      <a:pt x="176" y="470"/>
                    </a:cubicBezTo>
                    <a:cubicBezTo>
                      <a:pt x="206" y="483"/>
                      <a:pt x="238" y="489"/>
                      <a:pt x="270" y="489"/>
                    </a:cubicBezTo>
                    <a:cubicBezTo>
                      <a:pt x="367" y="489"/>
                      <a:pt x="461" y="432"/>
                      <a:pt x="501" y="338"/>
                    </a:cubicBezTo>
                    <a:cubicBezTo>
                      <a:pt x="554" y="215"/>
                      <a:pt x="493" y="74"/>
                      <a:pt x="370" y="21"/>
                    </a:cubicBezTo>
                    <a:cubicBezTo>
                      <a:pt x="338" y="7"/>
                      <a:pt x="305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1"/>
              <p:cNvSpPr/>
              <p:nvPr/>
            </p:nvSpPr>
            <p:spPr>
              <a:xfrm>
                <a:off x="1606245" y="2414307"/>
                <a:ext cx="63695" cy="55414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68" extrusionOk="0">
                    <a:moveTo>
                      <a:pt x="216" y="1"/>
                    </a:moveTo>
                    <a:cubicBezTo>
                      <a:pt x="146" y="1"/>
                      <a:pt x="76" y="42"/>
                      <a:pt x="42" y="110"/>
                    </a:cubicBezTo>
                    <a:cubicBezTo>
                      <a:pt x="0" y="205"/>
                      <a:pt x="42" y="311"/>
                      <a:pt x="139" y="355"/>
                    </a:cubicBezTo>
                    <a:cubicBezTo>
                      <a:pt x="160" y="363"/>
                      <a:pt x="183" y="367"/>
                      <a:pt x="205" y="367"/>
                    </a:cubicBezTo>
                    <a:cubicBezTo>
                      <a:pt x="278" y="367"/>
                      <a:pt x="351" y="325"/>
                      <a:pt x="378" y="258"/>
                    </a:cubicBezTo>
                    <a:cubicBezTo>
                      <a:pt x="422" y="163"/>
                      <a:pt x="378" y="57"/>
                      <a:pt x="281" y="13"/>
                    </a:cubicBezTo>
                    <a:cubicBezTo>
                      <a:pt x="260" y="5"/>
                      <a:pt x="238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1"/>
              <p:cNvSpPr/>
              <p:nvPr/>
            </p:nvSpPr>
            <p:spPr>
              <a:xfrm>
                <a:off x="1726713" y="3165579"/>
                <a:ext cx="63695" cy="55716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70" extrusionOk="0">
                    <a:moveTo>
                      <a:pt x="212" y="1"/>
                    </a:moveTo>
                    <a:cubicBezTo>
                      <a:pt x="141" y="1"/>
                      <a:pt x="76" y="43"/>
                      <a:pt x="44" y="114"/>
                    </a:cubicBezTo>
                    <a:cubicBezTo>
                      <a:pt x="0" y="203"/>
                      <a:pt x="44" y="317"/>
                      <a:pt x="139" y="353"/>
                    </a:cubicBezTo>
                    <a:cubicBezTo>
                      <a:pt x="165" y="364"/>
                      <a:pt x="191" y="370"/>
                      <a:pt x="217" y="370"/>
                    </a:cubicBezTo>
                    <a:cubicBezTo>
                      <a:pt x="287" y="370"/>
                      <a:pt x="351" y="327"/>
                      <a:pt x="378" y="256"/>
                    </a:cubicBezTo>
                    <a:cubicBezTo>
                      <a:pt x="422" y="167"/>
                      <a:pt x="378" y="61"/>
                      <a:pt x="289" y="17"/>
                    </a:cubicBezTo>
                    <a:cubicBezTo>
                      <a:pt x="264" y="6"/>
                      <a:pt x="238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1"/>
              <p:cNvSpPr/>
              <p:nvPr/>
            </p:nvSpPr>
            <p:spPr>
              <a:xfrm>
                <a:off x="1955752" y="2800108"/>
                <a:ext cx="62190" cy="56318"/>
              </a:xfrm>
              <a:custGeom>
                <a:avLst/>
                <a:gdLst/>
                <a:ahLst/>
                <a:cxnLst/>
                <a:rect l="l" t="t" r="r" b="b"/>
                <a:pathLst>
                  <a:path w="413" h="374" extrusionOk="0">
                    <a:moveTo>
                      <a:pt x="204" y="1"/>
                    </a:moveTo>
                    <a:cubicBezTo>
                      <a:pt x="133" y="1"/>
                      <a:pt x="67" y="43"/>
                      <a:pt x="34" y="114"/>
                    </a:cubicBezTo>
                    <a:cubicBezTo>
                      <a:pt x="1" y="211"/>
                      <a:pt x="43" y="317"/>
                      <a:pt x="131" y="361"/>
                    </a:cubicBezTo>
                    <a:cubicBezTo>
                      <a:pt x="154" y="370"/>
                      <a:pt x="178" y="374"/>
                      <a:pt x="201" y="374"/>
                    </a:cubicBezTo>
                    <a:cubicBezTo>
                      <a:pt x="275" y="374"/>
                      <a:pt x="345" y="332"/>
                      <a:pt x="378" y="264"/>
                    </a:cubicBezTo>
                    <a:cubicBezTo>
                      <a:pt x="412" y="167"/>
                      <a:pt x="378" y="61"/>
                      <a:pt x="281" y="17"/>
                    </a:cubicBezTo>
                    <a:cubicBezTo>
                      <a:pt x="256" y="6"/>
                      <a:pt x="230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1"/>
              <p:cNvSpPr/>
              <p:nvPr/>
            </p:nvSpPr>
            <p:spPr>
              <a:xfrm>
                <a:off x="1280530" y="2696806"/>
                <a:ext cx="63695" cy="55866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71" extrusionOk="0">
                    <a:moveTo>
                      <a:pt x="211" y="1"/>
                    </a:moveTo>
                    <a:cubicBezTo>
                      <a:pt x="140" y="1"/>
                      <a:pt x="75" y="41"/>
                      <a:pt x="42" y="106"/>
                    </a:cubicBezTo>
                    <a:cubicBezTo>
                      <a:pt x="0" y="203"/>
                      <a:pt x="42" y="309"/>
                      <a:pt x="139" y="353"/>
                    </a:cubicBezTo>
                    <a:cubicBezTo>
                      <a:pt x="163" y="365"/>
                      <a:pt x="188" y="370"/>
                      <a:pt x="213" y="370"/>
                    </a:cubicBezTo>
                    <a:cubicBezTo>
                      <a:pt x="283" y="370"/>
                      <a:pt x="351" y="327"/>
                      <a:pt x="378" y="256"/>
                    </a:cubicBezTo>
                    <a:cubicBezTo>
                      <a:pt x="422" y="167"/>
                      <a:pt x="378" y="53"/>
                      <a:pt x="289" y="17"/>
                    </a:cubicBezTo>
                    <a:cubicBezTo>
                      <a:pt x="263" y="6"/>
                      <a:pt x="237" y="1"/>
                      <a:pt x="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1"/>
              <p:cNvSpPr/>
              <p:nvPr/>
            </p:nvSpPr>
            <p:spPr>
              <a:xfrm>
                <a:off x="1858776" y="2336002"/>
                <a:ext cx="62491" cy="55565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69" extrusionOk="0">
                    <a:moveTo>
                      <a:pt x="209" y="0"/>
                    </a:moveTo>
                    <a:cubicBezTo>
                      <a:pt x="137" y="0"/>
                      <a:pt x="70" y="39"/>
                      <a:pt x="37" y="111"/>
                    </a:cubicBezTo>
                    <a:cubicBezTo>
                      <a:pt x="1" y="208"/>
                      <a:pt x="45" y="314"/>
                      <a:pt x="134" y="356"/>
                    </a:cubicBezTo>
                    <a:cubicBezTo>
                      <a:pt x="157" y="364"/>
                      <a:pt x="180" y="368"/>
                      <a:pt x="203" y="368"/>
                    </a:cubicBezTo>
                    <a:cubicBezTo>
                      <a:pt x="278" y="368"/>
                      <a:pt x="347" y="327"/>
                      <a:pt x="381" y="261"/>
                    </a:cubicBezTo>
                    <a:cubicBezTo>
                      <a:pt x="415" y="164"/>
                      <a:pt x="370" y="58"/>
                      <a:pt x="284" y="14"/>
                    </a:cubicBezTo>
                    <a:cubicBezTo>
                      <a:pt x="259" y="5"/>
                      <a:pt x="234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1"/>
              <p:cNvSpPr/>
              <p:nvPr/>
            </p:nvSpPr>
            <p:spPr>
              <a:xfrm>
                <a:off x="797152" y="2825255"/>
                <a:ext cx="916279" cy="769477"/>
              </a:xfrm>
              <a:custGeom>
                <a:avLst/>
                <a:gdLst/>
                <a:ahLst/>
                <a:cxnLst/>
                <a:rect l="l" t="t" r="r" b="b"/>
                <a:pathLst>
                  <a:path w="6085" h="5110" extrusionOk="0">
                    <a:moveTo>
                      <a:pt x="3227" y="0"/>
                    </a:moveTo>
                    <a:lnTo>
                      <a:pt x="3305" y="1838"/>
                    </a:lnTo>
                    <a:cubicBezTo>
                      <a:pt x="2928" y="1718"/>
                      <a:pt x="2612" y="1667"/>
                      <a:pt x="2346" y="1667"/>
                    </a:cubicBezTo>
                    <a:cubicBezTo>
                      <a:pt x="1048" y="1667"/>
                      <a:pt x="975" y="2868"/>
                      <a:pt x="975" y="2868"/>
                    </a:cubicBezTo>
                    <a:lnTo>
                      <a:pt x="3024" y="2788"/>
                    </a:lnTo>
                    <a:lnTo>
                      <a:pt x="3024" y="2788"/>
                    </a:lnTo>
                    <a:cubicBezTo>
                      <a:pt x="3024" y="2788"/>
                      <a:pt x="3016" y="2796"/>
                      <a:pt x="3008" y="2796"/>
                    </a:cubicBezTo>
                    <a:cubicBezTo>
                      <a:pt x="2735" y="2999"/>
                      <a:pt x="2436" y="3185"/>
                      <a:pt x="2136" y="3315"/>
                    </a:cubicBezTo>
                    <a:cubicBezTo>
                      <a:pt x="1828" y="3448"/>
                      <a:pt x="1522" y="3535"/>
                      <a:pt x="1231" y="3535"/>
                    </a:cubicBezTo>
                    <a:cubicBezTo>
                      <a:pt x="950" y="3535"/>
                      <a:pt x="711" y="3429"/>
                      <a:pt x="509" y="3263"/>
                    </a:cubicBezTo>
                    <a:lnTo>
                      <a:pt x="0" y="4001"/>
                    </a:lnTo>
                    <a:cubicBezTo>
                      <a:pt x="192" y="4115"/>
                      <a:pt x="403" y="4204"/>
                      <a:pt x="633" y="4248"/>
                    </a:cubicBezTo>
                    <a:cubicBezTo>
                      <a:pt x="743" y="4275"/>
                      <a:pt x="855" y="4286"/>
                      <a:pt x="966" y="4286"/>
                    </a:cubicBezTo>
                    <a:cubicBezTo>
                      <a:pt x="1077" y="4286"/>
                      <a:pt x="1186" y="4275"/>
                      <a:pt x="1292" y="4257"/>
                    </a:cubicBezTo>
                    <a:cubicBezTo>
                      <a:pt x="1722" y="4195"/>
                      <a:pt x="2083" y="4010"/>
                      <a:pt x="2400" y="3807"/>
                    </a:cubicBezTo>
                    <a:cubicBezTo>
                      <a:pt x="2725" y="3596"/>
                      <a:pt x="3008" y="3351"/>
                      <a:pt x="3263" y="3087"/>
                    </a:cubicBezTo>
                    <a:cubicBezTo>
                      <a:pt x="3288" y="3068"/>
                      <a:pt x="3305" y="3043"/>
                      <a:pt x="3324" y="3026"/>
                    </a:cubicBezTo>
                    <a:lnTo>
                      <a:pt x="3411" y="5109"/>
                    </a:lnTo>
                    <a:cubicBezTo>
                      <a:pt x="3411" y="5109"/>
                      <a:pt x="5143" y="4854"/>
                      <a:pt x="4246" y="2699"/>
                    </a:cubicBezTo>
                    <a:lnTo>
                      <a:pt x="6084" y="2630"/>
                    </a:lnTo>
                    <a:cubicBezTo>
                      <a:pt x="6084" y="2630"/>
                      <a:pt x="4898" y="1961"/>
                      <a:pt x="4088" y="1927"/>
                    </a:cubicBezTo>
                    <a:cubicBezTo>
                      <a:pt x="3983" y="1127"/>
                      <a:pt x="3227" y="0"/>
                      <a:pt x="32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5" name="Google Shape;965;p31"/>
            <p:cNvGrpSpPr/>
            <p:nvPr/>
          </p:nvGrpSpPr>
          <p:grpSpPr>
            <a:xfrm>
              <a:off x="7711412" y="3737145"/>
              <a:ext cx="1122573" cy="1358537"/>
              <a:chOff x="5889116" y="3606397"/>
              <a:chExt cx="1047469" cy="1267646"/>
            </a:xfrm>
          </p:grpSpPr>
          <p:sp>
            <p:nvSpPr>
              <p:cNvPr id="966" name="Google Shape;966;p31"/>
              <p:cNvSpPr/>
              <p:nvPr/>
            </p:nvSpPr>
            <p:spPr>
              <a:xfrm rot="-1758574" flipH="1">
                <a:off x="5986979" y="3654553"/>
                <a:ext cx="323414" cy="484397"/>
              </a:xfrm>
              <a:custGeom>
                <a:avLst/>
                <a:gdLst/>
                <a:ahLst/>
                <a:cxnLst/>
                <a:rect l="l" t="t" r="r" b="b"/>
                <a:pathLst>
                  <a:path w="3536" h="5296" extrusionOk="0">
                    <a:moveTo>
                      <a:pt x="2225" y="0"/>
                    </a:moveTo>
                    <a:cubicBezTo>
                      <a:pt x="2144" y="0"/>
                      <a:pt x="2058" y="28"/>
                      <a:pt x="1978" y="72"/>
                    </a:cubicBezTo>
                    <a:cubicBezTo>
                      <a:pt x="1900" y="116"/>
                      <a:pt x="1828" y="186"/>
                      <a:pt x="1758" y="283"/>
                    </a:cubicBezTo>
                    <a:cubicBezTo>
                      <a:pt x="1689" y="370"/>
                      <a:pt x="1636" y="467"/>
                      <a:pt x="1575" y="600"/>
                    </a:cubicBezTo>
                    <a:cubicBezTo>
                      <a:pt x="1511" y="714"/>
                      <a:pt x="1469" y="844"/>
                      <a:pt x="1416" y="994"/>
                    </a:cubicBezTo>
                    <a:cubicBezTo>
                      <a:pt x="1372" y="1136"/>
                      <a:pt x="1336" y="1277"/>
                      <a:pt x="1300" y="1444"/>
                    </a:cubicBezTo>
                    <a:cubicBezTo>
                      <a:pt x="1239" y="1724"/>
                      <a:pt x="1186" y="2024"/>
                      <a:pt x="1152" y="2332"/>
                    </a:cubicBezTo>
                    <a:cubicBezTo>
                      <a:pt x="1134" y="2490"/>
                      <a:pt x="1117" y="2666"/>
                      <a:pt x="1117" y="2832"/>
                    </a:cubicBezTo>
                    <a:cubicBezTo>
                      <a:pt x="1089" y="2780"/>
                      <a:pt x="1055" y="2727"/>
                      <a:pt x="1028" y="2682"/>
                    </a:cubicBezTo>
                    <a:cubicBezTo>
                      <a:pt x="914" y="2507"/>
                      <a:pt x="817" y="2385"/>
                      <a:pt x="711" y="2279"/>
                    </a:cubicBezTo>
                    <a:cubicBezTo>
                      <a:pt x="667" y="2227"/>
                      <a:pt x="614" y="2182"/>
                      <a:pt x="553" y="2146"/>
                    </a:cubicBezTo>
                    <a:cubicBezTo>
                      <a:pt x="500" y="2111"/>
                      <a:pt x="439" y="2094"/>
                      <a:pt x="386" y="2094"/>
                    </a:cubicBezTo>
                    <a:cubicBezTo>
                      <a:pt x="325" y="2094"/>
                      <a:pt x="281" y="2102"/>
                      <a:pt x="237" y="2130"/>
                    </a:cubicBezTo>
                    <a:cubicBezTo>
                      <a:pt x="175" y="2163"/>
                      <a:pt x="131" y="2235"/>
                      <a:pt x="106" y="2288"/>
                    </a:cubicBezTo>
                    <a:cubicBezTo>
                      <a:pt x="87" y="2332"/>
                      <a:pt x="70" y="2366"/>
                      <a:pt x="61" y="2410"/>
                    </a:cubicBezTo>
                    <a:cubicBezTo>
                      <a:pt x="45" y="2455"/>
                      <a:pt x="26" y="2507"/>
                      <a:pt x="17" y="2560"/>
                    </a:cubicBezTo>
                    <a:cubicBezTo>
                      <a:pt x="0" y="2638"/>
                      <a:pt x="0" y="2727"/>
                      <a:pt x="0" y="2824"/>
                    </a:cubicBezTo>
                    <a:cubicBezTo>
                      <a:pt x="9" y="2902"/>
                      <a:pt x="17" y="2991"/>
                      <a:pt x="34" y="3088"/>
                    </a:cubicBezTo>
                    <a:cubicBezTo>
                      <a:pt x="61" y="3185"/>
                      <a:pt x="87" y="3282"/>
                      <a:pt x="131" y="3396"/>
                    </a:cubicBezTo>
                    <a:cubicBezTo>
                      <a:pt x="203" y="3579"/>
                      <a:pt x="298" y="3774"/>
                      <a:pt x="422" y="3985"/>
                    </a:cubicBezTo>
                    <a:cubicBezTo>
                      <a:pt x="536" y="4168"/>
                      <a:pt x="659" y="4354"/>
                      <a:pt x="817" y="4537"/>
                    </a:cubicBezTo>
                    <a:cubicBezTo>
                      <a:pt x="836" y="4565"/>
                      <a:pt x="861" y="4601"/>
                      <a:pt x="878" y="4626"/>
                    </a:cubicBezTo>
                    <a:lnTo>
                      <a:pt x="878" y="4643"/>
                    </a:lnTo>
                    <a:cubicBezTo>
                      <a:pt x="878" y="4662"/>
                      <a:pt x="889" y="4687"/>
                      <a:pt x="897" y="4696"/>
                    </a:cubicBezTo>
                    <a:cubicBezTo>
                      <a:pt x="914" y="4740"/>
                      <a:pt x="941" y="4784"/>
                      <a:pt x="967" y="4829"/>
                    </a:cubicBezTo>
                    <a:cubicBezTo>
                      <a:pt x="994" y="4865"/>
                      <a:pt x="1028" y="4898"/>
                      <a:pt x="1055" y="4934"/>
                    </a:cubicBezTo>
                    <a:cubicBezTo>
                      <a:pt x="1125" y="5012"/>
                      <a:pt x="1205" y="5076"/>
                      <a:pt x="1300" y="5145"/>
                    </a:cubicBezTo>
                    <a:cubicBezTo>
                      <a:pt x="1372" y="5190"/>
                      <a:pt x="1450" y="5223"/>
                      <a:pt x="1556" y="5259"/>
                    </a:cubicBezTo>
                    <a:cubicBezTo>
                      <a:pt x="1636" y="5276"/>
                      <a:pt x="1722" y="5295"/>
                      <a:pt x="1828" y="5295"/>
                    </a:cubicBezTo>
                    <a:lnTo>
                      <a:pt x="1864" y="5295"/>
                    </a:lnTo>
                    <a:cubicBezTo>
                      <a:pt x="1925" y="5295"/>
                      <a:pt x="2005" y="5295"/>
                      <a:pt x="2083" y="5276"/>
                    </a:cubicBezTo>
                    <a:cubicBezTo>
                      <a:pt x="2172" y="5259"/>
                      <a:pt x="2269" y="5234"/>
                      <a:pt x="2355" y="5198"/>
                    </a:cubicBezTo>
                    <a:cubicBezTo>
                      <a:pt x="2524" y="5145"/>
                      <a:pt x="2691" y="5057"/>
                      <a:pt x="2875" y="4926"/>
                    </a:cubicBezTo>
                    <a:cubicBezTo>
                      <a:pt x="3024" y="4829"/>
                      <a:pt x="3183" y="4706"/>
                      <a:pt x="3316" y="4548"/>
                    </a:cubicBezTo>
                    <a:cubicBezTo>
                      <a:pt x="3341" y="4512"/>
                      <a:pt x="3368" y="4476"/>
                      <a:pt x="3385" y="4442"/>
                    </a:cubicBezTo>
                    <a:cubicBezTo>
                      <a:pt x="3411" y="4390"/>
                      <a:pt x="3438" y="4345"/>
                      <a:pt x="3455" y="4293"/>
                    </a:cubicBezTo>
                    <a:cubicBezTo>
                      <a:pt x="3482" y="4212"/>
                      <a:pt x="3491" y="4126"/>
                      <a:pt x="3491" y="4010"/>
                    </a:cubicBezTo>
                    <a:cubicBezTo>
                      <a:pt x="3491" y="3923"/>
                      <a:pt x="3474" y="3843"/>
                      <a:pt x="3438" y="3765"/>
                    </a:cubicBezTo>
                    <a:cubicBezTo>
                      <a:pt x="3411" y="3685"/>
                      <a:pt x="3358" y="3632"/>
                      <a:pt x="3305" y="3588"/>
                    </a:cubicBezTo>
                    <a:cubicBezTo>
                      <a:pt x="3280" y="3562"/>
                      <a:pt x="3244" y="3554"/>
                      <a:pt x="3210" y="3535"/>
                    </a:cubicBezTo>
                    <a:cubicBezTo>
                      <a:pt x="3174" y="3527"/>
                      <a:pt x="3138" y="3518"/>
                      <a:pt x="3086" y="3518"/>
                    </a:cubicBezTo>
                    <a:lnTo>
                      <a:pt x="3052" y="3518"/>
                    </a:lnTo>
                    <a:lnTo>
                      <a:pt x="3113" y="3421"/>
                    </a:lnTo>
                    <a:lnTo>
                      <a:pt x="3166" y="3324"/>
                    </a:lnTo>
                    <a:cubicBezTo>
                      <a:pt x="3280" y="3124"/>
                      <a:pt x="3358" y="2955"/>
                      <a:pt x="3421" y="2796"/>
                    </a:cubicBezTo>
                    <a:cubicBezTo>
                      <a:pt x="3474" y="2649"/>
                      <a:pt x="3535" y="2480"/>
                      <a:pt x="3527" y="2296"/>
                    </a:cubicBezTo>
                    <a:cubicBezTo>
                      <a:pt x="3527" y="2146"/>
                      <a:pt x="3455" y="2016"/>
                      <a:pt x="3349" y="1935"/>
                    </a:cubicBezTo>
                    <a:cubicBezTo>
                      <a:pt x="3305" y="1910"/>
                      <a:pt x="3252" y="1891"/>
                      <a:pt x="3191" y="1891"/>
                    </a:cubicBezTo>
                    <a:cubicBezTo>
                      <a:pt x="3157" y="1891"/>
                      <a:pt x="3130" y="1900"/>
                      <a:pt x="3105" y="1900"/>
                    </a:cubicBezTo>
                    <a:cubicBezTo>
                      <a:pt x="3077" y="1910"/>
                      <a:pt x="3052" y="1927"/>
                      <a:pt x="3024" y="1935"/>
                    </a:cubicBezTo>
                    <a:cubicBezTo>
                      <a:pt x="2972" y="1971"/>
                      <a:pt x="2919" y="2016"/>
                      <a:pt x="2875" y="2058"/>
                    </a:cubicBezTo>
                    <a:cubicBezTo>
                      <a:pt x="2822" y="2102"/>
                      <a:pt x="2788" y="2155"/>
                      <a:pt x="2752" y="2199"/>
                    </a:cubicBezTo>
                    <a:lnTo>
                      <a:pt x="2761" y="2174"/>
                    </a:lnTo>
                    <a:lnTo>
                      <a:pt x="2788" y="2077"/>
                    </a:lnTo>
                    <a:cubicBezTo>
                      <a:pt x="2849" y="1857"/>
                      <a:pt x="2883" y="1663"/>
                      <a:pt x="2910" y="1469"/>
                    </a:cubicBezTo>
                    <a:cubicBezTo>
                      <a:pt x="2946" y="1258"/>
                      <a:pt x="2955" y="1074"/>
                      <a:pt x="2946" y="897"/>
                    </a:cubicBezTo>
                    <a:cubicBezTo>
                      <a:pt x="2946" y="827"/>
                      <a:pt x="2927" y="739"/>
                      <a:pt x="2910" y="652"/>
                    </a:cubicBezTo>
                    <a:cubicBezTo>
                      <a:pt x="2894" y="581"/>
                      <a:pt x="2866" y="502"/>
                      <a:pt x="2830" y="422"/>
                    </a:cubicBezTo>
                    <a:cubicBezTo>
                      <a:pt x="2805" y="361"/>
                      <a:pt x="2769" y="300"/>
                      <a:pt x="2716" y="247"/>
                    </a:cubicBezTo>
                    <a:cubicBezTo>
                      <a:pt x="2664" y="186"/>
                      <a:pt x="2602" y="142"/>
                      <a:pt x="2550" y="106"/>
                    </a:cubicBezTo>
                    <a:cubicBezTo>
                      <a:pt x="2505" y="80"/>
                      <a:pt x="2452" y="53"/>
                      <a:pt x="2400" y="36"/>
                    </a:cubicBezTo>
                    <a:cubicBezTo>
                      <a:pt x="2347" y="19"/>
                      <a:pt x="2303" y="0"/>
                      <a:pt x="2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1"/>
              <p:cNvSpPr/>
              <p:nvPr/>
            </p:nvSpPr>
            <p:spPr>
              <a:xfrm rot="-1758609" flipH="1">
                <a:off x="6031755" y="3701609"/>
                <a:ext cx="261404" cy="45055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926" extrusionOk="0">
                    <a:moveTo>
                      <a:pt x="1953" y="1"/>
                    </a:moveTo>
                    <a:cubicBezTo>
                      <a:pt x="1934" y="1"/>
                      <a:pt x="1908" y="18"/>
                      <a:pt x="1908" y="35"/>
                    </a:cubicBezTo>
                    <a:cubicBezTo>
                      <a:pt x="1864" y="431"/>
                      <a:pt x="1803" y="817"/>
                      <a:pt x="1742" y="1206"/>
                    </a:cubicBezTo>
                    <a:cubicBezTo>
                      <a:pt x="1706" y="1153"/>
                      <a:pt x="1680" y="1109"/>
                      <a:pt x="1653" y="1056"/>
                    </a:cubicBezTo>
                    <a:cubicBezTo>
                      <a:pt x="1617" y="984"/>
                      <a:pt x="1583" y="915"/>
                      <a:pt x="1556" y="836"/>
                    </a:cubicBezTo>
                    <a:cubicBezTo>
                      <a:pt x="1547" y="826"/>
                      <a:pt x="1531" y="817"/>
                      <a:pt x="1512" y="817"/>
                    </a:cubicBezTo>
                    <a:lnTo>
                      <a:pt x="1486" y="817"/>
                    </a:lnTo>
                    <a:cubicBezTo>
                      <a:pt x="1478" y="826"/>
                      <a:pt x="1469" y="836"/>
                      <a:pt x="1469" y="845"/>
                    </a:cubicBezTo>
                    <a:cubicBezTo>
                      <a:pt x="1459" y="862"/>
                      <a:pt x="1459" y="870"/>
                      <a:pt x="1469" y="889"/>
                    </a:cubicBezTo>
                    <a:cubicBezTo>
                      <a:pt x="1495" y="959"/>
                      <a:pt x="1531" y="1029"/>
                      <a:pt x="1564" y="1100"/>
                    </a:cubicBezTo>
                    <a:cubicBezTo>
                      <a:pt x="1600" y="1170"/>
                      <a:pt x="1645" y="1231"/>
                      <a:pt x="1680" y="1301"/>
                    </a:cubicBezTo>
                    <a:cubicBezTo>
                      <a:pt x="1689" y="1311"/>
                      <a:pt x="1697" y="1320"/>
                      <a:pt x="1714" y="1328"/>
                    </a:cubicBezTo>
                    <a:cubicBezTo>
                      <a:pt x="1653" y="1698"/>
                      <a:pt x="1583" y="2075"/>
                      <a:pt x="1512" y="2445"/>
                    </a:cubicBezTo>
                    <a:cubicBezTo>
                      <a:pt x="1442" y="2797"/>
                      <a:pt x="1372" y="3158"/>
                      <a:pt x="1301" y="3508"/>
                    </a:cubicBezTo>
                    <a:cubicBezTo>
                      <a:pt x="1258" y="3474"/>
                      <a:pt x="1214" y="3430"/>
                      <a:pt x="1170" y="3394"/>
                    </a:cubicBezTo>
                    <a:cubicBezTo>
                      <a:pt x="1117" y="3350"/>
                      <a:pt x="1064" y="3306"/>
                      <a:pt x="1011" y="3253"/>
                    </a:cubicBezTo>
                    <a:cubicBezTo>
                      <a:pt x="959" y="3200"/>
                      <a:pt x="906" y="3147"/>
                      <a:pt x="862" y="3095"/>
                    </a:cubicBezTo>
                    <a:cubicBezTo>
                      <a:pt x="756" y="2981"/>
                      <a:pt x="651" y="2850"/>
                      <a:pt x="562" y="2717"/>
                    </a:cubicBezTo>
                    <a:cubicBezTo>
                      <a:pt x="387" y="2461"/>
                      <a:pt x="237" y="2198"/>
                      <a:pt x="98" y="1925"/>
                    </a:cubicBezTo>
                    <a:cubicBezTo>
                      <a:pt x="87" y="1909"/>
                      <a:pt x="70" y="1900"/>
                      <a:pt x="53" y="1900"/>
                    </a:cubicBezTo>
                    <a:lnTo>
                      <a:pt x="34" y="1900"/>
                    </a:lnTo>
                    <a:cubicBezTo>
                      <a:pt x="9" y="1917"/>
                      <a:pt x="1" y="1944"/>
                      <a:pt x="9" y="1970"/>
                    </a:cubicBezTo>
                    <a:cubicBezTo>
                      <a:pt x="87" y="2128"/>
                      <a:pt x="176" y="2278"/>
                      <a:pt x="264" y="2428"/>
                    </a:cubicBezTo>
                    <a:cubicBezTo>
                      <a:pt x="351" y="2594"/>
                      <a:pt x="448" y="2744"/>
                      <a:pt x="553" y="2894"/>
                    </a:cubicBezTo>
                    <a:cubicBezTo>
                      <a:pt x="659" y="3042"/>
                      <a:pt x="773" y="3183"/>
                      <a:pt x="897" y="3316"/>
                    </a:cubicBezTo>
                    <a:cubicBezTo>
                      <a:pt x="959" y="3377"/>
                      <a:pt x="1020" y="3439"/>
                      <a:pt x="1090" y="3491"/>
                    </a:cubicBezTo>
                    <a:cubicBezTo>
                      <a:pt x="1125" y="3517"/>
                      <a:pt x="1153" y="3544"/>
                      <a:pt x="1187" y="3569"/>
                    </a:cubicBezTo>
                    <a:cubicBezTo>
                      <a:pt x="1214" y="3597"/>
                      <a:pt x="1248" y="3614"/>
                      <a:pt x="1275" y="3633"/>
                    </a:cubicBezTo>
                    <a:lnTo>
                      <a:pt x="1275" y="3641"/>
                    </a:lnTo>
                    <a:cubicBezTo>
                      <a:pt x="1231" y="3844"/>
                      <a:pt x="1195" y="4036"/>
                      <a:pt x="1153" y="4238"/>
                    </a:cubicBezTo>
                    <a:cubicBezTo>
                      <a:pt x="1117" y="4441"/>
                      <a:pt x="1073" y="4635"/>
                      <a:pt x="1037" y="4836"/>
                    </a:cubicBezTo>
                    <a:cubicBezTo>
                      <a:pt x="1028" y="4880"/>
                      <a:pt x="1047" y="4916"/>
                      <a:pt x="1090" y="4924"/>
                    </a:cubicBezTo>
                    <a:cubicBezTo>
                      <a:pt x="1094" y="4925"/>
                      <a:pt x="1099" y="4926"/>
                      <a:pt x="1104" y="4926"/>
                    </a:cubicBezTo>
                    <a:cubicBezTo>
                      <a:pt x="1136" y="4926"/>
                      <a:pt x="1171" y="4903"/>
                      <a:pt x="1178" y="4871"/>
                    </a:cubicBezTo>
                    <a:cubicBezTo>
                      <a:pt x="1222" y="4669"/>
                      <a:pt x="1267" y="4477"/>
                      <a:pt x="1301" y="4274"/>
                    </a:cubicBezTo>
                    <a:cubicBezTo>
                      <a:pt x="1328" y="4169"/>
                      <a:pt x="1345" y="4055"/>
                      <a:pt x="1372" y="3949"/>
                    </a:cubicBezTo>
                    <a:cubicBezTo>
                      <a:pt x="1372" y="3944"/>
                      <a:pt x="1374" y="3944"/>
                      <a:pt x="1377" y="3944"/>
                    </a:cubicBezTo>
                    <a:cubicBezTo>
                      <a:pt x="1379" y="3944"/>
                      <a:pt x="1381" y="3944"/>
                      <a:pt x="1381" y="3939"/>
                    </a:cubicBezTo>
                    <a:lnTo>
                      <a:pt x="1398" y="3939"/>
                    </a:lnTo>
                    <a:cubicBezTo>
                      <a:pt x="1459" y="3913"/>
                      <a:pt x="1522" y="3896"/>
                      <a:pt x="1583" y="3878"/>
                    </a:cubicBezTo>
                    <a:cubicBezTo>
                      <a:pt x="1609" y="3869"/>
                      <a:pt x="1645" y="3869"/>
                      <a:pt x="1670" y="3861"/>
                    </a:cubicBezTo>
                    <a:cubicBezTo>
                      <a:pt x="1706" y="3852"/>
                      <a:pt x="1733" y="3844"/>
                      <a:pt x="1767" y="3833"/>
                    </a:cubicBezTo>
                    <a:cubicBezTo>
                      <a:pt x="1900" y="3799"/>
                      <a:pt x="2022" y="3755"/>
                      <a:pt x="2145" y="3711"/>
                    </a:cubicBezTo>
                    <a:cubicBezTo>
                      <a:pt x="2269" y="3675"/>
                      <a:pt x="2392" y="3622"/>
                      <a:pt x="2506" y="3561"/>
                    </a:cubicBezTo>
                    <a:cubicBezTo>
                      <a:pt x="2620" y="3508"/>
                      <a:pt x="2736" y="3439"/>
                      <a:pt x="2831" y="3350"/>
                    </a:cubicBezTo>
                    <a:cubicBezTo>
                      <a:pt x="2858" y="3341"/>
                      <a:pt x="2858" y="3306"/>
                      <a:pt x="2841" y="3289"/>
                    </a:cubicBezTo>
                    <a:cubicBezTo>
                      <a:pt x="2831" y="3272"/>
                      <a:pt x="2814" y="3272"/>
                      <a:pt x="2805" y="3272"/>
                    </a:cubicBezTo>
                    <a:cubicBezTo>
                      <a:pt x="2797" y="3272"/>
                      <a:pt x="2778" y="3272"/>
                      <a:pt x="2769" y="3280"/>
                    </a:cubicBezTo>
                    <a:cubicBezTo>
                      <a:pt x="2736" y="3306"/>
                      <a:pt x="2691" y="3341"/>
                      <a:pt x="2655" y="3369"/>
                    </a:cubicBezTo>
                    <a:cubicBezTo>
                      <a:pt x="2550" y="3430"/>
                      <a:pt x="2453" y="3483"/>
                      <a:pt x="2347" y="3536"/>
                    </a:cubicBezTo>
                    <a:cubicBezTo>
                      <a:pt x="2242" y="3580"/>
                      <a:pt x="2136" y="3614"/>
                      <a:pt x="2022" y="3658"/>
                    </a:cubicBezTo>
                    <a:cubicBezTo>
                      <a:pt x="1917" y="3694"/>
                      <a:pt x="1803" y="3719"/>
                      <a:pt x="1689" y="3755"/>
                    </a:cubicBezTo>
                    <a:cubicBezTo>
                      <a:pt x="1592" y="3780"/>
                      <a:pt x="1495" y="3799"/>
                      <a:pt x="1398" y="3825"/>
                    </a:cubicBezTo>
                    <a:cubicBezTo>
                      <a:pt x="1406" y="3772"/>
                      <a:pt x="1417" y="3719"/>
                      <a:pt x="1425" y="3675"/>
                    </a:cubicBezTo>
                    <a:cubicBezTo>
                      <a:pt x="1469" y="3464"/>
                      <a:pt x="1503" y="3263"/>
                      <a:pt x="1547" y="3052"/>
                    </a:cubicBezTo>
                    <a:lnTo>
                      <a:pt x="1564" y="3052"/>
                    </a:lnTo>
                    <a:cubicBezTo>
                      <a:pt x="1680" y="2981"/>
                      <a:pt x="1786" y="2903"/>
                      <a:pt x="1891" y="2822"/>
                    </a:cubicBezTo>
                    <a:cubicBezTo>
                      <a:pt x="2005" y="2736"/>
                      <a:pt x="2111" y="2647"/>
                      <a:pt x="2208" y="2550"/>
                    </a:cubicBezTo>
                    <a:cubicBezTo>
                      <a:pt x="2419" y="2356"/>
                      <a:pt x="2620" y="2145"/>
                      <a:pt x="2822" y="1934"/>
                    </a:cubicBezTo>
                    <a:cubicBezTo>
                      <a:pt x="2831" y="1925"/>
                      <a:pt x="2831" y="1917"/>
                      <a:pt x="2831" y="1900"/>
                    </a:cubicBezTo>
                    <a:cubicBezTo>
                      <a:pt x="2831" y="1892"/>
                      <a:pt x="2831" y="1873"/>
                      <a:pt x="2822" y="1864"/>
                    </a:cubicBezTo>
                    <a:cubicBezTo>
                      <a:pt x="2814" y="1856"/>
                      <a:pt x="2805" y="1847"/>
                      <a:pt x="2788" y="1847"/>
                    </a:cubicBezTo>
                    <a:cubicBezTo>
                      <a:pt x="2778" y="1847"/>
                      <a:pt x="2761" y="1856"/>
                      <a:pt x="2752" y="1864"/>
                    </a:cubicBezTo>
                    <a:cubicBezTo>
                      <a:pt x="2567" y="2067"/>
                      <a:pt x="2375" y="2261"/>
                      <a:pt x="2164" y="2445"/>
                    </a:cubicBezTo>
                    <a:cubicBezTo>
                      <a:pt x="2058" y="2542"/>
                      <a:pt x="1953" y="2630"/>
                      <a:pt x="1847" y="2717"/>
                    </a:cubicBezTo>
                    <a:cubicBezTo>
                      <a:pt x="1758" y="2789"/>
                      <a:pt x="1661" y="2858"/>
                      <a:pt x="1564" y="2919"/>
                    </a:cubicBezTo>
                    <a:cubicBezTo>
                      <a:pt x="1600" y="2770"/>
                      <a:pt x="1628" y="2630"/>
                      <a:pt x="1653" y="2480"/>
                    </a:cubicBezTo>
                    <a:cubicBezTo>
                      <a:pt x="1723" y="2075"/>
                      <a:pt x="1786" y="1670"/>
                      <a:pt x="1847" y="1275"/>
                    </a:cubicBezTo>
                    <a:cubicBezTo>
                      <a:pt x="1900" y="870"/>
                      <a:pt x="1953" y="467"/>
                      <a:pt x="2005" y="62"/>
                    </a:cubicBezTo>
                    <a:cubicBezTo>
                      <a:pt x="2005" y="45"/>
                      <a:pt x="2005" y="35"/>
                      <a:pt x="1997" y="26"/>
                    </a:cubicBezTo>
                    <a:cubicBezTo>
                      <a:pt x="1986" y="9"/>
                      <a:pt x="1978" y="1"/>
                      <a:pt x="19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1"/>
              <p:cNvSpPr/>
              <p:nvPr/>
            </p:nvSpPr>
            <p:spPr>
              <a:xfrm rot="-1758574" flipH="1">
                <a:off x="6285385" y="3936501"/>
                <a:ext cx="465639" cy="879889"/>
              </a:xfrm>
              <a:custGeom>
                <a:avLst/>
                <a:gdLst/>
                <a:ahLst/>
                <a:cxnLst/>
                <a:rect l="l" t="t" r="r" b="b"/>
                <a:pathLst>
                  <a:path w="5091" h="9620" extrusionOk="0">
                    <a:moveTo>
                      <a:pt x="273" y="6076"/>
                    </a:moveTo>
                    <a:lnTo>
                      <a:pt x="273" y="6093"/>
                    </a:lnTo>
                    <a:lnTo>
                      <a:pt x="264" y="6093"/>
                    </a:lnTo>
                    <a:lnTo>
                      <a:pt x="273" y="6076"/>
                    </a:lnTo>
                    <a:close/>
                    <a:moveTo>
                      <a:pt x="3192" y="1"/>
                    </a:moveTo>
                    <a:cubicBezTo>
                      <a:pt x="3097" y="1"/>
                      <a:pt x="2999" y="9"/>
                      <a:pt x="2875" y="35"/>
                    </a:cubicBezTo>
                    <a:cubicBezTo>
                      <a:pt x="2727" y="62"/>
                      <a:pt x="2569" y="106"/>
                      <a:pt x="2411" y="159"/>
                    </a:cubicBezTo>
                    <a:cubicBezTo>
                      <a:pt x="2147" y="254"/>
                      <a:pt x="1892" y="412"/>
                      <a:pt x="1653" y="606"/>
                    </a:cubicBezTo>
                    <a:cubicBezTo>
                      <a:pt x="1223" y="959"/>
                      <a:pt x="881" y="1459"/>
                      <a:pt x="598" y="2128"/>
                    </a:cubicBezTo>
                    <a:cubicBezTo>
                      <a:pt x="343" y="2717"/>
                      <a:pt x="176" y="3386"/>
                      <a:pt x="79" y="4133"/>
                    </a:cubicBezTo>
                    <a:cubicBezTo>
                      <a:pt x="37" y="4511"/>
                      <a:pt x="18" y="4888"/>
                      <a:pt x="9" y="5196"/>
                    </a:cubicBezTo>
                    <a:cubicBezTo>
                      <a:pt x="1" y="5566"/>
                      <a:pt x="1" y="5927"/>
                      <a:pt x="18" y="6279"/>
                    </a:cubicBezTo>
                    <a:cubicBezTo>
                      <a:pt x="53" y="6929"/>
                      <a:pt x="131" y="7518"/>
                      <a:pt x="248" y="8073"/>
                    </a:cubicBezTo>
                    <a:cubicBezTo>
                      <a:pt x="370" y="8626"/>
                      <a:pt x="528" y="9084"/>
                      <a:pt x="722" y="9461"/>
                    </a:cubicBezTo>
                    <a:cubicBezTo>
                      <a:pt x="731" y="9470"/>
                      <a:pt x="739" y="9478"/>
                      <a:pt x="748" y="9487"/>
                    </a:cubicBezTo>
                    <a:cubicBezTo>
                      <a:pt x="739" y="9514"/>
                      <a:pt x="756" y="9550"/>
                      <a:pt x="765" y="9567"/>
                    </a:cubicBezTo>
                    <a:cubicBezTo>
                      <a:pt x="792" y="9592"/>
                      <a:pt x="817" y="9611"/>
                      <a:pt x="853" y="9620"/>
                    </a:cubicBezTo>
                    <a:lnTo>
                      <a:pt x="862" y="9620"/>
                    </a:lnTo>
                    <a:cubicBezTo>
                      <a:pt x="906" y="9620"/>
                      <a:pt x="933" y="9611"/>
                      <a:pt x="950" y="9592"/>
                    </a:cubicBezTo>
                    <a:cubicBezTo>
                      <a:pt x="1442" y="9303"/>
                      <a:pt x="1830" y="8873"/>
                      <a:pt x="2119" y="8529"/>
                    </a:cubicBezTo>
                    <a:cubicBezTo>
                      <a:pt x="2472" y="8090"/>
                      <a:pt x="2814" y="7651"/>
                      <a:pt x="3122" y="7201"/>
                    </a:cubicBezTo>
                    <a:cubicBezTo>
                      <a:pt x="3913" y="6093"/>
                      <a:pt x="4424" y="5127"/>
                      <a:pt x="4749" y="4169"/>
                    </a:cubicBezTo>
                    <a:cubicBezTo>
                      <a:pt x="4838" y="3886"/>
                      <a:pt x="4916" y="3605"/>
                      <a:pt x="4968" y="3325"/>
                    </a:cubicBezTo>
                    <a:cubicBezTo>
                      <a:pt x="5021" y="3103"/>
                      <a:pt x="5049" y="2911"/>
                      <a:pt x="5057" y="2725"/>
                    </a:cubicBezTo>
                    <a:cubicBezTo>
                      <a:pt x="5091" y="2312"/>
                      <a:pt x="5065" y="1934"/>
                      <a:pt x="4977" y="1583"/>
                    </a:cubicBezTo>
                    <a:cubicBezTo>
                      <a:pt x="4880" y="1161"/>
                      <a:pt x="4722" y="826"/>
                      <a:pt x="4510" y="571"/>
                    </a:cubicBezTo>
                    <a:cubicBezTo>
                      <a:pt x="4449" y="501"/>
                      <a:pt x="4380" y="431"/>
                      <a:pt x="4310" y="370"/>
                    </a:cubicBezTo>
                    <a:cubicBezTo>
                      <a:pt x="4230" y="298"/>
                      <a:pt x="4141" y="246"/>
                      <a:pt x="4055" y="193"/>
                    </a:cubicBezTo>
                    <a:cubicBezTo>
                      <a:pt x="3905" y="115"/>
                      <a:pt x="3730" y="53"/>
                      <a:pt x="3519" y="18"/>
                    </a:cubicBezTo>
                    <a:cubicBezTo>
                      <a:pt x="3422" y="1"/>
                      <a:pt x="3333" y="1"/>
                      <a:pt x="32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1"/>
              <p:cNvSpPr/>
              <p:nvPr/>
            </p:nvSpPr>
            <p:spPr>
              <a:xfrm rot="-1758574" flipH="1">
                <a:off x="6182459" y="4106958"/>
                <a:ext cx="226829" cy="84147"/>
              </a:xfrm>
              <a:custGeom>
                <a:avLst/>
                <a:gdLst/>
                <a:ahLst/>
                <a:cxnLst/>
                <a:rect l="l" t="t" r="r" b="b"/>
                <a:pathLst>
                  <a:path w="2480" h="920" extrusionOk="0">
                    <a:moveTo>
                      <a:pt x="2083" y="739"/>
                    </a:moveTo>
                    <a:lnTo>
                      <a:pt x="2087" y="742"/>
                    </a:lnTo>
                    <a:lnTo>
                      <a:pt x="2087" y="742"/>
                    </a:lnTo>
                    <a:cubicBezTo>
                      <a:pt x="2086" y="741"/>
                      <a:pt x="2084" y="740"/>
                      <a:pt x="2083" y="739"/>
                    </a:cubicBezTo>
                    <a:close/>
                    <a:moveTo>
                      <a:pt x="53" y="1"/>
                    </a:moveTo>
                    <a:cubicBezTo>
                      <a:pt x="25" y="1"/>
                      <a:pt x="9" y="20"/>
                      <a:pt x="0" y="45"/>
                    </a:cubicBezTo>
                    <a:cubicBezTo>
                      <a:pt x="0" y="72"/>
                      <a:pt x="17" y="98"/>
                      <a:pt x="44" y="98"/>
                    </a:cubicBezTo>
                    <a:cubicBezTo>
                      <a:pt x="361" y="125"/>
                      <a:pt x="667" y="186"/>
                      <a:pt x="975" y="264"/>
                    </a:cubicBezTo>
                    <a:lnTo>
                      <a:pt x="958" y="264"/>
                    </a:lnTo>
                    <a:cubicBezTo>
                      <a:pt x="1152" y="317"/>
                      <a:pt x="1344" y="389"/>
                      <a:pt x="1530" y="459"/>
                    </a:cubicBezTo>
                    <a:cubicBezTo>
                      <a:pt x="1722" y="539"/>
                      <a:pt x="1916" y="634"/>
                      <a:pt x="2102" y="750"/>
                    </a:cubicBezTo>
                    <a:lnTo>
                      <a:pt x="2087" y="742"/>
                    </a:lnTo>
                    <a:lnTo>
                      <a:pt x="2087" y="742"/>
                    </a:lnTo>
                    <a:cubicBezTo>
                      <a:pt x="2166" y="786"/>
                      <a:pt x="2251" y="846"/>
                      <a:pt x="2338" y="897"/>
                    </a:cubicBezTo>
                    <a:cubicBezTo>
                      <a:pt x="2351" y="911"/>
                      <a:pt x="2364" y="920"/>
                      <a:pt x="2381" y="920"/>
                    </a:cubicBezTo>
                    <a:cubicBezTo>
                      <a:pt x="2387" y="920"/>
                      <a:pt x="2393" y="919"/>
                      <a:pt x="2400" y="916"/>
                    </a:cubicBezTo>
                    <a:cubicBezTo>
                      <a:pt x="2419" y="916"/>
                      <a:pt x="2435" y="908"/>
                      <a:pt x="2452" y="889"/>
                    </a:cubicBezTo>
                    <a:cubicBezTo>
                      <a:pt x="2480" y="855"/>
                      <a:pt x="2471" y="803"/>
                      <a:pt x="2435" y="775"/>
                    </a:cubicBezTo>
                    <a:cubicBezTo>
                      <a:pt x="2083" y="539"/>
                      <a:pt x="1705" y="353"/>
                      <a:pt x="1300" y="222"/>
                    </a:cubicBezTo>
                    <a:cubicBezTo>
                      <a:pt x="1100" y="159"/>
                      <a:pt x="897" y="117"/>
                      <a:pt x="694" y="72"/>
                    </a:cubicBezTo>
                    <a:cubicBezTo>
                      <a:pt x="483" y="36"/>
                      <a:pt x="272" y="20"/>
                      <a:pt x="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1"/>
              <p:cNvSpPr/>
              <p:nvPr/>
            </p:nvSpPr>
            <p:spPr>
              <a:xfrm rot="-1758574" flipH="1">
                <a:off x="6399496" y="4105648"/>
                <a:ext cx="111859" cy="29086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318" extrusionOk="0">
                    <a:moveTo>
                      <a:pt x="53" y="1"/>
                    </a:moveTo>
                    <a:cubicBezTo>
                      <a:pt x="36" y="1"/>
                      <a:pt x="9" y="9"/>
                      <a:pt x="9" y="36"/>
                    </a:cubicBezTo>
                    <a:cubicBezTo>
                      <a:pt x="0" y="62"/>
                      <a:pt x="17" y="89"/>
                      <a:pt x="45" y="98"/>
                    </a:cubicBezTo>
                    <a:cubicBezTo>
                      <a:pt x="194" y="106"/>
                      <a:pt x="334" y="123"/>
                      <a:pt x="484" y="150"/>
                    </a:cubicBezTo>
                    <a:cubicBezTo>
                      <a:pt x="633" y="176"/>
                      <a:pt x="783" y="212"/>
                      <a:pt x="933" y="256"/>
                    </a:cubicBezTo>
                    <a:cubicBezTo>
                      <a:pt x="1003" y="273"/>
                      <a:pt x="1072" y="292"/>
                      <a:pt x="1144" y="317"/>
                    </a:cubicBezTo>
                    <a:lnTo>
                      <a:pt x="1178" y="317"/>
                    </a:lnTo>
                    <a:cubicBezTo>
                      <a:pt x="1197" y="309"/>
                      <a:pt x="1205" y="300"/>
                      <a:pt x="1214" y="281"/>
                    </a:cubicBezTo>
                    <a:cubicBezTo>
                      <a:pt x="1222" y="273"/>
                      <a:pt x="1222" y="256"/>
                      <a:pt x="1214" y="248"/>
                    </a:cubicBezTo>
                    <a:cubicBezTo>
                      <a:pt x="1205" y="229"/>
                      <a:pt x="1197" y="220"/>
                      <a:pt x="1186" y="212"/>
                    </a:cubicBezTo>
                    <a:cubicBezTo>
                      <a:pt x="1003" y="159"/>
                      <a:pt x="828" y="106"/>
                      <a:pt x="642" y="70"/>
                    </a:cubicBezTo>
                    <a:cubicBezTo>
                      <a:pt x="448" y="36"/>
                      <a:pt x="256" y="9"/>
                      <a:pt x="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1"/>
              <p:cNvSpPr/>
              <p:nvPr/>
            </p:nvSpPr>
            <p:spPr>
              <a:xfrm rot="-1758574" flipH="1">
                <a:off x="6255272" y="4223130"/>
                <a:ext cx="124847" cy="48934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535" extrusionOk="0">
                    <a:moveTo>
                      <a:pt x="54" y="1"/>
                    </a:moveTo>
                    <a:cubicBezTo>
                      <a:pt x="28" y="1"/>
                      <a:pt x="12" y="28"/>
                      <a:pt x="12" y="45"/>
                    </a:cubicBezTo>
                    <a:cubicBezTo>
                      <a:pt x="1" y="62"/>
                      <a:pt x="12" y="71"/>
                      <a:pt x="20" y="81"/>
                    </a:cubicBezTo>
                    <a:cubicBezTo>
                      <a:pt x="28" y="98"/>
                      <a:pt x="37" y="98"/>
                      <a:pt x="45" y="106"/>
                    </a:cubicBezTo>
                    <a:cubicBezTo>
                      <a:pt x="73" y="106"/>
                      <a:pt x="90" y="115"/>
                      <a:pt x="107" y="123"/>
                    </a:cubicBezTo>
                    <a:lnTo>
                      <a:pt x="117" y="123"/>
                    </a:lnTo>
                    <a:cubicBezTo>
                      <a:pt x="503" y="239"/>
                      <a:pt x="881" y="379"/>
                      <a:pt x="1250" y="529"/>
                    </a:cubicBezTo>
                    <a:cubicBezTo>
                      <a:pt x="1262" y="533"/>
                      <a:pt x="1273" y="535"/>
                      <a:pt x="1284" y="535"/>
                    </a:cubicBezTo>
                    <a:cubicBezTo>
                      <a:pt x="1316" y="535"/>
                      <a:pt x="1343" y="517"/>
                      <a:pt x="1356" y="484"/>
                    </a:cubicBezTo>
                    <a:cubicBezTo>
                      <a:pt x="1364" y="450"/>
                      <a:pt x="1356" y="398"/>
                      <a:pt x="1312" y="387"/>
                    </a:cubicBezTo>
                    <a:cubicBezTo>
                      <a:pt x="1100" y="317"/>
                      <a:pt x="889" y="239"/>
                      <a:pt x="678" y="176"/>
                    </a:cubicBezTo>
                    <a:cubicBezTo>
                      <a:pt x="581" y="142"/>
                      <a:pt x="486" y="115"/>
                      <a:pt x="389" y="90"/>
                    </a:cubicBezTo>
                    <a:cubicBezTo>
                      <a:pt x="275" y="54"/>
                      <a:pt x="170" y="28"/>
                      <a:pt x="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1"/>
              <p:cNvSpPr/>
              <p:nvPr/>
            </p:nvSpPr>
            <p:spPr>
              <a:xfrm rot="-1758574" flipH="1">
                <a:off x="6367024" y="4249388"/>
                <a:ext cx="282438" cy="90641"/>
              </a:xfrm>
              <a:custGeom>
                <a:avLst/>
                <a:gdLst/>
                <a:ahLst/>
                <a:cxnLst/>
                <a:rect l="l" t="t" r="r" b="b"/>
                <a:pathLst>
                  <a:path w="3088" h="991" extrusionOk="0">
                    <a:moveTo>
                      <a:pt x="53" y="1"/>
                    </a:moveTo>
                    <a:cubicBezTo>
                      <a:pt x="28" y="1"/>
                      <a:pt x="11" y="18"/>
                      <a:pt x="0" y="35"/>
                    </a:cubicBezTo>
                    <a:cubicBezTo>
                      <a:pt x="0" y="62"/>
                      <a:pt x="19" y="87"/>
                      <a:pt x="44" y="96"/>
                    </a:cubicBezTo>
                    <a:cubicBezTo>
                      <a:pt x="203" y="115"/>
                      <a:pt x="353" y="149"/>
                      <a:pt x="511" y="184"/>
                    </a:cubicBezTo>
                    <a:cubicBezTo>
                      <a:pt x="669" y="220"/>
                      <a:pt x="836" y="265"/>
                      <a:pt x="994" y="307"/>
                    </a:cubicBezTo>
                    <a:cubicBezTo>
                      <a:pt x="1319" y="395"/>
                      <a:pt x="1636" y="501"/>
                      <a:pt x="1952" y="615"/>
                    </a:cubicBezTo>
                    <a:cubicBezTo>
                      <a:pt x="2121" y="676"/>
                      <a:pt x="2296" y="739"/>
                      <a:pt x="2463" y="801"/>
                    </a:cubicBezTo>
                    <a:cubicBezTo>
                      <a:pt x="2630" y="862"/>
                      <a:pt x="2796" y="923"/>
                      <a:pt x="2974" y="984"/>
                    </a:cubicBezTo>
                    <a:cubicBezTo>
                      <a:pt x="2982" y="988"/>
                      <a:pt x="2990" y="991"/>
                      <a:pt x="3000" y="991"/>
                    </a:cubicBezTo>
                    <a:cubicBezTo>
                      <a:pt x="3010" y="991"/>
                      <a:pt x="3021" y="988"/>
                      <a:pt x="3035" y="984"/>
                    </a:cubicBezTo>
                    <a:cubicBezTo>
                      <a:pt x="3052" y="976"/>
                      <a:pt x="3071" y="959"/>
                      <a:pt x="3079" y="940"/>
                    </a:cubicBezTo>
                    <a:cubicBezTo>
                      <a:pt x="3088" y="906"/>
                      <a:pt x="3071" y="853"/>
                      <a:pt x="3035" y="834"/>
                    </a:cubicBezTo>
                    <a:cubicBezTo>
                      <a:pt x="2921" y="792"/>
                      <a:pt x="2807" y="756"/>
                      <a:pt x="2691" y="712"/>
                    </a:cubicBezTo>
                    <a:cubicBezTo>
                      <a:pt x="2568" y="668"/>
                      <a:pt x="2446" y="623"/>
                      <a:pt x="2321" y="581"/>
                    </a:cubicBezTo>
                    <a:cubicBezTo>
                      <a:pt x="2077" y="501"/>
                      <a:pt x="1821" y="412"/>
                      <a:pt x="1574" y="334"/>
                    </a:cubicBezTo>
                    <a:cubicBezTo>
                      <a:pt x="1330" y="265"/>
                      <a:pt x="1083" y="193"/>
                      <a:pt x="836" y="132"/>
                    </a:cubicBezTo>
                    <a:cubicBezTo>
                      <a:pt x="713" y="106"/>
                      <a:pt x="580" y="79"/>
                      <a:pt x="450" y="54"/>
                    </a:cubicBezTo>
                    <a:cubicBezTo>
                      <a:pt x="317" y="35"/>
                      <a:pt x="194" y="18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1"/>
              <p:cNvSpPr/>
              <p:nvPr/>
            </p:nvSpPr>
            <p:spPr>
              <a:xfrm rot="-1758574" flipH="1">
                <a:off x="6441315" y="4212132"/>
                <a:ext cx="86890" cy="33659"/>
              </a:xfrm>
              <a:custGeom>
                <a:avLst/>
                <a:gdLst/>
                <a:ahLst/>
                <a:cxnLst/>
                <a:rect l="l" t="t" r="r" b="b"/>
                <a:pathLst>
                  <a:path w="950" h="368" extrusionOk="0">
                    <a:moveTo>
                      <a:pt x="45" y="1"/>
                    </a:moveTo>
                    <a:cubicBezTo>
                      <a:pt x="28" y="9"/>
                      <a:pt x="9" y="20"/>
                      <a:pt x="9" y="37"/>
                    </a:cubicBezTo>
                    <a:cubicBezTo>
                      <a:pt x="0" y="54"/>
                      <a:pt x="0" y="73"/>
                      <a:pt x="0" y="89"/>
                    </a:cubicBezTo>
                    <a:cubicBezTo>
                      <a:pt x="9" y="98"/>
                      <a:pt x="28" y="115"/>
                      <a:pt x="36" y="115"/>
                    </a:cubicBezTo>
                    <a:cubicBezTo>
                      <a:pt x="308" y="203"/>
                      <a:pt x="581" y="273"/>
                      <a:pt x="844" y="362"/>
                    </a:cubicBezTo>
                    <a:cubicBezTo>
                      <a:pt x="854" y="366"/>
                      <a:pt x="863" y="368"/>
                      <a:pt x="872" y="368"/>
                    </a:cubicBezTo>
                    <a:cubicBezTo>
                      <a:pt x="880" y="368"/>
                      <a:pt x="889" y="366"/>
                      <a:pt x="897" y="362"/>
                    </a:cubicBezTo>
                    <a:cubicBezTo>
                      <a:pt x="916" y="362"/>
                      <a:pt x="933" y="345"/>
                      <a:pt x="942" y="326"/>
                    </a:cubicBezTo>
                    <a:cubicBezTo>
                      <a:pt x="950" y="292"/>
                      <a:pt x="933" y="248"/>
                      <a:pt x="897" y="231"/>
                    </a:cubicBezTo>
                    <a:cubicBezTo>
                      <a:pt x="652" y="151"/>
                      <a:pt x="397" y="89"/>
                      <a:pt x="150" y="20"/>
                    </a:cubicBezTo>
                    <a:lnTo>
                      <a:pt x="159" y="20"/>
                    </a:lnTo>
                    <a:lnTo>
                      <a:pt x="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1"/>
              <p:cNvSpPr/>
              <p:nvPr/>
            </p:nvSpPr>
            <p:spPr>
              <a:xfrm rot="-1758574" flipH="1">
                <a:off x="6651450" y="4519819"/>
                <a:ext cx="9338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266" extrusionOk="0">
                    <a:moveTo>
                      <a:pt x="54" y="0"/>
                    </a:moveTo>
                    <a:cubicBezTo>
                      <a:pt x="26" y="0"/>
                      <a:pt x="9" y="17"/>
                      <a:pt x="1" y="42"/>
                    </a:cubicBezTo>
                    <a:cubicBezTo>
                      <a:pt x="1" y="70"/>
                      <a:pt x="18" y="95"/>
                      <a:pt x="45" y="95"/>
                    </a:cubicBezTo>
                    <a:cubicBezTo>
                      <a:pt x="351" y="131"/>
                      <a:pt x="659" y="192"/>
                      <a:pt x="959" y="264"/>
                    </a:cubicBezTo>
                    <a:cubicBezTo>
                      <a:pt x="962" y="265"/>
                      <a:pt x="966" y="266"/>
                      <a:pt x="969" y="266"/>
                    </a:cubicBezTo>
                    <a:cubicBezTo>
                      <a:pt x="991" y="266"/>
                      <a:pt x="1013" y="243"/>
                      <a:pt x="1020" y="228"/>
                    </a:cubicBezTo>
                    <a:cubicBezTo>
                      <a:pt x="1020" y="211"/>
                      <a:pt x="1012" y="201"/>
                      <a:pt x="1012" y="192"/>
                    </a:cubicBezTo>
                    <a:cubicBezTo>
                      <a:pt x="1003" y="175"/>
                      <a:pt x="984" y="175"/>
                      <a:pt x="976" y="167"/>
                    </a:cubicBezTo>
                    <a:cubicBezTo>
                      <a:pt x="668" y="95"/>
                      <a:pt x="370" y="34"/>
                      <a:pt x="62" y="9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1"/>
              <p:cNvSpPr/>
              <p:nvPr/>
            </p:nvSpPr>
            <p:spPr>
              <a:xfrm rot="-1758574" flipH="1">
                <a:off x="6525016" y="4389312"/>
                <a:ext cx="201219" cy="5670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620" extrusionOk="0">
                    <a:moveTo>
                      <a:pt x="45" y="1"/>
                    </a:moveTo>
                    <a:cubicBezTo>
                      <a:pt x="28" y="1"/>
                      <a:pt x="0" y="20"/>
                      <a:pt x="0" y="45"/>
                    </a:cubicBezTo>
                    <a:cubicBezTo>
                      <a:pt x="0" y="72"/>
                      <a:pt x="17" y="98"/>
                      <a:pt x="45" y="98"/>
                    </a:cubicBezTo>
                    <a:cubicBezTo>
                      <a:pt x="264" y="125"/>
                      <a:pt x="492" y="159"/>
                      <a:pt x="713" y="203"/>
                    </a:cubicBezTo>
                    <a:cubicBezTo>
                      <a:pt x="941" y="248"/>
                      <a:pt x="1161" y="292"/>
                      <a:pt x="1372" y="353"/>
                    </a:cubicBezTo>
                    <a:lnTo>
                      <a:pt x="1363" y="353"/>
                    </a:lnTo>
                    <a:cubicBezTo>
                      <a:pt x="1486" y="389"/>
                      <a:pt x="1610" y="423"/>
                      <a:pt x="1733" y="467"/>
                    </a:cubicBezTo>
                    <a:cubicBezTo>
                      <a:pt x="1864" y="511"/>
                      <a:pt x="1980" y="564"/>
                      <a:pt x="2102" y="617"/>
                    </a:cubicBezTo>
                    <a:cubicBezTo>
                      <a:pt x="2108" y="618"/>
                      <a:pt x="2115" y="619"/>
                      <a:pt x="2121" y="619"/>
                    </a:cubicBezTo>
                    <a:cubicBezTo>
                      <a:pt x="2149" y="619"/>
                      <a:pt x="2173" y="604"/>
                      <a:pt x="2180" y="581"/>
                    </a:cubicBezTo>
                    <a:cubicBezTo>
                      <a:pt x="2199" y="556"/>
                      <a:pt x="2180" y="511"/>
                      <a:pt x="2155" y="503"/>
                    </a:cubicBezTo>
                    <a:cubicBezTo>
                      <a:pt x="1830" y="362"/>
                      <a:pt x="1494" y="256"/>
                      <a:pt x="1152" y="178"/>
                    </a:cubicBezTo>
                    <a:cubicBezTo>
                      <a:pt x="977" y="142"/>
                      <a:pt x="800" y="106"/>
                      <a:pt x="625" y="81"/>
                    </a:cubicBezTo>
                    <a:cubicBezTo>
                      <a:pt x="431" y="45"/>
                      <a:pt x="247" y="28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1"/>
              <p:cNvSpPr/>
              <p:nvPr/>
            </p:nvSpPr>
            <p:spPr>
              <a:xfrm rot="-1758574" flipH="1">
                <a:off x="6576848" y="4326933"/>
                <a:ext cx="91006" cy="23506"/>
              </a:xfrm>
              <a:custGeom>
                <a:avLst/>
                <a:gdLst/>
                <a:ahLst/>
                <a:cxnLst/>
                <a:rect l="l" t="t" r="r" b="b"/>
                <a:pathLst>
                  <a:path w="995" h="257" extrusionOk="0">
                    <a:moveTo>
                      <a:pt x="53" y="1"/>
                    </a:moveTo>
                    <a:cubicBezTo>
                      <a:pt x="28" y="1"/>
                      <a:pt x="0" y="18"/>
                      <a:pt x="0" y="45"/>
                    </a:cubicBezTo>
                    <a:cubicBezTo>
                      <a:pt x="0" y="71"/>
                      <a:pt x="17" y="98"/>
                      <a:pt x="45" y="98"/>
                    </a:cubicBezTo>
                    <a:cubicBezTo>
                      <a:pt x="186" y="106"/>
                      <a:pt x="334" y="134"/>
                      <a:pt x="475" y="151"/>
                    </a:cubicBezTo>
                    <a:cubicBezTo>
                      <a:pt x="633" y="176"/>
                      <a:pt x="783" y="212"/>
                      <a:pt x="941" y="256"/>
                    </a:cubicBezTo>
                    <a:cubicBezTo>
                      <a:pt x="950" y="256"/>
                      <a:pt x="967" y="248"/>
                      <a:pt x="977" y="248"/>
                    </a:cubicBezTo>
                    <a:cubicBezTo>
                      <a:pt x="986" y="239"/>
                      <a:pt x="994" y="220"/>
                      <a:pt x="994" y="212"/>
                    </a:cubicBezTo>
                    <a:cubicBezTo>
                      <a:pt x="994" y="195"/>
                      <a:pt x="994" y="187"/>
                      <a:pt x="986" y="176"/>
                    </a:cubicBezTo>
                    <a:cubicBezTo>
                      <a:pt x="977" y="168"/>
                      <a:pt x="967" y="159"/>
                      <a:pt x="950" y="159"/>
                    </a:cubicBezTo>
                    <a:cubicBezTo>
                      <a:pt x="808" y="123"/>
                      <a:pt x="669" y="89"/>
                      <a:pt x="528" y="62"/>
                    </a:cubicBezTo>
                    <a:cubicBezTo>
                      <a:pt x="370" y="37"/>
                      <a:pt x="211" y="9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1"/>
              <p:cNvSpPr/>
              <p:nvPr/>
            </p:nvSpPr>
            <p:spPr>
              <a:xfrm rot="-1758574" flipH="1">
                <a:off x="6712646" y="4418414"/>
                <a:ext cx="41982" cy="2176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38" extrusionOk="0">
                    <a:moveTo>
                      <a:pt x="89" y="1"/>
                    </a:moveTo>
                    <a:cubicBezTo>
                      <a:pt x="72" y="1"/>
                      <a:pt x="53" y="9"/>
                      <a:pt x="44" y="18"/>
                    </a:cubicBezTo>
                    <a:cubicBezTo>
                      <a:pt x="28" y="26"/>
                      <a:pt x="9" y="53"/>
                      <a:pt x="9" y="70"/>
                    </a:cubicBezTo>
                    <a:cubicBezTo>
                      <a:pt x="0" y="98"/>
                      <a:pt x="9" y="115"/>
                      <a:pt x="28" y="132"/>
                    </a:cubicBezTo>
                    <a:cubicBezTo>
                      <a:pt x="36" y="159"/>
                      <a:pt x="53" y="159"/>
                      <a:pt x="80" y="167"/>
                    </a:cubicBezTo>
                    <a:cubicBezTo>
                      <a:pt x="167" y="195"/>
                      <a:pt x="264" y="212"/>
                      <a:pt x="353" y="237"/>
                    </a:cubicBezTo>
                    <a:cubicBezTo>
                      <a:pt x="378" y="237"/>
                      <a:pt x="405" y="229"/>
                      <a:pt x="422" y="220"/>
                    </a:cubicBezTo>
                    <a:cubicBezTo>
                      <a:pt x="441" y="203"/>
                      <a:pt x="450" y="184"/>
                      <a:pt x="458" y="159"/>
                    </a:cubicBezTo>
                    <a:cubicBezTo>
                      <a:pt x="458" y="115"/>
                      <a:pt x="422" y="70"/>
                      <a:pt x="378" y="62"/>
                    </a:cubicBezTo>
                    <a:cubicBezTo>
                      <a:pt x="291" y="45"/>
                      <a:pt x="194" y="26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8" name="Google Shape;978;p31"/>
            <p:cNvGrpSpPr/>
            <p:nvPr/>
          </p:nvGrpSpPr>
          <p:grpSpPr>
            <a:xfrm rot="-4984396">
              <a:off x="6538163" y="2722070"/>
              <a:ext cx="317812" cy="266122"/>
              <a:chOff x="3534217" y="2863203"/>
              <a:chExt cx="317813" cy="266123"/>
            </a:xfrm>
          </p:grpSpPr>
          <p:sp>
            <p:nvSpPr>
              <p:cNvPr id="979" name="Google Shape;979;p31"/>
              <p:cNvSpPr/>
              <p:nvPr/>
            </p:nvSpPr>
            <p:spPr>
              <a:xfrm>
                <a:off x="3534217" y="2863203"/>
                <a:ext cx="317813" cy="266123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3712" extrusionOk="0">
                    <a:moveTo>
                      <a:pt x="2129" y="0"/>
                    </a:moveTo>
                    <a:cubicBezTo>
                      <a:pt x="1548" y="0"/>
                      <a:pt x="1002" y="297"/>
                      <a:pt x="670" y="836"/>
                    </a:cubicBezTo>
                    <a:cubicBezTo>
                      <a:pt x="1" y="1530"/>
                      <a:pt x="353" y="2946"/>
                      <a:pt x="1136" y="3421"/>
                    </a:cubicBezTo>
                    <a:cubicBezTo>
                      <a:pt x="1453" y="3610"/>
                      <a:pt x="1854" y="3712"/>
                      <a:pt x="2257" y="3712"/>
                    </a:cubicBezTo>
                    <a:cubicBezTo>
                      <a:pt x="2824" y="3712"/>
                      <a:pt x="3394" y="3510"/>
                      <a:pt x="3738" y="3068"/>
                    </a:cubicBezTo>
                    <a:cubicBezTo>
                      <a:pt x="4432" y="2171"/>
                      <a:pt x="4074" y="914"/>
                      <a:pt x="3149" y="316"/>
                    </a:cubicBezTo>
                    <a:cubicBezTo>
                      <a:pt x="2821" y="102"/>
                      <a:pt x="2469" y="0"/>
                      <a:pt x="2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1"/>
              <p:cNvSpPr/>
              <p:nvPr/>
            </p:nvSpPr>
            <p:spPr>
              <a:xfrm>
                <a:off x="3718321" y="2926507"/>
                <a:ext cx="48392" cy="4531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632" extrusionOk="0">
                    <a:moveTo>
                      <a:pt x="186" y="1"/>
                    </a:moveTo>
                    <a:cubicBezTo>
                      <a:pt x="100" y="1"/>
                      <a:pt x="21" y="52"/>
                      <a:pt x="1" y="153"/>
                    </a:cubicBezTo>
                    <a:lnTo>
                      <a:pt x="1" y="180"/>
                    </a:lnTo>
                    <a:cubicBezTo>
                      <a:pt x="1" y="197"/>
                      <a:pt x="1" y="225"/>
                      <a:pt x="9" y="250"/>
                    </a:cubicBezTo>
                    <a:lnTo>
                      <a:pt x="9" y="259"/>
                    </a:lnTo>
                    <a:cubicBezTo>
                      <a:pt x="18" y="269"/>
                      <a:pt x="18" y="278"/>
                      <a:pt x="18" y="286"/>
                    </a:cubicBezTo>
                    <a:lnTo>
                      <a:pt x="37" y="303"/>
                    </a:lnTo>
                    <a:cubicBezTo>
                      <a:pt x="37" y="311"/>
                      <a:pt x="45" y="311"/>
                      <a:pt x="45" y="322"/>
                    </a:cubicBezTo>
                    <a:cubicBezTo>
                      <a:pt x="98" y="417"/>
                      <a:pt x="176" y="497"/>
                      <a:pt x="265" y="575"/>
                    </a:cubicBezTo>
                    <a:cubicBezTo>
                      <a:pt x="306" y="615"/>
                      <a:pt x="350" y="631"/>
                      <a:pt x="393" y="631"/>
                    </a:cubicBezTo>
                    <a:cubicBezTo>
                      <a:pt x="548" y="631"/>
                      <a:pt x="675" y="405"/>
                      <a:pt x="529" y="259"/>
                    </a:cubicBezTo>
                    <a:cubicBezTo>
                      <a:pt x="484" y="216"/>
                      <a:pt x="440" y="164"/>
                      <a:pt x="406" y="119"/>
                    </a:cubicBezTo>
                    <a:cubicBezTo>
                      <a:pt x="387" y="92"/>
                      <a:pt x="370" y="75"/>
                      <a:pt x="345" y="58"/>
                    </a:cubicBezTo>
                    <a:cubicBezTo>
                      <a:pt x="345" y="47"/>
                      <a:pt x="334" y="47"/>
                      <a:pt x="334" y="47"/>
                    </a:cubicBezTo>
                    <a:lnTo>
                      <a:pt x="326" y="39"/>
                    </a:lnTo>
                    <a:cubicBezTo>
                      <a:pt x="317" y="31"/>
                      <a:pt x="301" y="31"/>
                      <a:pt x="292" y="22"/>
                    </a:cubicBezTo>
                    <a:lnTo>
                      <a:pt x="282" y="22"/>
                    </a:lnTo>
                    <a:cubicBezTo>
                      <a:pt x="251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1" name="Google Shape;981;p31"/>
            <p:cNvGrpSpPr/>
            <p:nvPr/>
          </p:nvGrpSpPr>
          <p:grpSpPr>
            <a:xfrm rot="-1428763">
              <a:off x="7004064" y="2257294"/>
              <a:ext cx="1389601" cy="1335769"/>
              <a:chOff x="616260" y="2926801"/>
              <a:chExt cx="2032786" cy="1954037"/>
            </a:xfrm>
          </p:grpSpPr>
          <p:sp>
            <p:nvSpPr>
              <p:cNvPr id="982" name="Google Shape;982;p31"/>
              <p:cNvSpPr/>
              <p:nvPr/>
            </p:nvSpPr>
            <p:spPr>
              <a:xfrm>
                <a:off x="616260" y="2926801"/>
                <a:ext cx="2032786" cy="1954037"/>
              </a:xfrm>
              <a:custGeom>
                <a:avLst/>
                <a:gdLst/>
                <a:ahLst/>
                <a:cxnLst/>
                <a:rect l="l" t="t" r="r" b="b"/>
                <a:pathLst>
                  <a:path w="15230" h="14640" extrusionOk="0">
                    <a:moveTo>
                      <a:pt x="10496" y="0"/>
                    </a:moveTo>
                    <a:cubicBezTo>
                      <a:pt x="9280" y="0"/>
                      <a:pt x="8043" y="438"/>
                      <a:pt x="7071" y="1390"/>
                    </a:cubicBezTo>
                    <a:cubicBezTo>
                      <a:pt x="7007" y="1453"/>
                      <a:pt x="6946" y="1514"/>
                      <a:pt x="6893" y="1575"/>
                    </a:cubicBezTo>
                    <a:cubicBezTo>
                      <a:pt x="5980" y="2561"/>
                      <a:pt x="4696" y="2972"/>
                      <a:pt x="3536" y="3589"/>
                    </a:cubicBezTo>
                    <a:cubicBezTo>
                      <a:pt x="2225" y="4275"/>
                      <a:pt x="1195" y="5338"/>
                      <a:pt x="712" y="6763"/>
                    </a:cubicBezTo>
                    <a:cubicBezTo>
                      <a:pt x="1" y="8848"/>
                      <a:pt x="634" y="11256"/>
                      <a:pt x="2153" y="12821"/>
                    </a:cubicBezTo>
                    <a:cubicBezTo>
                      <a:pt x="3324" y="14017"/>
                      <a:pt x="4919" y="14640"/>
                      <a:pt x="6492" y="14640"/>
                    </a:cubicBezTo>
                    <a:cubicBezTo>
                      <a:pt x="8219" y="14640"/>
                      <a:pt x="9919" y="13889"/>
                      <a:pt x="11000" y="12321"/>
                    </a:cubicBezTo>
                    <a:cubicBezTo>
                      <a:pt x="11247" y="11960"/>
                      <a:pt x="11450" y="11583"/>
                      <a:pt x="11642" y="11203"/>
                    </a:cubicBezTo>
                    <a:cubicBezTo>
                      <a:pt x="12161" y="10184"/>
                      <a:pt x="12583" y="9145"/>
                      <a:pt x="13497" y="8337"/>
                    </a:cubicBezTo>
                    <a:cubicBezTo>
                      <a:pt x="13568" y="8276"/>
                      <a:pt x="13630" y="8215"/>
                      <a:pt x="13691" y="8162"/>
                    </a:cubicBezTo>
                    <a:cubicBezTo>
                      <a:pt x="14657" y="7212"/>
                      <a:pt x="15229" y="5893"/>
                      <a:pt x="15221" y="4538"/>
                    </a:cubicBezTo>
                    <a:cubicBezTo>
                      <a:pt x="15210" y="1707"/>
                      <a:pt x="12896" y="0"/>
                      <a:pt x="104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1"/>
              <p:cNvSpPr/>
              <p:nvPr/>
            </p:nvSpPr>
            <p:spPr>
              <a:xfrm>
                <a:off x="647894" y="2980726"/>
                <a:ext cx="1714988" cy="1505169"/>
              </a:xfrm>
              <a:custGeom>
                <a:avLst/>
                <a:gdLst/>
                <a:ahLst/>
                <a:cxnLst/>
                <a:rect l="l" t="t" r="r" b="b"/>
                <a:pathLst>
                  <a:path w="12849" h="11277" extrusionOk="0">
                    <a:moveTo>
                      <a:pt x="10422" y="0"/>
                    </a:moveTo>
                    <a:cubicBezTo>
                      <a:pt x="9679" y="0"/>
                      <a:pt x="8935" y="186"/>
                      <a:pt x="8275" y="538"/>
                    </a:cubicBezTo>
                    <a:cubicBezTo>
                      <a:pt x="7519" y="944"/>
                      <a:pt x="7061" y="1593"/>
                      <a:pt x="6411" y="2121"/>
                    </a:cubicBezTo>
                    <a:cubicBezTo>
                      <a:pt x="5451" y="2912"/>
                      <a:pt x="4229" y="3193"/>
                      <a:pt x="3174" y="3818"/>
                    </a:cubicBezTo>
                    <a:cubicBezTo>
                      <a:pt x="853" y="5198"/>
                      <a:pt x="0" y="8152"/>
                      <a:pt x="1152" y="10579"/>
                    </a:cubicBezTo>
                    <a:cubicBezTo>
                      <a:pt x="1362" y="11021"/>
                      <a:pt x="1797" y="11277"/>
                      <a:pt x="2207" y="11277"/>
                    </a:cubicBezTo>
                    <a:cubicBezTo>
                      <a:pt x="2435" y="11277"/>
                      <a:pt x="2655" y="11198"/>
                      <a:pt x="2824" y="11029"/>
                    </a:cubicBezTo>
                    <a:cubicBezTo>
                      <a:pt x="5304" y="8619"/>
                      <a:pt x="7773" y="6200"/>
                      <a:pt x="10244" y="3782"/>
                    </a:cubicBezTo>
                    <a:cubicBezTo>
                      <a:pt x="11002" y="3043"/>
                      <a:pt x="11757" y="2305"/>
                      <a:pt x="12504" y="1566"/>
                    </a:cubicBezTo>
                    <a:cubicBezTo>
                      <a:pt x="12557" y="1524"/>
                      <a:pt x="12601" y="1471"/>
                      <a:pt x="12637" y="1418"/>
                    </a:cubicBezTo>
                    <a:cubicBezTo>
                      <a:pt x="12848" y="1110"/>
                      <a:pt x="12848" y="732"/>
                      <a:pt x="12451" y="511"/>
                    </a:cubicBezTo>
                    <a:cubicBezTo>
                      <a:pt x="11824" y="165"/>
                      <a:pt x="11124" y="0"/>
                      <a:pt x="104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1"/>
              <p:cNvSpPr/>
              <p:nvPr/>
            </p:nvSpPr>
            <p:spPr>
              <a:xfrm>
                <a:off x="1023359" y="3221517"/>
                <a:ext cx="1570437" cy="1601670"/>
              </a:xfrm>
              <a:custGeom>
                <a:avLst/>
                <a:gdLst/>
                <a:ahLst/>
                <a:cxnLst/>
                <a:rect l="l" t="t" r="r" b="b"/>
                <a:pathLst>
                  <a:path w="11766" h="12000" extrusionOk="0">
                    <a:moveTo>
                      <a:pt x="10709" y="0"/>
                    </a:moveTo>
                    <a:cubicBezTo>
                      <a:pt x="10415" y="0"/>
                      <a:pt x="10151" y="236"/>
                      <a:pt x="9938" y="458"/>
                    </a:cubicBezTo>
                    <a:cubicBezTo>
                      <a:pt x="9111" y="1292"/>
                      <a:pt x="8283" y="2128"/>
                      <a:pt x="7450" y="2947"/>
                    </a:cubicBezTo>
                    <a:cubicBezTo>
                      <a:pt x="6112" y="4247"/>
                      <a:pt x="4785" y="5549"/>
                      <a:pt x="3449" y="6859"/>
                    </a:cubicBezTo>
                    <a:cubicBezTo>
                      <a:pt x="2472" y="7817"/>
                      <a:pt x="1488" y="8775"/>
                      <a:pt x="503" y="9733"/>
                    </a:cubicBezTo>
                    <a:cubicBezTo>
                      <a:pt x="0" y="10219"/>
                      <a:pt x="308" y="10922"/>
                      <a:pt x="811" y="11299"/>
                    </a:cubicBezTo>
                    <a:cubicBezTo>
                      <a:pt x="1480" y="11802"/>
                      <a:pt x="2502" y="12000"/>
                      <a:pt x="3355" y="12000"/>
                    </a:cubicBezTo>
                    <a:cubicBezTo>
                      <a:pt x="3444" y="12000"/>
                      <a:pt x="3531" y="11998"/>
                      <a:pt x="3615" y="11994"/>
                    </a:cubicBezTo>
                    <a:cubicBezTo>
                      <a:pt x="4943" y="11932"/>
                      <a:pt x="6262" y="11327"/>
                      <a:pt x="7150" y="10333"/>
                    </a:cubicBezTo>
                    <a:cubicBezTo>
                      <a:pt x="7617" y="9797"/>
                      <a:pt x="7933" y="9189"/>
                      <a:pt x="8222" y="8583"/>
                    </a:cubicBezTo>
                    <a:cubicBezTo>
                      <a:pt x="8689" y="7606"/>
                      <a:pt x="9102" y="6604"/>
                      <a:pt x="9991" y="5865"/>
                    </a:cubicBezTo>
                    <a:cubicBezTo>
                      <a:pt x="10096" y="5777"/>
                      <a:pt x="10202" y="5690"/>
                      <a:pt x="10299" y="5593"/>
                    </a:cubicBezTo>
                    <a:cubicBezTo>
                      <a:pt x="11071" y="4837"/>
                      <a:pt x="11582" y="3824"/>
                      <a:pt x="11687" y="2744"/>
                    </a:cubicBezTo>
                    <a:cubicBezTo>
                      <a:pt x="11766" y="2031"/>
                      <a:pt x="11766" y="195"/>
                      <a:pt x="10807" y="9"/>
                    </a:cubicBezTo>
                    <a:cubicBezTo>
                      <a:pt x="10774" y="3"/>
                      <a:pt x="10742" y="0"/>
                      <a:pt x="107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1"/>
              <p:cNvSpPr/>
              <p:nvPr/>
            </p:nvSpPr>
            <p:spPr>
              <a:xfrm>
                <a:off x="1210112" y="3644661"/>
                <a:ext cx="746597" cy="696178"/>
              </a:xfrm>
              <a:custGeom>
                <a:avLst/>
                <a:gdLst/>
                <a:ahLst/>
                <a:cxnLst/>
                <a:rect l="l" t="t" r="r" b="b"/>
                <a:pathLst>
                  <a:path w="5110" h="4765" extrusionOk="0">
                    <a:moveTo>
                      <a:pt x="4678" y="1"/>
                    </a:moveTo>
                    <a:cubicBezTo>
                      <a:pt x="3596" y="1"/>
                      <a:pt x="1897" y="869"/>
                      <a:pt x="969" y="1782"/>
                    </a:cubicBezTo>
                    <a:cubicBezTo>
                      <a:pt x="28" y="2696"/>
                      <a:pt x="0" y="3540"/>
                      <a:pt x="300" y="4570"/>
                    </a:cubicBezTo>
                    <a:cubicBezTo>
                      <a:pt x="676" y="4690"/>
                      <a:pt x="1028" y="4764"/>
                      <a:pt x="1370" y="4764"/>
                    </a:cubicBezTo>
                    <a:cubicBezTo>
                      <a:pt x="1955" y="4764"/>
                      <a:pt x="2510" y="4546"/>
                      <a:pt x="3105" y="3962"/>
                    </a:cubicBezTo>
                    <a:cubicBezTo>
                      <a:pt x="4116" y="2968"/>
                      <a:pt x="5110" y="1069"/>
                      <a:pt x="4951" y="22"/>
                    </a:cubicBezTo>
                    <a:cubicBezTo>
                      <a:pt x="4866" y="8"/>
                      <a:pt x="4775" y="1"/>
                      <a:pt x="4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1"/>
              <p:cNvSpPr/>
              <p:nvPr/>
            </p:nvSpPr>
            <p:spPr>
              <a:xfrm>
                <a:off x="1660836" y="3842715"/>
                <a:ext cx="58728" cy="53522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1" extrusionOk="0">
                    <a:moveTo>
                      <a:pt x="220" y="0"/>
                    </a:moveTo>
                    <a:cubicBezTo>
                      <a:pt x="169" y="0"/>
                      <a:pt x="118" y="20"/>
                      <a:pt x="78" y="59"/>
                    </a:cubicBezTo>
                    <a:cubicBezTo>
                      <a:pt x="0" y="131"/>
                      <a:pt x="0" y="262"/>
                      <a:pt x="70" y="342"/>
                    </a:cubicBezTo>
                    <a:cubicBezTo>
                      <a:pt x="110" y="381"/>
                      <a:pt x="163" y="400"/>
                      <a:pt x="215" y="400"/>
                    </a:cubicBezTo>
                    <a:cubicBezTo>
                      <a:pt x="268" y="400"/>
                      <a:pt x="321" y="381"/>
                      <a:pt x="361" y="342"/>
                    </a:cubicBezTo>
                    <a:cubicBezTo>
                      <a:pt x="431" y="262"/>
                      <a:pt x="439" y="139"/>
                      <a:pt x="361" y="59"/>
                    </a:cubicBezTo>
                    <a:cubicBezTo>
                      <a:pt x="321" y="20"/>
                      <a:pt x="270" y="0"/>
                      <a:pt x="2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1"/>
              <p:cNvSpPr/>
              <p:nvPr/>
            </p:nvSpPr>
            <p:spPr>
              <a:xfrm>
                <a:off x="1740521" y="3912523"/>
                <a:ext cx="5899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98" extrusionOk="0">
                    <a:moveTo>
                      <a:pt x="218" y="1"/>
                    </a:moveTo>
                    <a:cubicBezTo>
                      <a:pt x="169" y="1"/>
                      <a:pt x="122" y="18"/>
                      <a:pt x="89" y="55"/>
                    </a:cubicBezTo>
                    <a:cubicBezTo>
                      <a:pt x="9" y="135"/>
                      <a:pt x="0" y="258"/>
                      <a:pt x="80" y="336"/>
                    </a:cubicBezTo>
                    <a:cubicBezTo>
                      <a:pt x="121" y="377"/>
                      <a:pt x="174" y="397"/>
                      <a:pt x="226" y="397"/>
                    </a:cubicBezTo>
                    <a:cubicBezTo>
                      <a:pt x="275" y="397"/>
                      <a:pt x="324" y="380"/>
                      <a:pt x="361" y="346"/>
                    </a:cubicBezTo>
                    <a:cubicBezTo>
                      <a:pt x="441" y="266"/>
                      <a:pt x="441" y="144"/>
                      <a:pt x="370" y="64"/>
                    </a:cubicBezTo>
                    <a:cubicBezTo>
                      <a:pt x="328" y="22"/>
                      <a:pt x="272" y="1"/>
                      <a:pt x="2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1"/>
              <p:cNvSpPr/>
              <p:nvPr/>
            </p:nvSpPr>
            <p:spPr>
              <a:xfrm>
                <a:off x="1457687" y="3951765"/>
                <a:ext cx="58728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2" extrusionOk="0">
                    <a:moveTo>
                      <a:pt x="220" y="1"/>
                    </a:moveTo>
                    <a:cubicBezTo>
                      <a:pt x="170" y="1"/>
                      <a:pt x="120" y="21"/>
                      <a:pt x="81" y="61"/>
                    </a:cubicBezTo>
                    <a:cubicBezTo>
                      <a:pt x="1" y="130"/>
                      <a:pt x="1" y="263"/>
                      <a:pt x="70" y="341"/>
                    </a:cubicBezTo>
                    <a:cubicBezTo>
                      <a:pt x="110" y="382"/>
                      <a:pt x="163" y="402"/>
                      <a:pt x="216" y="402"/>
                    </a:cubicBezTo>
                    <a:cubicBezTo>
                      <a:pt x="269" y="402"/>
                      <a:pt x="321" y="382"/>
                      <a:pt x="361" y="341"/>
                    </a:cubicBezTo>
                    <a:cubicBezTo>
                      <a:pt x="439" y="263"/>
                      <a:pt x="439" y="139"/>
                      <a:pt x="361" y="61"/>
                    </a:cubicBezTo>
                    <a:cubicBezTo>
                      <a:pt x="321" y="21"/>
                      <a:pt x="271" y="1"/>
                      <a:pt x="2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1"/>
              <p:cNvSpPr/>
              <p:nvPr/>
            </p:nvSpPr>
            <p:spPr>
              <a:xfrm>
                <a:off x="1578482" y="3759159"/>
                <a:ext cx="5899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98" extrusionOk="0">
                    <a:moveTo>
                      <a:pt x="217" y="1"/>
                    </a:moveTo>
                    <a:cubicBezTo>
                      <a:pt x="168" y="1"/>
                      <a:pt x="119" y="18"/>
                      <a:pt x="81" y="52"/>
                    </a:cubicBezTo>
                    <a:cubicBezTo>
                      <a:pt x="1" y="132"/>
                      <a:pt x="1" y="254"/>
                      <a:pt x="81" y="335"/>
                    </a:cubicBezTo>
                    <a:cubicBezTo>
                      <a:pt x="118" y="376"/>
                      <a:pt x="172" y="398"/>
                      <a:pt x="227" y="398"/>
                    </a:cubicBezTo>
                    <a:cubicBezTo>
                      <a:pt x="276" y="398"/>
                      <a:pt x="325" y="380"/>
                      <a:pt x="362" y="343"/>
                    </a:cubicBezTo>
                    <a:cubicBezTo>
                      <a:pt x="442" y="263"/>
                      <a:pt x="442" y="140"/>
                      <a:pt x="362" y="60"/>
                    </a:cubicBezTo>
                    <a:cubicBezTo>
                      <a:pt x="322" y="20"/>
                      <a:pt x="269" y="1"/>
                      <a:pt x="2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1"/>
              <p:cNvSpPr/>
              <p:nvPr/>
            </p:nvSpPr>
            <p:spPr>
              <a:xfrm>
                <a:off x="1648957" y="3965914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1" y="0"/>
                    </a:moveTo>
                    <a:cubicBezTo>
                      <a:pt x="170" y="0"/>
                      <a:pt x="120" y="20"/>
                      <a:pt x="81" y="60"/>
                    </a:cubicBezTo>
                    <a:cubicBezTo>
                      <a:pt x="0" y="130"/>
                      <a:pt x="0" y="263"/>
                      <a:pt x="81" y="341"/>
                    </a:cubicBezTo>
                    <a:cubicBezTo>
                      <a:pt x="115" y="381"/>
                      <a:pt x="166" y="401"/>
                      <a:pt x="218" y="401"/>
                    </a:cubicBezTo>
                    <a:cubicBezTo>
                      <a:pt x="270" y="401"/>
                      <a:pt x="322" y="381"/>
                      <a:pt x="361" y="341"/>
                    </a:cubicBezTo>
                    <a:cubicBezTo>
                      <a:pt x="441" y="263"/>
                      <a:pt x="441" y="138"/>
                      <a:pt x="361" y="60"/>
                    </a:cubicBezTo>
                    <a:cubicBezTo>
                      <a:pt x="322" y="20"/>
                      <a:pt x="272" y="0"/>
                      <a:pt x="2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1"/>
              <p:cNvSpPr/>
              <p:nvPr/>
            </p:nvSpPr>
            <p:spPr>
              <a:xfrm>
                <a:off x="1657099" y="4037457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5" y="0"/>
                    </a:moveTo>
                    <a:cubicBezTo>
                      <a:pt x="173" y="0"/>
                      <a:pt x="120" y="20"/>
                      <a:pt x="81" y="60"/>
                    </a:cubicBezTo>
                    <a:cubicBezTo>
                      <a:pt x="1" y="130"/>
                      <a:pt x="1" y="263"/>
                      <a:pt x="81" y="341"/>
                    </a:cubicBezTo>
                    <a:cubicBezTo>
                      <a:pt x="120" y="381"/>
                      <a:pt x="171" y="401"/>
                      <a:pt x="221" y="401"/>
                    </a:cubicBezTo>
                    <a:cubicBezTo>
                      <a:pt x="272" y="401"/>
                      <a:pt x="322" y="381"/>
                      <a:pt x="362" y="341"/>
                    </a:cubicBezTo>
                    <a:cubicBezTo>
                      <a:pt x="442" y="263"/>
                      <a:pt x="442" y="138"/>
                      <a:pt x="370" y="60"/>
                    </a:cubicBezTo>
                    <a:cubicBezTo>
                      <a:pt x="331" y="20"/>
                      <a:pt x="278" y="0"/>
                      <a:pt x="2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1"/>
              <p:cNvSpPr/>
              <p:nvPr/>
            </p:nvSpPr>
            <p:spPr>
              <a:xfrm>
                <a:off x="1695940" y="3718315"/>
                <a:ext cx="58728" cy="53522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1" extrusionOk="0">
                    <a:moveTo>
                      <a:pt x="220" y="0"/>
                    </a:moveTo>
                    <a:cubicBezTo>
                      <a:pt x="170" y="0"/>
                      <a:pt x="119" y="20"/>
                      <a:pt x="79" y="60"/>
                    </a:cubicBezTo>
                    <a:cubicBezTo>
                      <a:pt x="1" y="138"/>
                      <a:pt x="1" y="261"/>
                      <a:pt x="79" y="341"/>
                    </a:cubicBezTo>
                    <a:cubicBezTo>
                      <a:pt x="116" y="381"/>
                      <a:pt x="168" y="401"/>
                      <a:pt x="222" y="401"/>
                    </a:cubicBezTo>
                    <a:cubicBezTo>
                      <a:pt x="272" y="401"/>
                      <a:pt x="323" y="383"/>
                      <a:pt x="362" y="349"/>
                    </a:cubicBezTo>
                    <a:cubicBezTo>
                      <a:pt x="440" y="271"/>
                      <a:pt x="440" y="138"/>
                      <a:pt x="362" y="60"/>
                    </a:cubicBezTo>
                    <a:cubicBezTo>
                      <a:pt x="322" y="20"/>
                      <a:pt x="271" y="0"/>
                      <a:pt x="2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1"/>
              <p:cNvSpPr/>
              <p:nvPr/>
            </p:nvSpPr>
            <p:spPr>
              <a:xfrm>
                <a:off x="1554056" y="3931744"/>
                <a:ext cx="58728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2" extrusionOk="0">
                    <a:moveTo>
                      <a:pt x="223" y="1"/>
                    </a:moveTo>
                    <a:cubicBezTo>
                      <a:pt x="171" y="1"/>
                      <a:pt x="118" y="21"/>
                      <a:pt x="78" y="61"/>
                    </a:cubicBezTo>
                    <a:cubicBezTo>
                      <a:pt x="0" y="131"/>
                      <a:pt x="0" y="264"/>
                      <a:pt x="78" y="342"/>
                    </a:cubicBezTo>
                    <a:cubicBezTo>
                      <a:pt x="118" y="382"/>
                      <a:pt x="169" y="402"/>
                      <a:pt x="220" y="402"/>
                    </a:cubicBezTo>
                    <a:cubicBezTo>
                      <a:pt x="270" y="402"/>
                      <a:pt x="321" y="382"/>
                      <a:pt x="361" y="342"/>
                    </a:cubicBezTo>
                    <a:cubicBezTo>
                      <a:pt x="439" y="264"/>
                      <a:pt x="439" y="139"/>
                      <a:pt x="361" y="61"/>
                    </a:cubicBezTo>
                    <a:cubicBezTo>
                      <a:pt x="325" y="21"/>
                      <a:pt x="275" y="1"/>
                      <a:pt x="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1"/>
              <p:cNvSpPr/>
              <p:nvPr/>
            </p:nvSpPr>
            <p:spPr>
              <a:xfrm>
                <a:off x="1551520" y="4023308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1" y="1"/>
                    </a:moveTo>
                    <a:cubicBezTo>
                      <a:pt x="170" y="1"/>
                      <a:pt x="119" y="21"/>
                      <a:pt x="80" y="61"/>
                    </a:cubicBezTo>
                    <a:cubicBezTo>
                      <a:pt x="0" y="139"/>
                      <a:pt x="0" y="263"/>
                      <a:pt x="80" y="341"/>
                    </a:cubicBezTo>
                    <a:cubicBezTo>
                      <a:pt x="115" y="382"/>
                      <a:pt x="166" y="402"/>
                      <a:pt x="218" y="402"/>
                    </a:cubicBezTo>
                    <a:cubicBezTo>
                      <a:pt x="269" y="402"/>
                      <a:pt x="322" y="382"/>
                      <a:pt x="361" y="341"/>
                    </a:cubicBezTo>
                    <a:cubicBezTo>
                      <a:pt x="441" y="263"/>
                      <a:pt x="441" y="139"/>
                      <a:pt x="361" y="61"/>
                    </a:cubicBezTo>
                    <a:cubicBezTo>
                      <a:pt x="322" y="21"/>
                      <a:pt x="271" y="1"/>
                      <a:pt x="2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1"/>
              <p:cNvSpPr/>
              <p:nvPr/>
            </p:nvSpPr>
            <p:spPr>
              <a:xfrm>
                <a:off x="1426187" y="3856597"/>
                <a:ext cx="58728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2" extrusionOk="0">
                    <a:moveTo>
                      <a:pt x="215" y="1"/>
                    </a:moveTo>
                    <a:cubicBezTo>
                      <a:pt x="166" y="1"/>
                      <a:pt x="117" y="18"/>
                      <a:pt x="78" y="52"/>
                    </a:cubicBezTo>
                    <a:cubicBezTo>
                      <a:pt x="0" y="132"/>
                      <a:pt x="0" y="263"/>
                      <a:pt x="70" y="343"/>
                    </a:cubicBezTo>
                    <a:cubicBezTo>
                      <a:pt x="109" y="382"/>
                      <a:pt x="162" y="402"/>
                      <a:pt x="213" y="402"/>
                    </a:cubicBezTo>
                    <a:cubicBezTo>
                      <a:pt x="265" y="402"/>
                      <a:pt x="316" y="382"/>
                      <a:pt x="350" y="343"/>
                    </a:cubicBezTo>
                    <a:cubicBezTo>
                      <a:pt x="431" y="263"/>
                      <a:pt x="439" y="141"/>
                      <a:pt x="359" y="60"/>
                    </a:cubicBezTo>
                    <a:cubicBezTo>
                      <a:pt x="319" y="20"/>
                      <a:pt x="267" y="1"/>
                      <a:pt x="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1"/>
              <p:cNvSpPr/>
              <p:nvPr/>
            </p:nvSpPr>
            <p:spPr>
              <a:xfrm>
                <a:off x="1740521" y="3818022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1" y="0"/>
                    </a:moveTo>
                    <a:cubicBezTo>
                      <a:pt x="170" y="0"/>
                      <a:pt x="120" y="20"/>
                      <a:pt x="80" y="60"/>
                    </a:cubicBezTo>
                    <a:cubicBezTo>
                      <a:pt x="0" y="130"/>
                      <a:pt x="0" y="263"/>
                      <a:pt x="72" y="341"/>
                    </a:cubicBezTo>
                    <a:cubicBezTo>
                      <a:pt x="111" y="381"/>
                      <a:pt x="164" y="401"/>
                      <a:pt x="216" y="401"/>
                    </a:cubicBezTo>
                    <a:cubicBezTo>
                      <a:pt x="267" y="401"/>
                      <a:pt x="318" y="381"/>
                      <a:pt x="353" y="341"/>
                    </a:cubicBezTo>
                    <a:cubicBezTo>
                      <a:pt x="431" y="263"/>
                      <a:pt x="441" y="138"/>
                      <a:pt x="361" y="60"/>
                    </a:cubicBezTo>
                    <a:cubicBezTo>
                      <a:pt x="322" y="20"/>
                      <a:pt x="271" y="0"/>
                      <a:pt x="2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1"/>
              <p:cNvSpPr/>
              <p:nvPr/>
            </p:nvSpPr>
            <p:spPr>
              <a:xfrm>
                <a:off x="1796847" y="3725123"/>
                <a:ext cx="5899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98" extrusionOk="0">
                    <a:moveTo>
                      <a:pt x="219" y="1"/>
                    </a:moveTo>
                    <a:cubicBezTo>
                      <a:pt x="169" y="1"/>
                      <a:pt x="118" y="18"/>
                      <a:pt x="81" y="51"/>
                    </a:cubicBezTo>
                    <a:cubicBezTo>
                      <a:pt x="0" y="132"/>
                      <a:pt x="0" y="254"/>
                      <a:pt x="81" y="334"/>
                    </a:cubicBezTo>
                    <a:cubicBezTo>
                      <a:pt x="122" y="375"/>
                      <a:pt x="176" y="397"/>
                      <a:pt x="229" y="397"/>
                    </a:cubicBezTo>
                    <a:cubicBezTo>
                      <a:pt x="277" y="397"/>
                      <a:pt x="324" y="380"/>
                      <a:pt x="361" y="343"/>
                    </a:cubicBezTo>
                    <a:cubicBezTo>
                      <a:pt x="441" y="263"/>
                      <a:pt x="441" y="140"/>
                      <a:pt x="361" y="62"/>
                    </a:cubicBezTo>
                    <a:cubicBezTo>
                      <a:pt x="325" y="21"/>
                      <a:pt x="272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1"/>
              <p:cNvSpPr/>
              <p:nvPr/>
            </p:nvSpPr>
            <p:spPr>
              <a:xfrm>
                <a:off x="1510677" y="3848588"/>
                <a:ext cx="58728" cy="53522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1" extrusionOk="0">
                    <a:moveTo>
                      <a:pt x="219" y="1"/>
                    </a:moveTo>
                    <a:cubicBezTo>
                      <a:pt x="169" y="1"/>
                      <a:pt x="118" y="20"/>
                      <a:pt x="78" y="59"/>
                    </a:cubicBezTo>
                    <a:cubicBezTo>
                      <a:pt x="0" y="129"/>
                      <a:pt x="0" y="262"/>
                      <a:pt x="70" y="340"/>
                    </a:cubicBezTo>
                    <a:cubicBezTo>
                      <a:pt x="109" y="380"/>
                      <a:pt x="160" y="400"/>
                      <a:pt x="210" y="400"/>
                    </a:cubicBezTo>
                    <a:cubicBezTo>
                      <a:pt x="261" y="400"/>
                      <a:pt x="312" y="380"/>
                      <a:pt x="351" y="340"/>
                    </a:cubicBezTo>
                    <a:cubicBezTo>
                      <a:pt x="431" y="262"/>
                      <a:pt x="439" y="139"/>
                      <a:pt x="359" y="59"/>
                    </a:cubicBezTo>
                    <a:cubicBezTo>
                      <a:pt x="320" y="20"/>
                      <a:pt x="270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1"/>
              <p:cNvSpPr/>
              <p:nvPr/>
            </p:nvSpPr>
            <p:spPr>
              <a:xfrm>
                <a:off x="1392017" y="4143971"/>
                <a:ext cx="53923" cy="54323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7" extrusionOk="0">
                    <a:moveTo>
                      <a:pt x="203" y="1"/>
                    </a:moveTo>
                    <a:cubicBezTo>
                      <a:pt x="98" y="1"/>
                      <a:pt x="1" y="90"/>
                      <a:pt x="1" y="204"/>
                    </a:cubicBezTo>
                    <a:cubicBezTo>
                      <a:pt x="1" y="309"/>
                      <a:pt x="87" y="406"/>
                      <a:pt x="203" y="406"/>
                    </a:cubicBezTo>
                    <a:cubicBezTo>
                      <a:pt x="309" y="406"/>
                      <a:pt x="404" y="317"/>
                      <a:pt x="404" y="204"/>
                    </a:cubicBezTo>
                    <a:cubicBezTo>
                      <a:pt x="404" y="98"/>
                      <a:pt x="317" y="1"/>
                      <a:pt x="2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1"/>
              <p:cNvSpPr/>
              <p:nvPr/>
            </p:nvSpPr>
            <p:spPr>
              <a:xfrm>
                <a:off x="1369860" y="4025444"/>
                <a:ext cx="53923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8" extrusionOk="0">
                    <a:moveTo>
                      <a:pt x="201" y="0"/>
                    </a:moveTo>
                    <a:cubicBezTo>
                      <a:pt x="95" y="0"/>
                      <a:pt x="0" y="89"/>
                      <a:pt x="0" y="195"/>
                    </a:cubicBezTo>
                    <a:cubicBezTo>
                      <a:pt x="0" y="309"/>
                      <a:pt x="87" y="397"/>
                      <a:pt x="201" y="397"/>
                    </a:cubicBezTo>
                    <a:cubicBezTo>
                      <a:pt x="205" y="398"/>
                      <a:pt x="209" y="398"/>
                      <a:pt x="213" y="398"/>
                    </a:cubicBezTo>
                    <a:cubicBezTo>
                      <a:pt x="313" y="398"/>
                      <a:pt x="395" y="304"/>
                      <a:pt x="403" y="203"/>
                    </a:cubicBezTo>
                    <a:cubicBezTo>
                      <a:pt x="403" y="89"/>
                      <a:pt x="317" y="0"/>
                      <a:pt x="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1"/>
              <p:cNvSpPr/>
              <p:nvPr/>
            </p:nvSpPr>
            <p:spPr>
              <a:xfrm>
                <a:off x="1367324" y="4248483"/>
                <a:ext cx="54190" cy="53923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4" extrusionOk="0">
                    <a:moveTo>
                      <a:pt x="203" y="1"/>
                    </a:moveTo>
                    <a:cubicBezTo>
                      <a:pt x="97" y="1"/>
                      <a:pt x="9" y="87"/>
                      <a:pt x="9" y="203"/>
                    </a:cubicBezTo>
                    <a:cubicBezTo>
                      <a:pt x="0" y="309"/>
                      <a:pt x="89" y="395"/>
                      <a:pt x="203" y="404"/>
                    </a:cubicBezTo>
                    <a:cubicBezTo>
                      <a:pt x="317" y="404"/>
                      <a:pt x="405" y="317"/>
                      <a:pt x="405" y="203"/>
                    </a:cubicBezTo>
                    <a:cubicBezTo>
                      <a:pt x="405" y="98"/>
                      <a:pt x="317" y="1"/>
                      <a:pt x="2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1"/>
              <p:cNvSpPr/>
              <p:nvPr/>
            </p:nvSpPr>
            <p:spPr>
              <a:xfrm>
                <a:off x="1464761" y="4052540"/>
                <a:ext cx="52989" cy="5419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06" extrusionOk="0">
                    <a:moveTo>
                      <a:pt x="203" y="0"/>
                    </a:moveTo>
                    <a:cubicBezTo>
                      <a:pt x="89" y="0"/>
                      <a:pt x="0" y="89"/>
                      <a:pt x="0" y="203"/>
                    </a:cubicBezTo>
                    <a:cubicBezTo>
                      <a:pt x="0" y="308"/>
                      <a:pt x="89" y="395"/>
                      <a:pt x="194" y="405"/>
                    </a:cubicBezTo>
                    <a:cubicBezTo>
                      <a:pt x="308" y="405"/>
                      <a:pt x="397" y="317"/>
                      <a:pt x="397" y="203"/>
                    </a:cubicBezTo>
                    <a:cubicBezTo>
                      <a:pt x="397" y="97"/>
                      <a:pt x="308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1"/>
              <p:cNvSpPr/>
              <p:nvPr/>
            </p:nvSpPr>
            <p:spPr>
              <a:xfrm>
                <a:off x="1360250" y="3937617"/>
                <a:ext cx="54190" cy="52722"/>
              </a:xfrm>
              <a:custGeom>
                <a:avLst/>
                <a:gdLst/>
                <a:ahLst/>
                <a:cxnLst/>
                <a:rect l="l" t="t" r="r" b="b"/>
                <a:pathLst>
                  <a:path w="406" h="395" extrusionOk="0">
                    <a:moveTo>
                      <a:pt x="203" y="0"/>
                    </a:moveTo>
                    <a:cubicBezTo>
                      <a:pt x="97" y="0"/>
                      <a:pt x="0" y="87"/>
                      <a:pt x="0" y="192"/>
                    </a:cubicBezTo>
                    <a:cubicBezTo>
                      <a:pt x="0" y="306"/>
                      <a:pt x="89" y="395"/>
                      <a:pt x="203" y="395"/>
                    </a:cubicBezTo>
                    <a:cubicBezTo>
                      <a:pt x="308" y="395"/>
                      <a:pt x="397" y="306"/>
                      <a:pt x="406" y="201"/>
                    </a:cubicBezTo>
                    <a:cubicBezTo>
                      <a:pt x="406" y="87"/>
                      <a:pt x="317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1"/>
              <p:cNvSpPr/>
              <p:nvPr/>
            </p:nvSpPr>
            <p:spPr>
              <a:xfrm>
                <a:off x="1257074" y="4194425"/>
                <a:ext cx="5285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98" extrusionOk="0">
                    <a:moveTo>
                      <a:pt x="201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9"/>
                      <a:pt x="87" y="397"/>
                      <a:pt x="193" y="397"/>
                    </a:cubicBezTo>
                    <a:cubicBezTo>
                      <a:pt x="307" y="397"/>
                      <a:pt x="396" y="309"/>
                      <a:pt x="396" y="203"/>
                    </a:cubicBezTo>
                    <a:cubicBezTo>
                      <a:pt x="396" y="89"/>
                      <a:pt x="307" y="1"/>
                      <a:pt x="2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1"/>
              <p:cNvSpPr/>
              <p:nvPr/>
            </p:nvSpPr>
            <p:spPr>
              <a:xfrm>
                <a:off x="1506939" y="4143971"/>
                <a:ext cx="54190" cy="5285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396" extrusionOk="0">
                    <a:moveTo>
                      <a:pt x="191" y="0"/>
                    </a:moveTo>
                    <a:cubicBezTo>
                      <a:pt x="90" y="0"/>
                      <a:pt x="1" y="94"/>
                      <a:pt x="1" y="195"/>
                    </a:cubicBezTo>
                    <a:cubicBezTo>
                      <a:pt x="1" y="309"/>
                      <a:pt x="89" y="396"/>
                      <a:pt x="203" y="396"/>
                    </a:cubicBezTo>
                    <a:cubicBezTo>
                      <a:pt x="309" y="396"/>
                      <a:pt x="406" y="309"/>
                      <a:pt x="406" y="204"/>
                    </a:cubicBezTo>
                    <a:cubicBezTo>
                      <a:pt x="406" y="90"/>
                      <a:pt x="317" y="1"/>
                      <a:pt x="203" y="1"/>
                    </a:cubicBezTo>
                    <a:cubicBezTo>
                      <a:pt x="199" y="1"/>
                      <a:pt x="195" y="0"/>
                      <a:pt x="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1"/>
              <p:cNvSpPr/>
              <p:nvPr/>
            </p:nvSpPr>
            <p:spPr>
              <a:xfrm>
                <a:off x="1595166" y="4101792"/>
                <a:ext cx="52722" cy="52722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95" extrusionOk="0">
                    <a:moveTo>
                      <a:pt x="201" y="0"/>
                    </a:moveTo>
                    <a:cubicBezTo>
                      <a:pt x="87" y="0"/>
                      <a:pt x="0" y="89"/>
                      <a:pt x="0" y="195"/>
                    </a:cubicBezTo>
                    <a:cubicBezTo>
                      <a:pt x="0" y="308"/>
                      <a:pt x="87" y="395"/>
                      <a:pt x="192" y="395"/>
                    </a:cubicBezTo>
                    <a:cubicBezTo>
                      <a:pt x="306" y="395"/>
                      <a:pt x="395" y="308"/>
                      <a:pt x="395" y="203"/>
                    </a:cubicBezTo>
                    <a:cubicBezTo>
                      <a:pt x="395" y="89"/>
                      <a:pt x="306" y="0"/>
                      <a:pt x="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1"/>
              <p:cNvSpPr/>
              <p:nvPr/>
            </p:nvSpPr>
            <p:spPr>
              <a:xfrm>
                <a:off x="1287506" y="4068824"/>
                <a:ext cx="5285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98" extrusionOk="0">
                    <a:moveTo>
                      <a:pt x="203" y="0"/>
                    </a:moveTo>
                    <a:cubicBezTo>
                      <a:pt x="89" y="0"/>
                      <a:pt x="1" y="89"/>
                      <a:pt x="1" y="195"/>
                    </a:cubicBezTo>
                    <a:cubicBezTo>
                      <a:pt x="1" y="309"/>
                      <a:pt x="89" y="397"/>
                      <a:pt x="195" y="397"/>
                    </a:cubicBezTo>
                    <a:cubicBezTo>
                      <a:pt x="200" y="398"/>
                      <a:pt x="204" y="398"/>
                      <a:pt x="209" y="398"/>
                    </a:cubicBezTo>
                    <a:cubicBezTo>
                      <a:pt x="316" y="398"/>
                      <a:pt x="395" y="304"/>
                      <a:pt x="395" y="203"/>
                    </a:cubicBezTo>
                    <a:cubicBezTo>
                      <a:pt x="395" y="89"/>
                      <a:pt x="309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1"/>
              <p:cNvSpPr/>
              <p:nvPr/>
            </p:nvSpPr>
            <p:spPr>
              <a:xfrm>
                <a:off x="1479977" y="4233267"/>
                <a:ext cx="52989" cy="53923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04" extrusionOk="0">
                    <a:moveTo>
                      <a:pt x="203" y="1"/>
                    </a:moveTo>
                    <a:cubicBezTo>
                      <a:pt x="89" y="1"/>
                      <a:pt x="0" y="87"/>
                      <a:pt x="0" y="201"/>
                    </a:cubicBezTo>
                    <a:cubicBezTo>
                      <a:pt x="0" y="307"/>
                      <a:pt x="89" y="404"/>
                      <a:pt x="194" y="404"/>
                    </a:cubicBezTo>
                    <a:cubicBezTo>
                      <a:pt x="308" y="404"/>
                      <a:pt x="397" y="317"/>
                      <a:pt x="397" y="201"/>
                    </a:cubicBezTo>
                    <a:cubicBezTo>
                      <a:pt x="397" y="96"/>
                      <a:pt x="308" y="9"/>
                      <a:pt x="2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9" name="Google Shape;1009;p31"/>
            <p:cNvGrpSpPr/>
            <p:nvPr/>
          </p:nvGrpSpPr>
          <p:grpSpPr>
            <a:xfrm>
              <a:off x="8141980" y="1732528"/>
              <a:ext cx="317813" cy="266123"/>
              <a:chOff x="3534217" y="2863203"/>
              <a:chExt cx="317813" cy="266123"/>
            </a:xfrm>
          </p:grpSpPr>
          <p:sp>
            <p:nvSpPr>
              <p:cNvPr id="1010" name="Google Shape;1010;p31"/>
              <p:cNvSpPr/>
              <p:nvPr/>
            </p:nvSpPr>
            <p:spPr>
              <a:xfrm>
                <a:off x="3534217" y="2863203"/>
                <a:ext cx="317813" cy="266123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3712" extrusionOk="0">
                    <a:moveTo>
                      <a:pt x="2129" y="0"/>
                    </a:moveTo>
                    <a:cubicBezTo>
                      <a:pt x="1548" y="0"/>
                      <a:pt x="1002" y="297"/>
                      <a:pt x="670" y="836"/>
                    </a:cubicBezTo>
                    <a:cubicBezTo>
                      <a:pt x="1" y="1530"/>
                      <a:pt x="353" y="2946"/>
                      <a:pt x="1136" y="3421"/>
                    </a:cubicBezTo>
                    <a:cubicBezTo>
                      <a:pt x="1453" y="3610"/>
                      <a:pt x="1854" y="3712"/>
                      <a:pt x="2257" y="3712"/>
                    </a:cubicBezTo>
                    <a:cubicBezTo>
                      <a:pt x="2824" y="3712"/>
                      <a:pt x="3394" y="3510"/>
                      <a:pt x="3738" y="3068"/>
                    </a:cubicBezTo>
                    <a:cubicBezTo>
                      <a:pt x="4432" y="2171"/>
                      <a:pt x="4074" y="914"/>
                      <a:pt x="3149" y="316"/>
                    </a:cubicBezTo>
                    <a:cubicBezTo>
                      <a:pt x="2821" y="102"/>
                      <a:pt x="2469" y="0"/>
                      <a:pt x="21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1"/>
              <p:cNvSpPr/>
              <p:nvPr/>
            </p:nvSpPr>
            <p:spPr>
              <a:xfrm>
                <a:off x="3718321" y="2926507"/>
                <a:ext cx="48392" cy="4531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632" extrusionOk="0">
                    <a:moveTo>
                      <a:pt x="186" y="1"/>
                    </a:moveTo>
                    <a:cubicBezTo>
                      <a:pt x="100" y="1"/>
                      <a:pt x="21" y="52"/>
                      <a:pt x="1" y="153"/>
                    </a:cubicBezTo>
                    <a:lnTo>
                      <a:pt x="1" y="180"/>
                    </a:lnTo>
                    <a:cubicBezTo>
                      <a:pt x="1" y="197"/>
                      <a:pt x="1" y="225"/>
                      <a:pt x="9" y="250"/>
                    </a:cubicBezTo>
                    <a:lnTo>
                      <a:pt x="9" y="259"/>
                    </a:lnTo>
                    <a:cubicBezTo>
                      <a:pt x="18" y="269"/>
                      <a:pt x="18" y="278"/>
                      <a:pt x="18" y="286"/>
                    </a:cubicBezTo>
                    <a:lnTo>
                      <a:pt x="37" y="303"/>
                    </a:lnTo>
                    <a:cubicBezTo>
                      <a:pt x="37" y="311"/>
                      <a:pt x="45" y="311"/>
                      <a:pt x="45" y="322"/>
                    </a:cubicBezTo>
                    <a:cubicBezTo>
                      <a:pt x="98" y="417"/>
                      <a:pt x="176" y="497"/>
                      <a:pt x="265" y="575"/>
                    </a:cubicBezTo>
                    <a:cubicBezTo>
                      <a:pt x="306" y="615"/>
                      <a:pt x="350" y="631"/>
                      <a:pt x="393" y="631"/>
                    </a:cubicBezTo>
                    <a:cubicBezTo>
                      <a:pt x="548" y="631"/>
                      <a:pt x="675" y="405"/>
                      <a:pt x="529" y="259"/>
                    </a:cubicBezTo>
                    <a:cubicBezTo>
                      <a:pt x="484" y="216"/>
                      <a:pt x="440" y="164"/>
                      <a:pt x="406" y="119"/>
                    </a:cubicBezTo>
                    <a:cubicBezTo>
                      <a:pt x="387" y="92"/>
                      <a:pt x="370" y="75"/>
                      <a:pt x="345" y="58"/>
                    </a:cubicBezTo>
                    <a:cubicBezTo>
                      <a:pt x="345" y="47"/>
                      <a:pt x="334" y="47"/>
                      <a:pt x="334" y="47"/>
                    </a:cubicBezTo>
                    <a:lnTo>
                      <a:pt x="326" y="39"/>
                    </a:lnTo>
                    <a:cubicBezTo>
                      <a:pt x="317" y="31"/>
                      <a:pt x="301" y="31"/>
                      <a:pt x="292" y="22"/>
                    </a:cubicBezTo>
                    <a:lnTo>
                      <a:pt x="282" y="22"/>
                    </a:lnTo>
                    <a:cubicBezTo>
                      <a:pt x="251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2" name="Google Shape;1012;p31"/>
            <p:cNvGrpSpPr/>
            <p:nvPr/>
          </p:nvGrpSpPr>
          <p:grpSpPr>
            <a:xfrm rot="-9166721">
              <a:off x="5888748" y="3263701"/>
              <a:ext cx="1241790" cy="888857"/>
              <a:chOff x="1892166" y="1681302"/>
              <a:chExt cx="1479246" cy="1058937"/>
            </a:xfrm>
          </p:grpSpPr>
          <p:sp>
            <p:nvSpPr>
              <p:cNvPr id="1013" name="Google Shape;1013;p31"/>
              <p:cNvSpPr/>
              <p:nvPr/>
            </p:nvSpPr>
            <p:spPr>
              <a:xfrm>
                <a:off x="1892166" y="1681302"/>
                <a:ext cx="1431813" cy="1058937"/>
              </a:xfrm>
              <a:custGeom>
                <a:avLst/>
                <a:gdLst/>
                <a:ahLst/>
                <a:cxnLst/>
                <a:rect l="l" t="t" r="r" b="b"/>
                <a:pathLst>
                  <a:path w="13313" h="9846" extrusionOk="0">
                    <a:moveTo>
                      <a:pt x="4786" y="0"/>
                    </a:moveTo>
                    <a:cubicBezTo>
                      <a:pt x="4559" y="0"/>
                      <a:pt x="4332" y="21"/>
                      <a:pt x="4107" y="64"/>
                    </a:cubicBezTo>
                    <a:cubicBezTo>
                      <a:pt x="3236" y="230"/>
                      <a:pt x="2489" y="766"/>
                      <a:pt x="1891" y="1399"/>
                    </a:cubicBezTo>
                    <a:cubicBezTo>
                      <a:pt x="1189" y="2147"/>
                      <a:pt x="686" y="3054"/>
                      <a:pt x="353" y="4021"/>
                    </a:cubicBezTo>
                    <a:cubicBezTo>
                      <a:pt x="1" y="5015"/>
                      <a:pt x="17" y="6025"/>
                      <a:pt x="484" y="6983"/>
                    </a:cubicBezTo>
                    <a:cubicBezTo>
                      <a:pt x="925" y="7872"/>
                      <a:pt x="1680" y="8752"/>
                      <a:pt x="2560" y="9208"/>
                    </a:cubicBezTo>
                    <a:cubicBezTo>
                      <a:pt x="2991" y="9438"/>
                      <a:pt x="3527" y="9516"/>
                      <a:pt x="4010" y="9552"/>
                    </a:cubicBezTo>
                    <a:cubicBezTo>
                      <a:pt x="4205" y="9564"/>
                      <a:pt x="4402" y="9570"/>
                      <a:pt x="4599" y="9570"/>
                    </a:cubicBezTo>
                    <a:cubicBezTo>
                      <a:pt x="4944" y="9570"/>
                      <a:pt x="5291" y="9553"/>
                      <a:pt x="5637" y="9524"/>
                    </a:cubicBezTo>
                    <a:cubicBezTo>
                      <a:pt x="6381" y="9458"/>
                      <a:pt x="7127" y="9360"/>
                      <a:pt x="7872" y="9360"/>
                    </a:cubicBezTo>
                    <a:cubicBezTo>
                      <a:pt x="8221" y="9360"/>
                      <a:pt x="8569" y="9381"/>
                      <a:pt x="8917" y="9438"/>
                    </a:cubicBezTo>
                    <a:cubicBezTo>
                      <a:pt x="9713" y="9568"/>
                      <a:pt x="10502" y="9845"/>
                      <a:pt x="11320" y="9845"/>
                    </a:cubicBezTo>
                    <a:cubicBezTo>
                      <a:pt x="11377" y="9845"/>
                      <a:pt x="11435" y="9844"/>
                      <a:pt x="11494" y="9841"/>
                    </a:cubicBezTo>
                    <a:cubicBezTo>
                      <a:pt x="11835" y="9824"/>
                      <a:pt x="12171" y="9691"/>
                      <a:pt x="12443" y="9472"/>
                    </a:cubicBezTo>
                    <a:cubicBezTo>
                      <a:pt x="12935" y="9077"/>
                      <a:pt x="13235" y="8611"/>
                      <a:pt x="13287" y="7969"/>
                    </a:cubicBezTo>
                    <a:cubicBezTo>
                      <a:pt x="13313" y="7625"/>
                      <a:pt x="13138" y="7308"/>
                      <a:pt x="12927" y="7036"/>
                    </a:cubicBezTo>
                    <a:cubicBezTo>
                      <a:pt x="12374" y="6314"/>
                      <a:pt x="11485" y="5911"/>
                      <a:pt x="10816" y="5312"/>
                    </a:cubicBezTo>
                    <a:cubicBezTo>
                      <a:pt x="9269" y="3907"/>
                      <a:pt x="8628" y="1716"/>
                      <a:pt x="6806" y="583"/>
                    </a:cubicBezTo>
                    <a:cubicBezTo>
                      <a:pt x="6201" y="203"/>
                      <a:pt x="5494" y="0"/>
                      <a:pt x="47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1"/>
              <p:cNvSpPr/>
              <p:nvPr/>
            </p:nvSpPr>
            <p:spPr>
              <a:xfrm>
                <a:off x="1983910" y="1767560"/>
                <a:ext cx="1387503" cy="934932"/>
              </a:xfrm>
              <a:custGeom>
                <a:avLst/>
                <a:gdLst/>
                <a:ahLst/>
                <a:cxnLst/>
                <a:rect l="l" t="t" r="r" b="b"/>
                <a:pathLst>
                  <a:path w="12901" h="8693" extrusionOk="0">
                    <a:moveTo>
                      <a:pt x="3958" y="0"/>
                    </a:moveTo>
                    <a:cubicBezTo>
                      <a:pt x="3952" y="0"/>
                      <a:pt x="3946" y="0"/>
                      <a:pt x="3940" y="0"/>
                    </a:cubicBezTo>
                    <a:cubicBezTo>
                      <a:pt x="1741" y="17"/>
                      <a:pt x="414" y="2541"/>
                      <a:pt x="133" y="4432"/>
                    </a:cubicBezTo>
                    <a:cubicBezTo>
                      <a:pt x="0" y="5346"/>
                      <a:pt x="256" y="6314"/>
                      <a:pt x="889" y="6990"/>
                    </a:cubicBezTo>
                    <a:cubicBezTo>
                      <a:pt x="1205" y="7325"/>
                      <a:pt x="1610" y="7562"/>
                      <a:pt x="2024" y="7756"/>
                    </a:cubicBezTo>
                    <a:cubicBezTo>
                      <a:pt x="2540" y="7994"/>
                      <a:pt x="3016" y="8094"/>
                      <a:pt x="3490" y="8094"/>
                    </a:cubicBezTo>
                    <a:cubicBezTo>
                      <a:pt x="4033" y="8094"/>
                      <a:pt x="4574" y="7962"/>
                      <a:pt x="5171" y="7756"/>
                    </a:cubicBezTo>
                    <a:cubicBezTo>
                      <a:pt x="5459" y="7657"/>
                      <a:pt x="5751" y="7573"/>
                      <a:pt x="6049" y="7573"/>
                    </a:cubicBezTo>
                    <a:cubicBezTo>
                      <a:pt x="6152" y="7573"/>
                      <a:pt x="6255" y="7583"/>
                      <a:pt x="6359" y="7606"/>
                    </a:cubicBezTo>
                    <a:cubicBezTo>
                      <a:pt x="6947" y="7728"/>
                      <a:pt x="7511" y="7958"/>
                      <a:pt x="8072" y="8150"/>
                    </a:cubicBezTo>
                    <a:cubicBezTo>
                      <a:pt x="8674" y="8353"/>
                      <a:pt x="9524" y="8693"/>
                      <a:pt x="10288" y="8693"/>
                    </a:cubicBezTo>
                    <a:cubicBezTo>
                      <a:pt x="10719" y="8693"/>
                      <a:pt x="11123" y="8585"/>
                      <a:pt x="11440" y="8283"/>
                    </a:cubicBezTo>
                    <a:cubicBezTo>
                      <a:pt x="12901" y="6895"/>
                      <a:pt x="10790" y="5565"/>
                      <a:pt x="9761" y="4960"/>
                    </a:cubicBezTo>
                    <a:cubicBezTo>
                      <a:pt x="9735" y="4943"/>
                      <a:pt x="9708" y="4924"/>
                      <a:pt x="9682" y="4907"/>
                    </a:cubicBezTo>
                    <a:cubicBezTo>
                      <a:pt x="9674" y="4907"/>
                      <a:pt x="9663" y="4898"/>
                      <a:pt x="9663" y="4898"/>
                    </a:cubicBezTo>
                    <a:cubicBezTo>
                      <a:pt x="9269" y="4590"/>
                      <a:pt x="8838" y="4310"/>
                      <a:pt x="8503" y="3930"/>
                    </a:cubicBezTo>
                    <a:cubicBezTo>
                      <a:pt x="8003" y="3377"/>
                      <a:pt x="7775" y="2630"/>
                      <a:pt x="7353" y="2022"/>
                    </a:cubicBezTo>
                    <a:cubicBezTo>
                      <a:pt x="6617" y="963"/>
                      <a:pt x="5306" y="0"/>
                      <a:pt x="3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1"/>
              <p:cNvSpPr/>
              <p:nvPr/>
            </p:nvSpPr>
            <p:spPr>
              <a:xfrm>
                <a:off x="2145671" y="2013750"/>
                <a:ext cx="593891" cy="451602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199" extrusionOk="0">
                    <a:moveTo>
                      <a:pt x="2350" y="0"/>
                    </a:moveTo>
                    <a:cubicBezTo>
                      <a:pt x="2307" y="0"/>
                      <a:pt x="2265" y="2"/>
                      <a:pt x="2225" y="5"/>
                    </a:cubicBezTo>
                    <a:cubicBezTo>
                      <a:pt x="1459" y="5"/>
                      <a:pt x="809" y="322"/>
                      <a:pt x="501" y="921"/>
                    </a:cubicBezTo>
                    <a:cubicBezTo>
                      <a:pt x="1" y="1879"/>
                      <a:pt x="598" y="3181"/>
                      <a:pt x="1847" y="3831"/>
                    </a:cubicBezTo>
                    <a:cubicBezTo>
                      <a:pt x="2320" y="4079"/>
                      <a:pt x="2814" y="4198"/>
                      <a:pt x="3274" y="4198"/>
                    </a:cubicBezTo>
                    <a:cubicBezTo>
                      <a:pt x="3645" y="4198"/>
                      <a:pt x="3993" y="4121"/>
                      <a:pt x="4291" y="3973"/>
                    </a:cubicBezTo>
                    <a:cubicBezTo>
                      <a:pt x="4599" y="3823"/>
                      <a:pt x="4863" y="3584"/>
                      <a:pt x="5021" y="3276"/>
                    </a:cubicBezTo>
                    <a:cubicBezTo>
                      <a:pt x="5522" y="2318"/>
                      <a:pt x="4924" y="1018"/>
                      <a:pt x="3675" y="366"/>
                    </a:cubicBezTo>
                    <a:cubicBezTo>
                      <a:pt x="3240" y="136"/>
                      <a:pt x="2741" y="0"/>
                      <a:pt x="23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1"/>
              <p:cNvSpPr/>
              <p:nvPr/>
            </p:nvSpPr>
            <p:spPr>
              <a:xfrm>
                <a:off x="2502319" y="2171854"/>
                <a:ext cx="117229" cy="150462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399" extrusionOk="0">
                    <a:moveTo>
                      <a:pt x="341" y="1"/>
                    </a:moveTo>
                    <a:cubicBezTo>
                      <a:pt x="305" y="1"/>
                      <a:pt x="269" y="8"/>
                      <a:pt x="237" y="23"/>
                    </a:cubicBezTo>
                    <a:cubicBezTo>
                      <a:pt x="26" y="118"/>
                      <a:pt x="0" y="498"/>
                      <a:pt x="167" y="867"/>
                    </a:cubicBezTo>
                    <a:cubicBezTo>
                      <a:pt x="308" y="1186"/>
                      <a:pt x="543" y="1398"/>
                      <a:pt x="740" y="1398"/>
                    </a:cubicBezTo>
                    <a:cubicBezTo>
                      <a:pt x="776" y="1398"/>
                      <a:pt x="811" y="1391"/>
                      <a:pt x="844" y="1376"/>
                    </a:cubicBezTo>
                    <a:cubicBezTo>
                      <a:pt x="1055" y="1279"/>
                      <a:pt x="1089" y="901"/>
                      <a:pt x="922" y="532"/>
                    </a:cubicBezTo>
                    <a:cubicBezTo>
                      <a:pt x="782" y="213"/>
                      <a:pt x="540" y="1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1"/>
              <p:cNvSpPr/>
              <p:nvPr/>
            </p:nvSpPr>
            <p:spPr>
              <a:xfrm>
                <a:off x="2145671" y="2013320"/>
                <a:ext cx="461605" cy="452033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4203" extrusionOk="0">
                    <a:moveTo>
                      <a:pt x="2217" y="1"/>
                    </a:moveTo>
                    <a:lnTo>
                      <a:pt x="2217" y="1"/>
                    </a:lnTo>
                    <a:cubicBezTo>
                      <a:pt x="1459" y="9"/>
                      <a:pt x="809" y="326"/>
                      <a:pt x="493" y="917"/>
                    </a:cubicBezTo>
                    <a:cubicBezTo>
                      <a:pt x="1" y="1875"/>
                      <a:pt x="598" y="3185"/>
                      <a:pt x="1847" y="3835"/>
                    </a:cubicBezTo>
                    <a:cubicBezTo>
                      <a:pt x="2320" y="4083"/>
                      <a:pt x="2814" y="4202"/>
                      <a:pt x="3274" y="4202"/>
                    </a:cubicBezTo>
                    <a:cubicBezTo>
                      <a:pt x="3645" y="4202"/>
                      <a:pt x="3993" y="4125"/>
                      <a:pt x="4291" y="3977"/>
                    </a:cubicBezTo>
                    <a:cubicBezTo>
                      <a:pt x="3886" y="3818"/>
                      <a:pt x="3386" y="3563"/>
                      <a:pt x="2753" y="3166"/>
                    </a:cubicBezTo>
                    <a:cubicBezTo>
                      <a:pt x="995" y="2077"/>
                      <a:pt x="1628" y="739"/>
                      <a:pt x="2217" y="1"/>
                    </a:cubicBezTo>
                    <a:close/>
                  </a:path>
                </a:pathLst>
              </a:custGeom>
              <a:solidFill>
                <a:srgbClr val="3A3939">
                  <a:alpha val="441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8" name="Google Shape;1018;p31"/>
            <p:cNvGrpSpPr/>
            <p:nvPr/>
          </p:nvGrpSpPr>
          <p:grpSpPr>
            <a:xfrm rot="-5099665">
              <a:off x="6760037" y="2042188"/>
              <a:ext cx="509627" cy="460790"/>
              <a:chOff x="1922158" y="3088443"/>
              <a:chExt cx="751122" cy="679143"/>
            </a:xfrm>
          </p:grpSpPr>
          <p:sp>
            <p:nvSpPr>
              <p:cNvPr id="1019" name="Google Shape;1019;p31"/>
              <p:cNvSpPr/>
              <p:nvPr/>
            </p:nvSpPr>
            <p:spPr>
              <a:xfrm>
                <a:off x="1922158" y="3088443"/>
                <a:ext cx="751122" cy="679143"/>
              </a:xfrm>
              <a:custGeom>
                <a:avLst/>
                <a:gdLst/>
                <a:ahLst/>
                <a:cxnLst/>
                <a:rect l="l" t="t" r="r" b="b"/>
                <a:pathLst>
                  <a:path w="10477" h="9473" extrusionOk="0">
                    <a:moveTo>
                      <a:pt x="3703" y="1"/>
                    </a:moveTo>
                    <a:cubicBezTo>
                      <a:pt x="1841" y="1"/>
                      <a:pt x="1" y="1278"/>
                      <a:pt x="13" y="3028"/>
                    </a:cubicBezTo>
                    <a:cubicBezTo>
                      <a:pt x="27" y="4857"/>
                      <a:pt x="1413" y="5056"/>
                      <a:pt x="2016" y="5056"/>
                    </a:cubicBezTo>
                    <a:cubicBezTo>
                      <a:pt x="2183" y="5056"/>
                      <a:pt x="2290" y="5041"/>
                      <a:pt x="2290" y="5041"/>
                    </a:cubicBezTo>
                    <a:lnTo>
                      <a:pt x="2290" y="5041"/>
                    </a:lnTo>
                    <a:lnTo>
                      <a:pt x="330" y="7257"/>
                    </a:lnTo>
                    <a:lnTo>
                      <a:pt x="1463" y="8259"/>
                    </a:lnTo>
                    <a:lnTo>
                      <a:pt x="1702" y="8470"/>
                    </a:lnTo>
                    <a:lnTo>
                      <a:pt x="2835" y="9473"/>
                    </a:lnTo>
                    <a:lnTo>
                      <a:pt x="4798" y="7257"/>
                    </a:lnTo>
                    <a:lnTo>
                      <a:pt x="4798" y="7257"/>
                    </a:lnTo>
                    <a:cubicBezTo>
                      <a:pt x="4798" y="7257"/>
                      <a:pt x="4758" y="9293"/>
                      <a:pt x="6705" y="9293"/>
                    </a:cubicBezTo>
                    <a:cubicBezTo>
                      <a:pt x="6821" y="9293"/>
                      <a:pt x="6944" y="9285"/>
                      <a:pt x="7075" y="9270"/>
                    </a:cubicBezTo>
                    <a:cubicBezTo>
                      <a:pt x="9396" y="9006"/>
                      <a:pt x="10477" y="5552"/>
                      <a:pt x="8938" y="3494"/>
                    </a:cubicBezTo>
                    <a:lnTo>
                      <a:pt x="7541" y="2253"/>
                    </a:lnTo>
                    <a:lnTo>
                      <a:pt x="6916" y="1709"/>
                    </a:lnTo>
                    <a:lnTo>
                      <a:pt x="5526" y="468"/>
                    </a:lnTo>
                    <a:cubicBezTo>
                      <a:pt x="4962" y="146"/>
                      <a:pt x="4331" y="1"/>
                      <a:pt x="3703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1"/>
              <p:cNvSpPr/>
              <p:nvPr/>
            </p:nvSpPr>
            <p:spPr>
              <a:xfrm>
                <a:off x="2080812" y="3348254"/>
                <a:ext cx="90763" cy="101588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417" extrusionOk="0">
                    <a:moveTo>
                      <a:pt x="449" y="1"/>
                    </a:moveTo>
                    <a:cubicBezTo>
                      <a:pt x="110" y="1"/>
                      <a:pt x="0" y="428"/>
                      <a:pt x="77" y="1417"/>
                    </a:cubicBezTo>
                    <a:cubicBezTo>
                      <a:pt x="77" y="1417"/>
                      <a:pt x="1266" y="229"/>
                      <a:pt x="613" y="28"/>
                    </a:cubicBezTo>
                    <a:cubicBezTo>
                      <a:pt x="553" y="10"/>
                      <a:pt x="499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1"/>
              <p:cNvSpPr/>
              <p:nvPr/>
            </p:nvSpPr>
            <p:spPr>
              <a:xfrm>
                <a:off x="2266063" y="3546267"/>
                <a:ext cx="108399" cy="62444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871" extrusionOk="0">
                    <a:moveTo>
                      <a:pt x="1080" y="1"/>
                    </a:moveTo>
                    <a:cubicBezTo>
                      <a:pt x="674" y="1"/>
                      <a:pt x="1" y="871"/>
                      <a:pt x="1" y="871"/>
                    </a:cubicBezTo>
                    <a:cubicBezTo>
                      <a:pt x="1134" y="826"/>
                      <a:pt x="1512" y="615"/>
                      <a:pt x="1309" y="168"/>
                    </a:cubicBezTo>
                    <a:cubicBezTo>
                      <a:pt x="1256" y="49"/>
                      <a:pt x="1175" y="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2" name="Google Shape;1022;p31"/>
            <p:cNvGrpSpPr/>
            <p:nvPr/>
          </p:nvGrpSpPr>
          <p:grpSpPr>
            <a:xfrm>
              <a:off x="7204058" y="1457388"/>
              <a:ext cx="323321" cy="339402"/>
              <a:chOff x="1455683" y="4027463"/>
              <a:chExt cx="323321" cy="339402"/>
            </a:xfrm>
          </p:grpSpPr>
          <p:grpSp>
            <p:nvGrpSpPr>
              <p:cNvPr id="1023" name="Google Shape;1023;p31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024" name="Google Shape;1024;p31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25" name="Google Shape;1025;p31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026" name="Google Shape;1026;p31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7" name="Google Shape;1027;p31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28" name="Google Shape;1028;p31"/>
            <p:cNvGrpSpPr/>
            <p:nvPr/>
          </p:nvGrpSpPr>
          <p:grpSpPr>
            <a:xfrm>
              <a:off x="5343269" y="4200308"/>
              <a:ext cx="178215" cy="187045"/>
              <a:chOff x="1455683" y="4027463"/>
              <a:chExt cx="323321" cy="339402"/>
            </a:xfrm>
          </p:grpSpPr>
          <p:grpSp>
            <p:nvGrpSpPr>
              <p:cNvPr id="1029" name="Google Shape;1029;p31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030" name="Google Shape;1030;p31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31" name="Google Shape;1031;p31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032" name="Google Shape;1032;p31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3" name="Google Shape;1033;p31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E4AB5EAD-2566-FBFB-0F9B-1D6CCF9510A7}"/>
              </a:ext>
            </a:extLst>
          </p:cNvPr>
          <p:cNvSpPr txBox="1"/>
          <p:nvPr/>
        </p:nvSpPr>
        <p:spPr>
          <a:xfrm>
            <a:off x="1035565" y="1300171"/>
            <a:ext cx="4114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3A3939"/>
                </a:solidFill>
                <a:latin typeface="Unbounded ExtraBold" panose="020B0604020202020204" charset="0"/>
                <a:cs typeface="Arial" panose="020B0604020202020204" pitchFamily="34" charset="0"/>
              </a:rPr>
              <a:t>PRÉPAREZ DES DONNÉES POUR UN </a:t>
            </a:r>
            <a:r>
              <a:rPr lang="fr-FR" sz="2400" dirty="0">
                <a:solidFill>
                  <a:srgbClr val="0EAA0E"/>
                </a:solidFill>
                <a:latin typeface="Unbounded ExtraBold" panose="020B0604020202020204" charset="0"/>
                <a:cs typeface="Arial" panose="020B0604020202020204" pitchFamily="34" charset="0"/>
              </a:rPr>
              <a:t>ORGANISME DE SANTÉ PUBLIQUE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C7D100C-61FF-B8B4-9750-E3AF82BB9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893" y="1001583"/>
            <a:ext cx="2540797" cy="19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586332A-7E27-9130-27C6-723AD26547DA}"/>
              </a:ext>
            </a:extLst>
          </p:cNvPr>
          <p:cNvSpPr/>
          <p:nvPr/>
        </p:nvSpPr>
        <p:spPr>
          <a:xfrm>
            <a:off x="1006466" y="2862975"/>
            <a:ext cx="4580761" cy="32949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CA95326-0D4B-71CD-C999-4968BD456687}"/>
              </a:ext>
            </a:extLst>
          </p:cNvPr>
          <p:cNvSpPr txBox="1"/>
          <p:nvPr/>
        </p:nvSpPr>
        <p:spPr>
          <a:xfrm>
            <a:off x="1025160" y="2872880"/>
            <a:ext cx="4621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3A3939"/>
                </a:solidFill>
                <a:latin typeface="Unbounded ExtraBold" panose="020B0604020202020204" charset="0"/>
                <a:cs typeface="Arial" panose="020B0604020202020204" pitchFamily="34" charset="0"/>
              </a:rPr>
              <a:t>Machine Learning Engineer - Projet N°2</a:t>
            </a:r>
            <a:endParaRPr lang="fr-FR" dirty="0">
              <a:solidFill>
                <a:srgbClr val="0EAA0E"/>
              </a:solidFill>
              <a:latin typeface="Unbounded ExtraBold" panose="020B060402020202020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331E5B-DDD4-0383-CEBB-8ED9DC33C015}"/>
              </a:ext>
            </a:extLst>
          </p:cNvPr>
          <p:cNvSpPr/>
          <p:nvPr/>
        </p:nvSpPr>
        <p:spPr>
          <a:xfrm>
            <a:off x="1006466" y="1267028"/>
            <a:ext cx="4580760" cy="160280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EC532B-646A-02EA-C1C9-2D539A2E0FFB}"/>
              </a:ext>
            </a:extLst>
          </p:cNvPr>
          <p:cNvSpPr/>
          <p:nvPr/>
        </p:nvSpPr>
        <p:spPr>
          <a:xfrm>
            <a:off x="1006466" y="933934"/>
            <a:ext cx="4580760" cy="32949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Nouvelle colonne pays et types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B6E7A86-BCA4-853A-7C64-D710D824469A}"/>
              </a:ext>
            </a:extLst>
          </p:cNvPr>
          <p:cNvSpPr txBox="1"/>
          <p:nvPr/>
        </p:nvSpPr>
        <p:spPr>
          <a:xfrm>
            <a:off x="1132385" y="1496757"/>
            <a:ext cx="6574951" cy="2269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Création d'une nouvelle colonne pays uniformisée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Traitement des cas avec plusieurs pays pour une même ligne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Conversion de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created_datetime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 format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date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Conversion de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nutrition_grade_uk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 format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object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Conversion des variables discrètes en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Pas de souci de type pour les autres colonnes</a:t>
            </a:r>
          </a:p>
        </p:txBody>
      </p:sp>
      <p:grpSp>
        <p:nvGrpSpPr>
          <p:cNvPr id="3" name="Google Shape;1511;p41">
            <a:extLst>
              <a:ext uri="{FF2B5EF4-FFF2-40B4-BE49-F238E27FC236}">
                <a16:creationId xmlns:a16="http://schemas.microsoft.com/office/drawing/2014/main" id="{F0D22593-26C8-19A0-CD28-F10B7A233AFB}"/>
              </a:ext>
            </a:extLst>
          </p:cNvPr>
          <p:cNvGrpSpPr/>
          <p:nvPr/>
        </p:nvGrpSpPr>
        <p:grpSpPr>
          <a:xfrm>
            <a:off x="6548438" y="2919413"/>
            <a:ext cx="2273537" cy="2165945"/>
            <a:chOff x="130172" y="1570861"/>
            <a:chExt cx="1824278" cy="1757135"/>
          </a:xfrm>
        </p:grpSpPr>
        <p:grpSp>
          <p:nvGrpSpPr>
            <p:cNvPr id="6" name="Google Shape;1512;p41">
              <a:extLst>
                <a:ext uri="{FF2B5EF4-FFF2-40B4-BE49-F238E27FC236}">
                  <a16:creationId xmlns:a16="http://schemas.microsoft.com/office/drawing/2014/main" id="{63AE37E6-F2DA-119D-A97C-D78BC2E1ED2C}"/>
                </a:ext>
              </a:extLst>
            </p:cNvPr>
            <p:cNvGrpSpPr/>
            <p:nvPr/>
          </p:nvGrpSpPr>
          <p:grpSpPr>
            <a:xfrm rot="1556392" flipH="1">
              <a:off x="618957" y="1663566"/>
              <a:ext cx="638341" cy="931243"/>
              <a:chOff x="665608" y="454642"/>
              <a:chExt cx="1236069" cy="1803238"/>
            </a:xfrm>
          </p:grpSpPr>
          <p:sp>
            <p:nvSpPr>
              <p:cNvPr id="50" name="Google Shape;1513;p41">
                <a:extLst>
                  <a:ext uri="{FF2B5EF4-FFF2-40B4-BE49-F238E27FC236}">
                    <a16:creationId xmlns:a16="http://schemas.microsoft.com/office/drawing/2014/main" id="{BF2CBEC2-5F95-88B4-3F9A-E98FE65769D7}"/>
                  </a:ext>
                </a:extLst>
              </p:cNvPr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514;p41">
                <a:extLst>
                  <a:ext uri="{FF2B5EF4-FFF2-40B4-BE49-F238E27FC236}">
                    <a16:creationId xmlns:a16="http://schemas.microsoft.com/office/drawing/2014/main" id="{A7F36EDD-40BF-6B13-BF09-E7C7B54F5C35}"/>
                  </a:ext>
                </a:extLst>
              </p:cNvPr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515;p41">
                <a:extLst>
                  <a:ext uri="{FF2B5EF4-FFF2-40B4-BE49-F238E27FC236}">
                    <a16:creationId xmlns:a16="http://schemas.microsoft.com/office/drawing/2014/main" id="{8FC2E0A7-1914-8E57-D4F5-4BA919C7C69B}"/>
                  </a:ext>
                </a:extLst>
              </p:cNvPr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1516;p41">
              <a:extLst>
                <a:ext uri="{FF2B5EF4-FFF2-40B4-BE49-F238E27FC236}">
                  <a16:creationId xmlns:a16="http://schemas.microsoft.com/office/drawing/2014/main" id="{E15DE394-99EC-F8AA-B166-B77D911003C4}"/>
                </a:ext>
              </a:extLst>
            </p:cNvPr>
            <p:cNvGrpSpPr/>
            <p:nvPr/>
          </p:nvGrpSpPr>
          <p:grpSpPr>
            <a:xfrm>
              <a:off x="130172" y="1921292"/>
              <a:ext cx="1162383" cy="1406704"/>
              <a:chOff x="5889115" y="3606397"/>
              <a:chExt cx="1047475" cy="1267643"/>
            </a:xfrm>
          </p:grpSpPr>
          <p:sp>
            <p:nvSpPr>
              <p:cNvPr id="38" name="Google Shape;1517;p41">
                <a:extLst>
                  <a:ext uri="{FF2B5EF4-FFF2-40B4-BE49-F238E27FC236}">
                    <a16:creationId xmlns:a16="http://schemas.microsoft.com/office/drawing/2014/main" id="{3FF31B09-661E-AC47-C029-03F4C63569AA}"/>
                  </a:ext>
                </a:extLst>
              </p:cNvPr>
              <p:cNvSpPr/>
              <p:nvPr/>
            </p:nvSpPr>
            <p:spPr>
              <a:xfrm rot="-1758609" flipH="1">
                <a:off x="5986978" y="3654554"/>
                <a:ext cx="323417" cy="484393"/>
              </a:xfrm>
              <a:custGeom>
                <a:avLst/>
                <a:gdLst/>
                <a:ahLst/>
                <a:cxnLst/>
                <a:rect l="l" t="t" r="r" b="b"/>
                <a:pathLst>
                  <a:path w="3536" h="5296" extrusionOk="0">
                    <a:moveTo>
                      <a:pt x="2225" y="0"/>
                    </a:moveTo>
                    <a:cubicBezTo>
                      <a:pt x="2144" y="0"/>
                      <a:pt x="2058" y="28"/>
                      <a:pt x="1978" y="72"/>
                    </a:cubicBezTo>
                    <a:cubicBezTo>
                      <a:pt x="1900" y="116"/>
                      <a:pt x="1828" y="186"/>
                      <a:pt x="1758" y="283"/>
                    </a:cubicBezTo>
                    <a:cubicBezTo>
                      <a:pt x="1689" y="370"/>
                      <a:pt x="1636" y="467"/>
                      <a:pt x="1575" y="600"/>
                    </a:cubicBezTo>
                    <a:cubicBezTo>
                      <a:pt x="1511" y="714"/>
                      <a:pt x="1469" y="844"/>
                      <a:pt x="1416" y="994"/>
                    </a:cubicBezTo>
                    <a:cubicBezTo>
                      <a:pt x="1372" y="1136"/>
                      <a:pt x="1336" y="1277"/>
                      <a:pt x="1300" y="1444"/>
                    </a:cubicBezTo>
                    <a:cubicBezTo>
                      <a:pt x="1239" y="1724"/>
                      <a:pt x="1186" y="2024"/>
                      <a:pt x="1152" y="2332"/>
                    </a:cubicBezTo>
                    <a:cubicBezTo>
                      <a:pt x="1134" y="2490"/>
                      <a:pt x="1117" y="2666"/>
                      <a:pt x="1117" y="2832"/>
                    </a:cubicBezTo>
                    <a:cubicBezTo>
                      <a:pt x="1089" y="2780"/>
                      <a:pt x="1055" y="2727"/>
                      <a:pt x="1028" y="2682"/>
                    </a:cubicBezTo>
                    <a:cubicBezTo>
                      <a:pt x="914" y="2507"/>
                      <a:pt x="817" y="2385"/>
                      <a:pt x="711" y="2279"/>
                    </a:cubicBezTo>
                    <a:cubicBezTo>
                      <a:pt x="667" y="2227"/>
                      <a:pt x="614" y="2182"/>
                      <a:pt x="553" y="2146"/>
                    </a:cubicBezTo>
                    <a:cubicBezTo>
                      <a:pt x="500" y="2111"/>
                      <a:pt x="439" y="2094"/>
                      <a:pt x="386" y="2094"/>
                    </a:cubicBezTo>
                    <a:cubicBezTo>
                      <a:pt x="325" y="2094"/>
                      <a:pt x="281" y="2102"/>
                      <a:pt x="237" y="2130"/>
                    </a:cubicBezTo>
                    <a:cubicBezTo>
                      <a:pt x="175" y="2163"/>
                      <a:pt x="131" y="2235"/>
                      <a:pt x="106" y="2288"/>
                    </a:cubicBezTo>
                    <a:cubicBezTo>
                      <a:pt x="87" y="2332"/>
                      <a:pt x="70" y="2366"/>
                      <a:pt x="61" y="2410"/>
                    </a:cubicBezTo>
                    <a:cubicBezTo>
                      <a:pt x="45" y="2455"/>
                      <a:pt x="26" y="2507"/>
                      <a:pt x="17" y="2560"/>
                    </a:cubicBezTo>
                    <a:cubicBezTo>
                      <a:pt x="0" y="2638"/>
                      <a:pt x="0" y="2727"/>
                      <a:pt x="0" y="2824"/>
                    </a:cubicBezTo>
                    <a:cubicBezTo>
                      <a:pt x="9" y="2902"/>
                      <a:pt x="17" y="2991"/>
                      <a:pt x="34" y="3088"/>
                    </a:cubicBezTo>
                    <a:cubicBezTo>
                      <a:pt x="61" y="3185"/>
                      <a:pt x="87" y="3282"/>
                      <a:pt x="131" y="3396"/>
                    </a:cubicBezTo>
                    <a:cubicBezTo>
                      <a:pt x="203" y="3579"/>
                      <a:pt x="298" y="3774"/>
                      <a:pt x="422" y="3985"/>
                    </a:cubicBezTo>
                    <a:cubicBezTo>
                      <a:pt x="536" y="4168"/>
                      <a:pt x="659" y="4354"/>
                      <a:pt x="817" y="4537"/>
                    </a:cubicBezTo>
                    <a:cubicBezTo>
                      <a:pt x="836" y="4565"/>
                      <a:pt x="861" y="4601"/>
                      <a:pt x="878" y="4626"/>
                    </a:cubicBezTo>
                    <a:lnTo>
                      <a:pt x="878" y="4643"/>
                    </a:lnTo>
                    <a:cubicBezTo>
                      <a:pt x="878" y="4662"/>
                      <a:pt x="889" y="4687"/>
                      <a:pt x="897" y="4696"/>
                    </a:cubicBezTo>
                    <a:cubicBezTo>
                      <a:pt x="914" y="4740"/>
                      <a:pt x="941" y="4784"/>
                      <a:pt x="967" y="4829"/>
                    </a:cubicBezTo>
                    <a:cubicBezTo>
                      <a:pt x="994" y="4865"/>
                      <a:pt x="1028" y="4898"/>
                      <a:pt x="1055" y="4934"/>
                    </a:cubicBezTo>
                    <a:cubicBezTo>
                      <a:pt x="1125" y="5012"/>
                      <a:pt x="1205" y="5076"/>
                      <a:pt x="1300" y="5145"/>
                    </a:cubicBezTo>
                    <a:cubicBezTo>
                      <a:pt x="1372" y="5190"/>
                      <a:pt x="1450" y="5223"/>
                      <a:pt x="1556" y="5259"/>
                    </a:cubicBezTo>
                    <a:cubicBezTo>
                      <a:pt x="1636" y="5276"/>
                      <a:pt x="1722" y="5295"/>
                      <a:pt x="1828" y="5295"/>
                    </a:cubicBezTo>
                    <a:lnTo>
                      <a:pt x="1864" y="5295"/>
                    </a:lnTo>
                    <a:cubicBezTo>
                      <a:pt x="1925" y="5295"/>
                      <a:pt x="2005" y="5295"/>
                      <a:pt x="2083" y="5276"/>
                    </a:cubicBezTo>
                    <a:cubicBezTo>
                      <a:pt x="2172" y="5259"/>
                      <a:pt x="2269" y="5234"/>
                      <a:pt x="2355" y="5198"/>
                    </a:cubicBezTo>
                    <a:cubicBezTo>
                      <a:pt x="2524" y="5145"/>
                      <a:pt x="2691" y="5057"/>
                      <a:pt x="2875" y="4926"/>
                    </a:cubicBezTo>
                    <a:cubicBezTo>
                      <a:pt x="3024" y="4829"/>
                      <a:pt x="3183" y="4706"/>
                      <a:pt x="3316" y="4548"/>
                    </a:cubicBezTo>
                    <a:cubicBezTo>
                      <a:pt x="3341" y="4512"/>
                      <a:pt x="3368" y="4476"/>
                      <a:pt x="3385" y="4442"/>
                    </a:cubicBezTo>
                    <a:cubicBezTo>
                      <a:pt x="3411" y="4390"/>
                      <a:pt x="3438" y="4345"/>
                      <a:pt x="3455" y="4293"/>
                    </a:cubicBezTo>
                    <a:cubicBezTo>
                      <a:pt x="3482" y="4212"/>
                      <a:pt x="3491" y="4126"/>
                      <a:pt x="3491" y="4010"/>
                    </a:cubicBezTo>
                    <a:cubicBezTo>
                      <a:pt x="3491" y="3923"/>
                      <a:pt x="3474" y="3843"/>
                      <a:pt x="3438" y="3765"/>
                    </a:cubicBezTo>
                    <a:cubicBezTo>
                      <a:pt x="3411" y="3685"/>
                      <a:pt x="3358" y="3632"/>
                      <a:pt x="3305" y="3588"/>
                    </a:cubicBezTo>
                    <a:cubicBezTo>
                      <a:pt x="3280" y="3562"/>
                      <a:pt x="3244" y="3554"/>
                      <a:pt x="3210" y="3535"/>
                    </a:cubicBezTo>
                    <a:cubicBezTo>
                      <a:pt x="3174" y="3527"/>
                      <a:pt x="3138" y="3518"/>
                      <a:pt x="3086" y="3518"/>
                    </a:cubicBezTo>
                    <a:lnTo>
                      <a:pt x="3052" y="3518"/>
                    </a:lnTo>
                    <a:lnTo>
                      <a:pt x="3113" y="3421"/>
                    </a:lnTo>
                    <a:lnTo>
                      <a:pt x="3166" y="3324"/>
                    </a:lnTo>
                    <a:cubicBezTo>
                      <a:pt x="3280" y="3124"/>
                      <a:pt x="3358" y="2955"/>
                      <a:pt x="3421" y="2796"/>
                    </a:cubicBezTo>
                    <a:cubicBezTo>
                      <a:pt x="3474" y="2649"/>
                      <a:pt x="3535" y="2480"/>
                      <a:pt x="3527" y="2296"/>
                    </a:cubicBezTo>
                    <a:cubicBezTo>
                      <a:pt x="3527" y="2146"/>
                      <a:pt x="3455" y="2016"/>
                      <a:pt x="3349" y="1935"/>
                    </a:cubicBezTo>
                    <a:cubicBezTo>
                      <a:pt x="3305" y="1910"/>
                      <a:pt x="3252" y="1891"/>
                      <a:pt x="3191" y="1891"/>
                    </a:cubicBezTo>
                    <a:cubicBezTo>
                      <a:pt x="3157" y="1891"/>
                      <a:pt x="3130" y="1900"/>
                      <a:pt x="3105" y="1900"/>
                    </a:cubicBezTo>
                    <a:cubicBezTo>
                      <a:pt x="3077" y="1910"/>
                      <a:pt x="3052" y="1927"/>
                      <a:pt x="3024" y="1935"/>
                    </a:cubicBezTo>
                    <a:cubicBezTo>
                      <a:pt x="2972" y="1971"/>
                      <a:pt x="2919" y="2016"/>
                      <a:pt x="2875" y="2058"/>
                    </a:cubicBezTo>
                    <a:cubicBezTo>
                      <a:pt x="2822" y="2102"/>
                      <a:pt x="2788" y="2155"/>
                      <a:pt x="2752" y="2199"/>
                    </a:cubicBezTo>
                    <a:lnTo>
                      <a:pt x="2761" y="2174"/>
                    </a:lnTo>
                    <a:lnTo>
                      <a:pt x="2788" y="2077"/>
                    </a:lnTo>
                    <a:cubicBezTo>
                      <a:pt x="2849" y="1857"/>
                      <a:pt x="2883" y="1663"/>
                      <a:pt x="2910" y="1469"/>
                    </a:cubicBezTo>
                    <a:cubicBezTo>
                      <a:pt x="2946" y="1258"/>
                      <a:pt x="2955" y="1074"/>
                      <a:pt x="2946" y="897"/>
                    </a:cubicBezTo>
                    <a:cubicBezTo>
                      <a:pt x="2946" y="827"/>
                      <a:pt x="2927" y="739"/>
                      <a:pt x="2910" y="652"/>
                    </a:cubicBezTo>
                    <a:cubicBezTo>
                      <a:pt x="2894" y="581"/>
                      <a:pt x="2866" y="502"/>
                      <a:pt x="2830" y="422"/>
                    </a:cubicBezTo>
                    <a:cubicBezTo>
                      <a:pt x="2805" y="361"/>
                      <a:pt x="2769" y="300"/>
                      <a:pt x="2716" y="247"/>
                    </a:cubicBezTo>
                    <a:cubicBezTo>
                      <a:pt x="2664" y="186"/>
                      <a:pt x="2602" y="142"/>
                      <a:pt x="2550" y="106"/>
                    </a:cubicBezTo>
                    <a:cubicBezTo>
                      <a:pt x="2505" y="80"/>
                      <a:pt x="2452" y="53"/>
                      <a:pt x="2400" y="36"/>
                    </a:cubicBezTo>
                    <a:cubicBezTo>
                      <a:pt x="2347" y="19"/>
                      <a:pt x="2303" y="0"/>
                      <a:pt x="2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518;p41">
                <a:extLst>
                  <a:ext uri="{FF2B5EF4-FFF2-40B4-BE49-F238E27FC236}">
                    <a16:creationId xmlns:a16="http://schemas.microsoft.com/office/drawing/2014/main" id="{14AD0F0F-672F-4A9E-B856-DF87E6373ABB}"/>
                  </a:ext>
                </a:extLst>
              </p:cNvPr>
              <p:cNvSpPr/>
              <p:nvPr/>
            </p:nvSpPr>
            <p:spPr>
              <a:xfrm rot="-1758609" flipH="1">
                <a:off x="6031755" y="3701609"/>
                <a:ext cx="261404" cy="45055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926" extrusionOk="0">
                    <a:moveTo>
                      <a:pt x="1953" y="1"/>
                    </a:moveTo>
                    <a:cubicBezTo>
                      <a:pt x="1934" y="1"/>
                      <a:pt x="1908" y="18"/>
                      <a:pt x="1908" y="35"/>
                    </a:cubicBezTo>
                    <a:cubicBezTo>
                      <a:pt x="1864" y="431"/>
                      <a:pt x="1803" y="817"/>
                      <a:pt x="1742" y="1206"/>
                    </a:cubicBezTo>
                    <a:cubicBezTo>
                      <a:pt x="1706" y="1153"/>
                      <a:pt x="1680" y="1109"/>
                      <a:pt x="1653" y="1056"/>
                    </a:cubicBezTo>
                    <a:cubicBezTo>
                      <a:pt x="1617" y="984"/>
                      <a:pt x="1583" y="915"/>
                      <a:pt x="1556" y="836"/>
                    </a:cubicBezTo>
                    <a:cubicBezTo>
                      <a:pt x="1547" y="826"/>
                      <a:pt x="1531" y="817"/>
                      <a:pt x="1512" y="817"/>
                    </a:cubicBezTo>
                    <a:lnTo>
                      <a:pt x="1486" y="817"/>
                    </a:lnTo>
                    <a:cubicBezTo>
                      <a:pt x="1478" y="826"/>
                      <a:pt x="1469" y="836"/>
                      <a:pt x="1469" y="845"/>
                    </a:cubicBezTo>
                    <a:cubicBezTo>
                      <a:pt x="1459" y="862"/>
                      <a:pt x="1459" y="870"/>
                      <a:pt x="1469" y="889"/>
                    </a:cubicBezTo>
                    <a:cubicBezTo>
                      <a:pt x="1495" y="959"/>
                      <a:pt x="1531" y="1029"/>
                      <a:pt x="1564" y="1100"/>
                    </a:cubicBezTo>
                    <a:cubicBezTo>
                      <a:pt x="1600" y="1170"/>
                      <a:pt x="1645" y="1231"/>
                      <a:pt x="1680" y="1301"/>
                    </a:cubicBezTo>
                    <a:cubicBezTo>
                      <a:pt x="1689" y="1311"/>
                      <a:pt x="1697" y="1320"/>
                      <a:pt x="1714" y="1328"/>
                    </a:cubicBezTo>
                    <a:cubicBezTo>
                      <a:pt x="1653" y="1698"/>
                      <a:pt x="1583" y="2075"/>
                      <a:pt x="1512" y="2445"/>
                    </a:cubicBezTo>
                    <a:cubicBezTo>
                      <a:pt x="1442" y="2797"/>
                      <a:pt x="1372" y="3158"/>
                      <a:pt x="1301" y="3508"/>
                    </a:cubicBezTo>
                    <a:cubicBezTo>
                      <a:pt x="1258" y="3474"/>
                      <a:pt x="1214" y="3430"/>
                      <a:pt x="1170" y="3394"/>
                    </a:cubicBezTo>
                    <a:cubicBezTo>
                      <a:pt x="1117" y="3350"/>
                      <a:pt x="1064" y="3306"/>
                      <a:pt x="1011" y="3253"/>
                    </a:cubicBezTo>
                    <a:cubicBezTo>
                      <a:pt x="959" y="3200"/>
                      <a:pt x="906" y="3147"/>
                      <a:pt x="862" y="3095"/>
                    </a:cubicBezTo>
                    <a:cubicBezTo>
                      <a:pt x="756" y="2981"/>
                      <a:pt x="651" y="2850"/>
                      <a:pt x="562" y="2717"/>
                    </a:cubicBezTo>
                    <a:cubicBezTo>
                      <a:pt x="387" y="2461"/>
                      <a:pt x="237" y="2198"/>
                      <a:pt x="98" y="1925"/>
                    </a:cubicBezTo>
                    <a:cubicBezTo>
                      <a:pt x="87" y="1909"/>
                      <a:pt x="70" y="1900"/>
                      <a:pt x="53" y="1900"/>
                    </a:cubicBezTo>
                    <a:lnTo>
                      <a:pt x="34" y="1900"/>
                    </a:lnTo>
                    <a:cubicBezTo>
                      <a:pt x="9" y="1917"/>
                      <a:pt x="1" y="1944"/>
                      <a:pt x="9" y="1970"/>
                    </a:cubicBezTo>
                    <a:cubicBezTo>
                      <a:pt x="87" y="2128"/>
                      <a:pt x="176" y="2278"/>
                      <a:pt x="264" y="2428"/>
                    </a:cubicBezTo>
                    <a:cubicBezTo>
                      <a:pt x="351" y="2594"/>
                      <a:pt x="448" y="2744"/>
                      <a:pt x="553" y="2894"/>
                    </a:cubicBezTo>
                    <a:cubicBezTo>
                      <a:pt x="659" y="3042"/>
                      <a:pt x="773" y="3183"/>
                      <a:pt x="897" y="3316"/>
                    </a:cubicBezTo>
                    <a:cubicBezTo>
                      <a:pt x="959" y="3377"/>
                      <a:pt x="1020" y="3439"/>
                      <a:pt x="1090" y="3491"/>
                    </a:cubicBezTo>
                    <a:cubicBezTo>
                      <a:pt x="1125" y="3517"/>
                      <a:pt x="1153" y="3544"/>
                      <a:pt x="1187" y="3569"/>
                    </a:cubicBezTo>
                    <a:cubicBezTo>
                      <a:pt x="1214" y="3597"/>
                      <a:pt x="1248" y="3614"/>
                      <a:pt x="1275" y="3633"/>
                    </a:cubicBezTo>
                    <a:lnTo>
                      <a:pt x="1275" y="3641"/>
                    </a:lnTo>
                    <a:cubicBezTo>
                      <a:pt x="1231" y="3844"/>
                      <a:pt x="1195" y="4036"/>
                      <a:pt x="1153" y="4238"/>
                    </a:cubicBezTo>
                    <a:cubicBezTo>
                      <a:pt x="1117" y="4441"/>
                      <a:pt x="1073" y="4635"/>
                      <a:pt x="1037" y="4836"/>
                    </a:cubicBezTo>
                    <a:cubicBezTo>
                      <a:pt x="1028" y="4880"/>
                      <a:pt x="1047" y="4916"/>
                      <a:pt x="1090" y="4924"/>
                    </a:cubicBezTo>
                    <a:cubicBezTo>
                      <a:pt x="1094" y="4925"/>
                      <a:pt x="1099" y="4926"/>
                      <a:pt x="1104" y="4926"/>
                    </a:cubicBezTo>
                    <a:cubicBezTo>
                      <a:pt x="1136" y="4926"/>
                      <a:pt x="1171" y="4903"/>
                      <a:pt x="1178" y="4871"/>
                    </a:cubicBezTo>
                    <a:cubicBezTo>
                      <a:pt x="1222" y="4669"/>
                      <a:pt x="1267" y="4477"/>
                      <a:pt x="1301" y="4274"/>
                    </a:cubicBezTo>
                    <a:cubicBezTo>
                      <a:pt x="1328" y="4169"/>
                      <a:pt x="1345" y="4055"/>
                      <a:pt x="1372" y="3949"/>
                    </a:cubicBezTo>
                    <a:cubicBezTo>
                      <a:pt x="1372" y="3944"/>
                      <a:pt x="1374" y="3944"/>
                      <a:pt x="1377" y="3944"/>
                    </a:cubicBezTo>
                    <a:cubicBezTo>
                      <a:pt x="1379" y="3944"/>
                      <a:pt x="1381" y="3944"/>
                      <a:pt x="1381" y="3939"/>
                    </a:cubicBezTo>
                    <a:lnTo>
                      <a:pt x="1398" y="3939"/>
                    </a:lnTo>
                    <a:cubicBezTo>
                      <a:pt x="1459" y="3913"/>
                      <a:pt x="1522" y="3896"/>
                      <a:pt x="1583" y="3878"/>
                    </a:cubicBezTo>
                    <a:cubicBezTo>
                      <a:pt x="1609" y="3869"/>
                      <a:pt x="1645" y="3869"/>
                      <a:pt x="1670" y="3861"/>
                    </a:cubicBezTo>
                    <a:cubicBezTo>
                      <a:pt x="1706" y="3852"/>
                      <a:pt x="1733" y="3844"/>
                      <a:pt x="1767" y="3833"/>
                    </a:cubicBezTo>
                    <a:cubicBezTo>
                      <a:pt x="1900" y="3799"/>
                      <a:pt x="2022" y="3755"/>
                      <a:pt x="2145" y="3711"/>
                    </a:cubicBezTo>
                    <a:cubicBezTo>
                      <a:pt x="2269" y="3675"/>
                      <a:pt x="2392" y="3622"/>
                      <a:pt x="2506" y="3561"/>
                    </a:cubicBezTo>
                    <a:cubicBezTo>
                      <a:pt x="2620" y="3508"/>
                      <a:pt x="2736" y="3439"/>
                      <a:pt x="2831" y="3350"/>
                    </a:cubicBezTo>
                    <a:cubicBezTo>
                      <a:pt x="2858" y="3341"/>
                      <a:pt x="2858" y="3306"/>
                      <a:pt x="2841" y="3289"/>
                    </a:cubicBezTo>
                    <a:cubicBezTo>
                      <a:pt x="2831" y="3272"/>
                      <a:pt x="2814" y="3272"/>
                      <a:pt x="2805" y="3272"/>
                    </a:cubicBezTo>
                    <a:cubicBezTo>
                      <a:pt x="2797" y="3272"/>
                      <a:pt x="2778" y="3272"/>
                      <a:pt x="2769" y="3280"/>
                    </a:cubicBezTo>
                    <a:cubicBezTo>
                      <a:pt x="2736" y="3306"/>
                      <a:pt x="2691" y="3341"/>
                      <a:pt x="2655" y="3369"/>
                    </a:cubicBezTo>
                    <a:cubicBezTo>
                      <a:pt x="2550" y="3430"/>
                      <a:pt x="2453" y="3483"/>
                      <a:pt x="2347" y="3536"/>
                    </a:cubicBezTo>
                    <a:cubicBezTo>
                      <a:pt x="2242" y="3580"/>
                      <a:pt x="2136" y="3614"/>
                      <a:pt x="2022" y="3658"/>
                    </a:cubicBezTo>
                    <a:cubicBezTo>
                      <a:pt x="1917" y="3694"/>
                      <a:pt x="1803" y="3719"/>
                      <a:pt x="1689" y="3755"/>
                    </a:cubicBezTo>
                    <a:cubicBezTo>
                      <a:pt x="1592" y="3780"/>
                      <a:pt x="1495" y="3799"/>
                      <a:pt x="1398" y="3825"/>
                    </a:cubicBezTo>
                    <a:cubicBezTo>
                      <a:pt x="1406" y="3772"/>
                      <a:pt x="1417" y="3719"/>
                      <a:pt x="1425" y="3675"/>
                    </a:cubicBezTo>
                    <a:cubicBezTo>
                      <a:pt x="1469" y="3464"/>
                      <a:pt x="1503" y="3263"/>
                      <a:pt x="1547" y="3052"/>
                    </a:cubicBezTo>
                    <a:lnTo>
                      <a:pt x="1564" y="3052"/>
                    </a:lnTo>
                    <a:cubicBezTo>
                      <a:pt x="1680" y="2981"/>
                      <a:pt x="1786" y="2903"/>
                      <a:pt x="1891" y="2822"/>
                    </a:cubicBezTo>
                    <a:cubicBezTo>
                      <a:pt x="2005" y="2736"/>
                      <a:pt x="2111" y="2647"/>
                      <a:pt x="2208" y="2550"/>
                    </a:cubicBezTo>
                    <a:cubicBezTo>
                      <a:pt x="2419" y="2356"/>
                      <a:pt x="2620" y="2145"/>
                      <a:pt x="2822" y="1934"/>
                    </a:cubicBezTo>
                    <a:cubicBezTo>
                      <a:pt x="2831" y="1925"/>
                      <a:pt x="2831" y="1917"/>
                      <a:pt x="2831" y="1900"/>
                    </a:cubicBezTo>
                    <a:cubicBezTo>
                      <a:pt x="2831" y="1892"/>
                      <a:pt x="2831" y="1873"/>
                      <a:pt x="2822" y="1864"/>
                    </a:cubicBezTo>
                    <a:cubicBezTo>
                      <a:pt x="2814" y="1856"/>
                      <a:pt x="2805" y="1847"/>
                      <a:pt x="2788" y="1847"/>
                    </a:cubicBezTo>
                    <a:cubicBezTo>
                      <a:pt x="2778" y="1847"/>
                      <a:pt x="2761" y="1856"/>
                      <a:pt x="2752" y="1864"/>
                    </a:cubicBezTo>
                    <a:cubicBezTo>
                      <a:pt x="2567" y="2067"/>
                      <a:pt x="2375" y="2261"/>
                      <a:pt x="2164" y="2445"/>
                    </a:cubicBezTo>
                    <a:cubicBezTo>
                      <a:pt x="2058" y="2542"/>
                      <a:pt x="1953" y="2630"/>
                      <a:pt x="1847" y="2717"/>
                    </a:cubicBezTo>
                    <a:cubicBezTo>
                      <a:pt x="1758" y="2789"/>
                      <a:pt x="1661" y="2858"/>
                      <a:pt x="1564" y="2919"/>
                    </a:cubicBezTo>
                    <a:cubicBezTo>
                      <a:pt x="1600" y="2770"/>
                      <a:pt x="1628" y="2630"/>
                      <a:pt x="1653" y="2480"/>
                    </a:cubicBezTo>
                    <a:cubicBezTo>
                      <a:pt x="1723" y="2075"/>
                      <a:pt x="1786" y="1670"/>
                      <a:pt x="1847" y="1275"/>
                    </a:cubicBezTo>
                    <a:cubicBezTo>
                      <a:pt x="1900" y="870"/>
                      <a:pt x="1953" y="467"/>
                      <a:pt x="2005" y="62"/>
                    </a:cubicBezTo>
                    <a:cubicBezTo>
                      <a:pt x="2005" y="45"/>
                      <a:pt x="2005" y="35"/>
                      <a:pt x="1997" y="26"/>
                    </a:cubicBezTo>
                    <a:cubicBezTo>
                      <a:pt x="1986" y="9"/>
                      <a:pt x="1978" y="1"/>
                      <a:pt x="19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519;p41">
                <a:extLst>
                  <a:ext uri="{FF2B5EF4-FFF2-40B4-BE49-F238E27FC236}">
                    <a16:creationId xmlns:a16="http://schemas.microsoft.com/office/drawing/2014/main" id="{DA9B03B5-DDA5-126B-094D-07E24DC4E686}"/>
                  </a:ext>
                </a:extLst>
              </p:cNvPr>
              <p:cNvSpPr/>
              <p:nvPr/>
            </p:nvSpPr>
            <p:spPr>
              <a:xfrm rot="-1758609" flipH="1">
                <a:off x="6285385" y="3936502"/>
                <a:ext cx="465643" cy="879884"/>
              </a:xfrm>
              <a:custGeom>
                <a:avLst/>
                <a:gdLst/>
                <a:ahLst/>
                <a:cxnLst/>
                <a:rect l="l" t="t" r="r" b="b"/>
                <a:pathLst>
                  <a:path w="5091" h="9620" extrusionOk="0">
                    <a:moveTo>
                      <a:pt x="273" y="6076"/>
                    </a:moveTo>
                    <a:lnTo>
                      <a:pt x="273" y="6093"/>
                    </a:lnTo>
                    <a:lnTo>
                      <a:pt x="264" y="6093"/>
                    </a:lnTo>
                    <a:lnTo>
                      <a:pt x="273" y="6076"/>
                    </a:lnTo>
                    <a:close/>
                    <a:moveTo>
                      <a:pt x="3192" y="1"/>
                    </a:moveTo>
                    <a:cubicBezTo>
                      <a:pt x="3097" y="1"/>
                      <a:pt x="2999" y="9"/>
                      <a:pt x="2875" y="35"/>
                    </a:cubicBezTo>
                    <a:cubicBezTo>
                      <a:pt x="2727" y="62"/>
                      <a:pt x="2569" y="106"/>
                      <a:pt x="2411" y="159"/>
                    </a:cubicBezTo>
                    <a:cubicBezTo>
                      <a:pt x="2147" y="254"/>
                      <a:pt x="1892" y="412"/>
                      <a:pt x="1653" y="606"/>
                    </a:cubicBezTo>
                    <a:cubicBezTo>
                      <a:pt x="1223" y="959"/>
                      <a:pt x="881" y="1459"/>
                      <a:pt x="598" y="2128"/>
                    </a:cubicBezTo>
                    <a:cubicBezTo>
                      <a:pt x="343" y="2717"/>
                      <a:pt x="176" y="3386"/>
                      <a:pt x="79" y="4133"/>
                    </a:cubicBezTo>
                    <a:cubicBezTo>
                      <a:pt x="37" y="4511"/>
                      <a:pt x="18" y="4888"/>
                      <a:pt x="9" y="5196"/>
                    </a:cubicBezTo>
                    <a:cubicBezTo>
                      <a:pt x="1" y="5566"/>
                      <a:pt x="1" y="5927"/>
                      <a:pt x="18" y="6279"/>
                    </a:cubicBezTo>
                    <a:cubicBezTo>
                      <a:pt x="53" y="6929"/>
                      <a:pt x="131" y="7518"/>
                      <a:pt x="248" y="8073"/>
                    </a:cubicBezTo>
                    <a:cubicBezTo>
                      <a:pt x="370" y="8626"/>
                      <a:pt x="528" y="9084"/>
                      <a:pt x="722" y="9461"/>
                    </a:cubicBezTo>
                    <a:cubicBezTo>
                      <a:pt x="731" y="9470"/>
                      <a:pt x="739" y="9478"/>
                      <a:pt x="748" y="9487"/>
                    </a:cubicBezTo>
                    <a:cubicBezTo>
                      <a:pt x="739" y="9514"/>
                      <a:pt x="756" y="9550"/>
                      <a:pt x="765" y="9567"/>
                    </a:cubicBezTo>
                    <a:cubicBezTo>
                      <a:pt x="792" y="9592"/>
                      <a:pt x="817" y="9611"/>
                      <a:pt x="853" y="9620"/>
                    </a:cubicBezTo>
                    <a:lnTo>
                      <a:pt x="862" y="9620"/>
                    </a:lnTo>
                    <a:cubicBezTo>
                      <a:pt x="906" y="9620"/>
                      <a:pt x="933" y="9611"/>
                      <a:pt x="950" y="9592"/>
                    </a:cubicBezTo>
                    <a:cubicBezTo>
                      <a:pt x="1442" y="9303"/>
                      <a:pt x="1830" y="8873"/>
                      <a:pt x="2119" y="8529"/>
                    </a:cubicBezTo>
                    <a:cubicBezTo>
                      <a:pt x="2472" y="8090"/>
                      <a:pt x="2814" y="7651"/>
                      <a:pt x="3122" y="7201"/>
                    </a:cubicBezTo>
                    <a:cubicBezTo>
                      <a:pt x="3913" y="6093"/>
                      <a:pt x="4424" y="5127"/>
                      <a:pt x="4749" y="4169"/>
                    </a:cubicBezTo>
                    <a:cubicBezTo>
                      <a:pt x="4838" y="3886"/>
                      <a:pt x="4916" y="3605"/>
                      <a:pt x="4968" y="3325"/>
                    </a:cubicBezTo>
                    <a:cubicBezTo>
                      <a:pt x="5021" y="3103"/>
                      <a:pt x="5049" y="2911"/>
                      <a:pt x="5057" y="2725"/>
                    </a:cubicBezTo>
                    <a:cubicBezTo>
                      <a:pt x="5091" y="2312"/>
                      <a:pt x="5065" y="1934"/>
                      <a:pt x="4977" y="1583"/>
                    </a:cubicBezTo>
                    <a:cubicBezTo>
                      <a:pt x="4880" y="1161"/>
                      <a:pt x="4722" y="826"/>
                      <a:pt x="4510" y="571"/>
                    </a:cubicBezTo>
                    <a:cubicBezTo>
                      <a:pt x="4449" y="501"/>
                      <a:pt x="4380" y="431"/>
                      <a:pt x="4310" y="370"/>
                    </a:cubicBezTo>
                    <a:cubicBezTo>
                      <a:pt x="4230" y="298"/>
                      <a:pt x="4141" y="246"/>
                      <a:pt x="4055" y="193"/>
                    </a:cubicBezTo>
                    <a:cubicBezTo>
                      <a:pt x="3905" y="115"/>
                      <a:pt x="3730" y="53"/>
                      <a:pt x="3519" y="18"/>
                    </a:cubicBezTo>
                    <a:cubicBezTo>
                      <a:pt x="3422" y="1"/>
                      <a:pt x="3333" y="1"/>
                      <a:pt x="32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520;p41">
                <a:extLst>
                  <a:ext uri="{FF2B5EF4-FFF2-40B4-BE49-F238E27FC236}">
                    <a16:creationId xmlns:a16="http://schemas.microsoft.com/office/drawing/2014/main" id="{E8003DF1-BF86-7006-22B2-2C19D82A2A87}"/>
                  </a:ext>
                </a:extLst>
              </p:cNvPr>
              <p:cNvSpPr/>
              <p:nvPr/>
            </p:nvSpPr>
            <p:spPr>
              <a:xfrm rot="-1758609" flipH="1">
                <a:off x="6182458" y="4106959"/>
                <a:ext cx="226831" cy="84147"/>
              </a:xfrm>
              <a:custGeom>
                <a:avLst/>
                <a:gdLst/>
                <a:ahLst/>
                <a:cxnLst/>
                <a:rect l="l" t="t" r="r" b="b"/>
                <a:pathLst>
                  <a:path w="2480" h="920" extrusionOk="0">
                    <a:moveTo>
                      <a:pt x="2083" y="739"/>
                    </a:moveTo>
                    <a:lnTo>
                      <a:pt x="2087" y="742"/>
                    </a:lnTo>
                    <a:lnTo>
                      <a:pt x="2087" y="742"/>
                    </a:lnTo>
                    <a:cubicBezTo>
                      <a:pt x="2086" y="741"/>
                      <a:pt x="2084" y="740"/>
                      <a:pt x="2083" y="739"/>
                    </a:cubicBezTo>
                    <a:close/>
                    <a:moveTo>
                      <a:pt x="53" y="1"/>
                    </a:moveTo>
                    <a:cubicBezTo>
                      <a:pt x="25" y="1"/>
                      <a:pt x="9" y="20"/>
                      <a:pt x="0" y="45"/>
                    </a:cubicBezTo>
                    <a:cubicBezTo>
                      <a:pt x="0" y="72"/>
                      <a:pt x="17" y="98"/>
                      <a:pt x="44" y="98"/>
                    </a:cubicBezTo>
                    <a:cubicBezTo>
                      <a:pt x="361" y="125"/>
                      <a:pt x="667" y="186"/>
                      <a:pt x="975" y="264"/>
                    </a:cubicBezTo>
                    <a:lnTo>
                      <a:pt x="958" y="264"/>
                    </a:lnTo>
                    <a:cubicBezTo>
                      <a:pt x="1152" y="317"/>
                      <a:pt x="1344" y="389"/>
                      <a:pt x="1530" y="459"/>
                    </a:cubicBezTo>
                    <a:cubicBezTo>
                      <a:pt x="1722" y="539"/>
                      <a:pt x="1916" y="634"/>
                      <a:pt x="2102" y="750"/>
                    </a:cubicBezTo>
                    <a:lnTo>
                      <a:pt x="2087" y="742"/>
                    </a:lnTo>
                    <a:lnTo>
                      <a:pt x="2087" y="742"/>
                    </a:lnTo>
                    <a:cubicBezTo>
                      <a:pt x="2166" y="786"/>
                      <a:pt x="2251" y="846"/>
                      <a:pt x="2338" y="897"/>
                    </a:cubicBezTo>
                    <a:cubicBezTo>
                      <a:pt x="2351" y="911"/>
                      <a:pt x="2364" y="920"/>
                      <a:pt x="2381" y="920"/>
                    </a:cubicBezTo>
                    <a:cubicBezTo>
                      <a:pt x="2387" y="920"/>
                      <a:pt x="2393" y="919"/>
                      <a:pt x="2400" y="916"/>
                    </a:cubicBezTo>
                    <a:cubicBezTo>
                      <a:pt x="2419" y="916"/>
                      <a:pt x="2435" y="908"/>
                      <a:pt x="2452" y="889"/>
                    </a:cubicBezTo>
                    <a:cubicBezTo>
                      <a:pt x="2480" y="855"/>
                      <a:pt x="2471" y="803"/>
                      <a:pt x="2435" y="775"/>
                    </a:cubicBezTo>
                    <a:cubicBezTo>
                      <a:pt x="2083" y="539"/>
                      <a:pt x="1705" y="353"/>
                      <a:pt x="1300" y="222"/>
                    </a:cubicBezTo>
                    <a:cubicBezTo>
                      <a:pt x="1100" y="159"/>
                      <a:pt x="897" y="117"/>
                      <a:pt x="694" y="72"/>
                    </a:cubicBezTo>
                    <a:cubicBezTo>
                      <a:pt x="483" y="36"/>
                      <a:pt x="272" y="20"/>
                      <a:pt x="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521;p41">
                <a:extLst>
                  <a:ext uri="{FF2B5EF4-FFF2-40B4-BE49-F238E27FC236}">
                    <a16:creationId xmlns:a16="http://schemas.microsoft.com/office/drawing/2014/main" id="{1F0ED50F-13B8-FC90-7F0C-2B1D9BDDB3AB}"/>
                  </a:ext>
                </a:extLst>
              </p:cNvPr>
              <p:cNvSpPr/>
              <p:nvPr/>
            </p:nvSpPr>
            <p:spPr>
              <a:xfrm rot="-1758609" flipH="1">
                <a:off x="6399495" y="4105648"/>
                <a:ext cx="111860" cy="29086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318" extrusionOk="0">
                    <a:moveTo>
                      <a:pt x="53" y="1"/>
                    </a:moveTo>
                    <a:cubicBezTo>
                      <a:pt x="36" y="1"/>
                      <a:pt x="9" y="9"/>
                      <a:pt x="9" y="36"/>
                    </a:cubicBezTo>
                    <a:cubicBezTo>
                      <a:pt x="0" y="62"/>
                      <a:pt x="17" y="89"/>
                      <a:pt x="45" y="98"/>
                    </a:cubicBezTo>
                    <a:cubicBezTo>
                      <a:pt x="194" y="106"/>
                      <a:pt x="334" y="123"/>
                      <a:pt x="484" y="150"/>
                    </a:cubicBezTo>
                    <a:cubicBezTo>
                      <a:pt x="633" y="176"/>
                      <a:pt x="783" y="212"/>
                      <a:pt x="933" y="256"/>
                    </a:cubicBezTo>
                    <a:cubicBezTo>
                      <a:pt x="1003" y="273"/>
                      <a:pt x="1072" y="292"/>
                      <a:pt x="1144" y="317"/>
                    </a:cubicBezTo>
                    <a:lnTo>
                      <a:pt x="1178" y="317"/>
                    </a:lnTo>
                    <a:cubicBezTo>
                      <a:pt x="1197" y="309"/>
                      <a:pt x="1205" y="300"/>
                      <a:pt x="1214" y="281"/>
                    </a:cubicBezTo>
                    <a:cubicBezTo>
                      <a:pt x="1222" y="273"/>
                      <a:pt x="1222" y="256"/>
                      <a:pt x="1214" y="248"/>
                    </a:cubicBezTo>
                    <a:cubicBezTo>
                      <a:pt x="1205" y="229"/>
                      <a:pt x="1197" y="220"/>
                      <a:pt x="1186" y="212"/>
                    </a:cubicBezTo>
                    <a:cubicBezTo>
                      <a:pt x="1003" y="159"/>
                      <a:pt x="828" y="106"/>
                      <a:pt x="642" y="70"/>
                    </a:cubicBezTo>
                    <a:cubicBezTo>
                      <a:pt x="448" y="36"/>
                      <a:pt x="256" y="9"/>
                      <a:pt x="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522;p41">
                <a:extLst>
                  <a:ext uri="{FF2B5EF4-FFF2-40B4-BE49-F238E27FC236}">
                    <a16:creationId xmlns:a16="http://schemas.microsoft.com/office/drawing/2014/main" id="{CD2F8639-A74D-99DB-AA76-9EFD51692C91}"/>
                  </a:ext>
                </a:extLst>
              </p:cNvPr>
              <p:cNvSpPr/>
              <p:nvPr/>
            </p:nvSpPr>
            <p:spPr>
              <a:xfrm rot="-1758609" flipH="1">
                <a:off x="6255271" y="4223131"/>
                <a:ext cx="124848" cy="48933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535" extrusionOk="0">
                    <a:moveTo>
                      <a:pt x="54" y="1"/>
                    </a:moveTo>
                    <a:cubicBezTo>
                      <a:pt x="28" y="1"/>
                      <a:pt x="12" y="28"/>
                      <a:pt x="12" y="45"/>
                    </a:cubicBezTo>
                    <a:cubicBezTo>
                      <a:pt x="1" y="62"/>
                      <a:pt x="12" y="71"/>
                      <a:pt x="20" y="81"/>
                    </a:cubicBezTo>
                    <a:cubicBezTo>
                      <a:pt x="28" y="98"/>
                      <a:pt x="37" y="98"/>
                      <a:pt x="45" y="106"/>
                    </a:cubicBezTo>
                    <a:cubicBezTo>
                      <a:pt x="73" y="106"/>
                      <a:pt x="90" y="115"/>
                      <a:pt x="107" y="123"/>
                    </a:cubicBezTo>
                    <a:lnTo>
                      <a:pt x="117" y="123"/>
                    </a:lnTo>
                    <a:cubicBezTo>
                      <a:pt x="503" y="239"/>
                      <a:pt x="881" y="379"/>
                      <a:pt x="1250" y="529"/>
                    </a:cubicBezTo>
                    <a:cubicBezTo>
                      <a:pt x="1262" y="533"/>
                      <a:pt x="1273" y="535"/>
                      <a:pt x="1284" y="535"/>
                    </a:cubicBezTo>
                    <a:cubicBezTo>
                      <a:pt x="1316" y="535"/>
                      <a:pt x="1343" y="517"/>
                      <a:pt x="1356" y="484"/>
                    </a:cubicBezTo>
                    <a:cubicBezTo>
                      <a:pt x="1364" y="450"/>
                      <a:pt x="1356" y="398"/>
                      <a:pt x="1312" y="387"/>
                    </a:cubicBezTo>
                    <a:cubicBezTo>
                      <a:pt x="1100" y="317"/>
                      <a:pt x="889" y="239"/>
                      <a:pt x="678" y="176"/>
                    </a:cubicBezTo>
                    <a:cubicBezTo>
                      <a:pt x="581" y="142"/>
                      <a:pt x="486" y="115"/>
                      <a:pt x="389" y="90"/>
                    </a:cubicBezTo>
                    <a:cubicBezTo>
                      <a:pt x="275" y="54"/>
                      <a:pt x="170" y="28"/>
                      <a:pt x="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523;p41">
                <a:extLst>
                  <a:ext uri="{FF2B5EF4-FFF2-40B4-BE49-F238E27FC236}">
                    <a16:creationId xmlns:a16="http://schemas.microsoft.com/office/drawing/2014/main" id="{6B9499EC-7C24-5B7B-6F8B-579E04DF9F79}"/>
                  </a:ext>
                </a:extLst>
              </p:cNvPr>
              <p:cNvSpPr/>
              <p:nvPr/>
            </p:nvSpPr>
            <p:spPr>
              <a:xfrm rot="-1758609" flipH="1">
                <a:off x="6367023" y="4249390"/>
                <a:ext cx="282441" cy="90641"/>
              </a:xfrm>
              <a:custGeom>
                <a:avLst/>
                <a:gdLst/>
                <a:ahLst/>
                <a:cxnLst/>
                <a:rect l="l" t="t" r="r" b="b"/>
                <a:pathLst>
                  <a:path w="3088" h="991" extrusionOk="0">
                    <a:moveTo>
                      <a:pt x="53" y="1"/>
                    </a:moveTo>
                    <a:cubicBezTo>
                      <a:pt x="28" y="1"/>
                      <a:pt x="11" y="18"/>
                      <a:pt x="0" y="35"/>
                    </a:cubicBezTo>
                    <a:cubicBezTo>
                      <a:pt x="0" y="62"/>
                      <a:pt x="19" y="87"/>
                      <a:pt x="44" y="96"/>
                    </a:cubicBezTo>
                    <a:cubicBezTo>
                      <a:pt x="203" y="115"/>
                      <a:pt x="353" y="149"/>
                      <a:pt x="511" y="184"/>
                    </a:cubicBezTo>
                    <a:cubicBezTo>
                      <a:pt x="669" y="220"/>
                      <a:pt x="836" y="265"/>
                      <a:pt x="994" y="307"/>
                    </a:cubicBezTo>
                    <a:cubicBezTo>
                      <a:pt x="1319" y="395"/>
                      <a:pt x="1636" y="501"/>
                      <a:pt x="1952" y="615"/>
                    </a:cubicBezTo>
                    <a:cubicBezTo>
                      <a:pt x="2121" y="676"/>
                      <a:pt x="2296" y="739"/>
                      <a:pt x="2463" y="801"/>
                    </a:cubicBezTo>
                    <a:cubicBezTo>
                      <a:pt x="2630" y="862"/>
                      <a:pt x="2796" y="923"/>
                      <a:pt x="2974" y="984"/>
                    </a:cubicBezTo>
                    <a:cubicBezTo>
                      <a:pt x="2982" y="988"/>
                      <a:pt x="2990" y="991"/>
                      <a:pt x="3000" y="991"/>
                    </a:cubicBezTo>
                    <a:cubicBezTo>
                      <a:pt x="3010" y="991"/>
                      <a:pt x="3021" y="988"/>
                      <a:pt x="3035" y="984"/>
                    </a:cubicBezTo>
                    <a:cubicBezTo>
                      <a:pt x="3052" y="976"/>
                      <a:pt x="3071" y="959"/>
                      <a:pt x="3079" y="940"/>
                    </a:cubicBezTo>
                    <a:cubicBezTo>
                      <a:pt x="3088" y="906"/>
                      <a:pt x="3071" y="853"/>
                      <a:pt x="3035" y="834"/>
                    </a:cubicBezTo>
                    <a:cubicBezTo>
                      <a:pt x="2921" y="792"/>
                      <a:pt x="2807" y="756"/>
                      <a:pt x="2691" y="712"/>
                    </a:cubicBezTo>
                    <a:cubicBezTo>
                      <a:pt x="2568" y="668"/>
                      <a:pt x="2446" y="623"/>
                      <a:pt x="2321" y="581"/>
                    </a:cubicBezTo>
                    <a:cubicBezTo>
                      <a:pt x="2077" y="501"/>
                      <a:pt x="1821" y="412"/>
                      <a:pt x="1574" y="334"/>
                    </a:cubicBezTo>
                    <a:cubicBezTo>
                      <a:pt x="1330" y="265"/>
                      <a:pt x="1083" y="193"/>
                      <a:pt x="836" y="132"/>
                    </a:cubicBezTo>
                    <a:cubicBezTo>
                      <a:pt x="713" y="106"/>
                      <a:pt x="580" y="79"/>
                      <a:pt x="450" y="54"/>
                    </a:cubicBezTo>
                    <a:cubicBezTo>
                      <a:pt x="317" y="35"/>
                      <a:pt x="194" y="18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524;p41">
                <a:extLst>
                  <a:ext uri="{FF2B5EF4-FFF2-40B4-BE49-F238E27FC236}">
                    <a16:creationId xmlns:a16="http://schemas.microsoft.com/office/drawing/2014/main" id="{3A4F373D-1671-94EA-5D9F-ACC2BDC979D0}"/>
                  </a:ext>
                </a:extLst>
              </p:cNvPr>
              <p:cNvSpPr/>
              <p:nvPr/>
            </p:nvSpPr>
            <p:spPr>
              <a:xfrm rot="-1758609" flipH="1">
                <a:off x="6441315" y="4212133"/>
                <a:ext cx="86891" cy="33659"/>
              </a:xfrm>
              <a:custGeom>
                <a:avLst/>
                <a:gdLst/>
                <a:ahLst/>
                <a:cxnLst/>
                <a:rect l="l" t="t" r="r" b="b"/>
                <a:pathLst>
                  <a:path w="950" h="368" extrusionOk="0">
                    <a:moveTo>
                      <a:pt x="45" y="1"/>
                    </a:moveTo>
                    <a:cubicBezTo>
                      <a:pt x="28" y="9"/>
                      <a:pt x="9" y="20"/>
                      <a:pt x="9" y="37"/>
                    </a:cubicBezTo>
                    <a:cubicBezTo>
                      <a:pt x="0" y="54"/>
                      <a:pt x="0" y="73"/>
                      <a:pt x="0" y="89"/>
                    </a:cubicBezTo>
                    <a:cubicBezTo>
                      <a:pt x="9" y="98"/>
                      <a:pt x="28" y="115"/>
                      <a:pt x="36" y="115"/>
                    </a:cubicBezTo>
                    <a:cubicBezTo>
                      <a:pt x="308" y="203"/>
                      <a:pt x="581" y="273"/>
                      <a:pt x="844" y="362"/>
                    </a:cubicBezTo>
                    <a:cubicBezTo>
                      <a:pt x="854" y="366"/>
                      <a:pt x="863" y="368"/>
                      <a:pt x="872" y="368"/>
                    </a:cubicBezTo>
                    <a:cubicBezTo>
                      <a:pt x="880" y="368"/>
                      <a:pt x="889" y="366"/>
                      <a:pt x="897" y="362"/>
                    </a:cubicBezTo>
                    <a:cubicBezTo>
                      <a:pt x="916" y="362"/>
                      <a:pt x="933" y="345"/>
                      <a:pt x="942" y="326"/>
                    </a:cubicBezTo>
                    <a:cubicBezTo>
                      <a:pt x="950" y="292"/>
                      <a:pt x="933" y="248"/>
                      <a:pt x="897" y="231"/>
                    </a:cubicBezTo>
                    <a:cubicBezTo>
                      <a:pt x="652" y="151"/>
                      <a:pt x="397" y="89"/>
                      <a:pt x="150" y="20"/>
                    </a:cubicBezTo>
                    <a:lnTo>
                      <a:pt x="159" y="20"/>
                    </a:lnTo>
                    <a:lnTo>
                      <a:pt x="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525;p41">
                <a:extLst>
                  <a:ext uri="{FF2B5EF4-FFF2-40B4-BE49-F238E27FC236}">
                    <a16:creationId xmlns:a16="http://schemas.microsoft.com/office/drawing/2014/main" id="{5F3C7CF7-C16D-882F-2E17-6350360E50E6}"/>
                  </a:ext>
                </a:extLst>
              </p:cNvPr>
              <p:cNvSpPr/>
              <p:nvPr/>
            </p:nvSpPr>
            <p:spPr>
              <a:xfrm rot="-1758609" flipH="1">
                <a:off x="6651449" y="4519819"/>
                <a:ext cx="93385" cy="24329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266" extrusionOk="0">
                    <a:moveTo>
                      <a:pt x="54" y="0"/>
                    </a:moveTo>
                    <a:cubicBezTo>
                      <a:pt x="26" y="0"/>
                      <a:pt x="9" y="17"/>
                      <a:pt x="1" y="42"/>
                    </a:cubicBezTo>
                    <a:cubicBezTo>
                      <a:pt x="1" y="70"/>
                      <a:pt x="18" y="95"/>
                      <a:pt x="45" y="95"/>
                    </a:cubicBezTo>
                    <a:cubicBezTo>
                      <a:pt x="351" y="131"/>
                      <a:pt x="659" y="192"/>
                      <a:pt x="959" y="264"/>
                    </a:cubicBezTo>
                    <a:cubicBezTo>
                      <a:pt x="962" y="265"/>
                      <a:pt x="966" y="266"/>
                      <a:pt x="969" y="266"/>
                    </a:cubicBezTo>
                    <a:cubicBezTo>
                      <a:pt x="991" y="266"/>
                      <a:pt x="1013" y="243"/>
                      <a:pt x="1020" y="228"/>
                    </a:cubicBezTo>
                    <a:cubicBezTo>
                      <a:pt x="1020" y="211"/>
                      <a:pt x="1012" y="201"/>
                      <a:pt x="1012" y="192"/>
                    </a:cubicBezTo>
                    <a:cubicBezTo>
                      <a:pt x="1003" y="175"/>
                      <a:pt x="984" y="175"/>
                      <a:pt x="976" y="167"/>
                    </a:cubicBezTo>
                    <a:cubicBezTo>
                      <a:pt x="668" y="95"/>
                      <a:pt x="370" y="34"/>
                      <a:pt x="62" y="9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526;p41">
                <a:extLst>
                  <a:ext uri="{FF2B5EF4-FFF2-40B4-BE49-F238E27FC236}">
                    <a16:creationId xmlns:a16="http://schemas.microsoft.com/office/drawing/2014/main" id="{E7AF0340-C596-9E30-823B-F86C2C193E25}"/>
                  </a:ext>
                </a:extLst>
              </p:cNvPr>
              <p:cNvSpPr/>
              <p:nvPr/>
            </p:nvSpPr>
            <p:spPr>
              <a:xfrm rot="-1758609" flipH="1">
                <a:off x="6525015" y="4389313"/>
                <a:ext cx="201221" cy="5670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620" extrusionOk="0">
                    <a:moveTo>
                      <a:pt x="45" y="1"/>
                    </a:moveTo>
                    <a:cubicBezTo>
                      <a:pt x="28" y="1"/>
                      <a:pt x="0" y="20"/>
                      <a:pt x="0" y="45"/>
                    </a:cubicBezTo>
                    <a:cubicBezTo>
                      <a:pt x="0" y="72"/>
                      <a:pt x="17" y="98"/>
                      <a:pt x="45" y="98"/>
                    </a:cubicBezTo>
                    <a:cubicBezTo>
                      <a:pt x="264" y="125"/>
                      <a:pt x="492" y="159"/>
                      <a:pt x="713" y="203"/>
                    </a:cubicBezTo>
                    <a:cubicBezTo>
                      <a:pt x="941" y="248"/>
                      <a:pt x="1161" y="292"/>
                      <a:pt x="1372" y="353"/>
                    </a:cubicBezTo>
                    <a:lnTo>
                      <a:pt x="1363" y="353"/>
                    </a:lnTo>
                    <a:cubicBezTo>
                      <a:pt x="1486" y="389"/>
                      <a:pt x="1610" y="423"/>
                      <a:pt x="1733" y="467"/>
                    </a:cubicBezTo>
                    <a:cubicBezTo>
                      <a:pt x="1864" y="511"/>
                      <a:pt x="1980" y="564"/>
                      <a:pt x="2102" y="617"/>
                    </a:cubicBezTo>
                    <a:cubicBezTo>
                      <a:pt x="2108" y="618"/>
                      <a:pt x="2115" y="619"/>
                      <a:pt x="2121" y="619"/>
                    </a:cubicBezTo>
                    <a:cubicBezTo>
                      <a:pt x="2149" y="619"/>
                      <a:pt x="2173" y="604"/>
                      <a:pt x="2180" y="581"/>
                    </a:cubicBezTo>
                    <a:cubicBezTo>
                      <a:pt x="2199" y="556"/>
                      <a:pt x="2180" y="511"/>
                      <a:pt x="2155" y="503"/>
                    </a:cubicBezTo>
                    <a:cubicBezTo>
                      <a:pt x="1830" y="362"/>
                      <a:pt x="1494" y="256"/>
                      <a:pt x="1152" y="178"/>
                    </a:cubicBezTo>
                    <a:cubicBezTo>
                      <a:pt x="977" y="142"/>
                      <a:pt x="800" y="106"/>
                      <a:pt x="625" y="81"/>
                    </a:cubicBezTo>
                    <a:cubicBezTo>
                      <a:pt x="431" y="45"/>
                      <a:pt x="247" y="28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527;p41">
                <a:extLst>
                  <a:ext uri="{FF2B5EF4-FFF2-40B4-BE49-F238E27FC236}">
                    <a16:creationId xmlns:a16="http://schemas.microsoft.com/office/drawing/2014/main" id="{436E0686-0C9A-F250-3C82-60FF1892A041}"/>
                  </a:ext>
                </a:extLst>
              </p:cNvPr>
              <p:cNvSpPr/>
              <p:nvPr/>
            </p:nvSpPr>
            <p:spPr>
              <a:xfrm rot="-1758609" flipH="1">
                <a:off x="6576848" y="4326933"/>
                <a:ext cx="91007" cy="23506"/>
              </a:xfrm>
              <a:custGeom>
                <a:avLst/>
                <a:gdLst/>
                <a:ahLst/>
                <a:cxnLst/>
                <a:rect l="l" t="t" r="r" b="b"/>
                <a:pathLst>
                  <a:path w="995" h="257" extrusionOk="0">
                    <a:moveTo>
                      <a:pt x="53" y="1"/>
                    </a:moveTo>
                    <a:cubicBezTo>
                      <a:pt x="28" y="1"/>
                      <a:pt x="0" y="18"/>
                      <a:pt x="0" y="45"/>
                    </a:cubicBezTo>
                    <a:cubicBezTo>
                      <a:pt x="0" y="71"/>
                      <a:pt x="17" y="98"/>
                      <a:pt x="45" y="98"/>
                    </a:cubicBezTo>
                    <a:cubicBezTo>
                      <a:pt x="186" y="106"/>
                      <a:pt x="334" y="134"/>
                      <a:pt x="475" y="151"/>
                    </a:cubicBezTo>
                    <a:cubicBezTo>
                      <a:pt x="633" y="176"/>
                      <a:pt x="783" y="212"/>
                      <a:pt x="941" y="256"/>
                    </a:cubicBezTo>
                    <a:cubicBezTo>
                      <a:pt x="950" y="256"/>
                      <a:pt x="967" y="248"/>
                      <a:pt x="977" y="248"/>
                    </a:cubicBezTo>
                    <a:cubicBezTo>
                      <a:pt x="986" y="239"/>
                      <a:pt x="994" y="220"/>
                      <a:pt x="994" y="212"/>
                    </a:cubicBezTo>
                    <a:cubicBezTo>
                      <a:pt x="994" y="195"/>
                      <a:pt x="994" y="187"/>
                      <a:pt x="986" y="176"/>
                    </a:cubicBezTo>
                    <a:cubicBezTo>
                      <a:pt x="977" y="168"/>
                      <a:pt x="967" y="159"/>
                      <a:pt x="950" y="159"/>
                    </a:cubicBezTo>
                    <a:cubicBezTo>
                      <a:pt x="808" y="123"/>
                      <a:pt x="669" y="89"/>
                      <a:pt x="528" y="62"/>
                    </a:cubicBezTo>
                    <a:cubicBezTo>
                      <a:pt x="370" y="37"/>
                      <a:pt x="211" y="9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528;p41">
                <a:extLst>
                  <a:ext uri="{FF2B5EF4-FFF2-40B4-BE49-F238E27FC236}">
                    <a16:creationId xmlns:a16="http://schemas.microsoft.com/office/drawing/2014/main" id="{99AD6F79-E76E-F512-A834-AF4E5D2179B1}"/>
                  </a:ext>
                </a:extLst>
              </p:cNvPr>
              <p:cNvSpPr/>
              <p:nvPr/>
            </p:nvSpPr>
            <p:spPr>
              <a:xfrm rot="-1758609" flipH="1">
                <a:off x="6712646" y="4418414"/>
                <a:ext cx="41982" cy="21768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38" extrusionOk="0">
                    <a:moveTo>
                      <a:pt x="89" y="1"/>
                    </a:moveTo>
                    <a:cubicBezTo>
                      <a:pt x="72" y="1"/>
                      <a:pt x="53" y="9"/>
                      <a:pt x="44" y="18"/>
                    </a:cubicBezTo>
                    <a:cubicBezTo>
                      <a:pt x="28" y="26"/>
                      <a:pt x="9" y="53"/>
                      <a:pt x="9" y="70"/>
                    </a:cubicBezTo>
                    <a:cubicBezTo>
                      <a:pt x="0" y="98"/>
                      <a:pt x="9" y="115"/>
                      <a:pt x="28" y="132"/>
                    </a:cubicBezTo>
                    <a:cubicBezTo>
                      <a:pt x="36" y="159"/>
                      <a:pt x="53" y="159"/>
                      <a:pt x="80" y="167"/>
                    </a:cubicBezTo>
                    <a:cubicBezTo>
                      <a:pt x="167" y="195"/>
                      <a:pt x="264" y="212"/>
                      <a:pt x="353" y="237"/>
                    </a:cubicBezTo>
                    <a:cubicBezTo>
                      <a:pt x="378" y="237"/>
                      <a:pt x="405" y="229"/>
                      <a:pt x="422" y="220"/>
                    </a:cubicBezTo>
                    <a:cubicBezTo>
                      <a:pt x="441" y="203"/>
                      <a:pt x="450" y="184"/>
                      <a:pt x="458" y="159"/>
                    </a:cubicBezTo>
                    <a:cubicBezTo>
                      <a:pt x="458" y="115"/>
                      <a:pt x="422" y="70"/>
                      <a:pt x="378" y="62"/>
                    </a:cubicBezTo>
                    <a:cubicBezTo>
                      <a:pt x="291" y="45"/>
                      <a:pt x="194" y="26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" name="Google Shape;1529;p41">
              <a:extLst>
                <a:ext uri="{FF2B5EF4-FFF2-40B4-BE49-F238E27FC236}">
                  <a16:creationId xmlns:a16="http://schemas.microsoft.com/office/drawing/2014/main" id="{6E84DA4F-5CB7-86D2-AEE1-55AF59DF6164}"/>
                </a:ext>
              </a:extLst>
            </p:cNvPr>
            <p:cNvGrpSpPr/>
            <p:nvPr/>
          </p:nvGrpSpPr>
          <p:grpSpPr>
            <a:xfrm rot="-10381525">
              <a:off x="1256467" y="2103908"/>
              <a:ext cx="662077" cy="631732"/>
              <a:chOff x="797152" y="2125182"/>
              <a:chExt cx="1540139" cy="1469550"/>
            </a:xfrm>
          </p:grpSpPr>
          <p:sp>
            <p:nvSpPr>
              <p:cNvPr id="25" name="Google Shape;1530;p41">
                <a:extLst>
                  <a:ext uri="{FF2B5EF4-FFF2-40B4-BE49-F238E27FC236}">
                    <a16:creationId xmlns:a16="http://schemas.microsoft.com/office/drawing/2014/main" id="{C80A2FD6-DF06-FC98-F34D-2C4D4DFFD6C1}"/>
                  </a:ext>
                </a:extLst>
              </p:cNvPr>
              <p:cNvSpPr/>
              <p:nvPr/>
            </p:nvSpPr>
            <p:spPr>
              <a:xfrm>
                <a:off x="1015500" y="2125182"/>
                <a:ext cx="1321791" cy="1288534"/>
              </a:xfrm>
              <a:custGeom>
                <a:avLst/>
                <a:gdLst/>
                <a:ahLst/>
                <a:cxnLst/>
                <a:rect l="l" t="t" r="r" b="b"/>
                <a:pathLst>
                  <a:path w="8778" h="8557" extrusionOk="0">
                    <a:moveTo>
                      <a:pt x="6564" y="1"/>
                    </a:moveTo>
                    <a:cubicBezTo>
                      <a:pt x="5193" y="1"/>
                      <a:pt x="2433" y="291"/>
                      <a:pt x="519" y="2716"/>
                    </a:cubicBezTo>
                    <a:cubicBezTo>
                      <a:pt x="308" y="2980"/>
                      <a:pt x="177" y="3286"/>
                      <a:pt x="125" y="3613"/>
                    </a:cubicBezTo>
                    <a:cubicBezTo>
                      <a:pt x="0" y="4465"/>
                      <a:pt x="133" y="6118"/>
                      <a:pt x="2427" y="7675"/>
                    </a:cubicBezTo>
                    <a:cubicBezTo>
                      <a:pt x="2427" y="7675"/>
                      <a:pt x="3535" y="8557"/>
                      <a:pt x="4894" y="8557"/>
                    </a:cubicBezTo>
                    <a:cubicBezTo>
                      <a:pt x="5543" y="8557"/>
                      <a:pt x="6249" y="8356"/>
                      <a:pt x="6920" y="7762"/>
                    </a:cubicBezTo>
                    <a:cubicBezTo>
                      <a:pt x="8777" y="6118"/>
                      <a:pt x="8205" y="1872"/>
                      <a:pt x="7650" y="428"/>
                    </a:cubicBezTo>
                    <a:cubicBezTo>
                      <a:pt x="7564" y="192"/>
                      <a:pt x="7342" y="34"/>
                      <a:pt x="7089" y="15"/>
                    </a:cubicBezTo>
                    <a:cubicBezTo>
                      <a:pt x="6952" y="8"/>
                      <a:pt x="6774" y="1"/>
                      <a:pt x="65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531;p41">
                <a:extLst>
                  <a:ext uri="{FF2B5EF4-FFF2-40B4-BE49-F238E27FC236}">
                    <a16:creationId xmlns:a16="http://schemas.microsoft.com/office/drawing/2014/main" id="{891CD4C5-8BE8-7585-466B-8E48F0841AA8}"/>
                  </a:ext>
                </a:extLst>
              </p:cNvPr>
              <p:cNvSpPr/>
              <p:nvPr/>
            </p:nvSpPr>
            <p:spPr>
              <a:xfrm>
                <a:off x="1929099" y="3012735"/>
                <a:ext cx="83722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90" extrusionOk="0">
                    <a:moveTo>
                      <a:pt x="279" y="1"/>
                    </a:moveTo>
                    <a:cubicBezTo>
                      <a:pt x="184" y="1"/>
                      <a:pt x="92" y="54"/>
                      <a:pt x="53" y="146"/>
                    </a:cubicBezTo>
                    <a:cubicBezTo>
                      <a:pt x="0" y="268"/>
                      <a:pt x="62" y="418"/>
                      <a:pt x="186" y="471"/>
                    </a:cubicBezTo>
                    <a:cubicBezTo>
                      <a:pt x="216" y="484"/>
                      <a:pt x="247" y="490"/>
                      <a:pt x="278" y="490"/>
                    </a:cubicBezTo>
                    <a:cubicBezTo>
                      <a:pt x="372" y="490"/>
                      <a:pt x="463" y="432"/>
                      <a:pt x="503" y="338"/>
                    </a:cubicBezTo>
                    <a:cubicBezTo>
                      <a:pt x="555" y="215"/>
                      <a:pt x="503" y="74"/>
                      <a:pt x="378" y="21"/>
                    </a:cubicBezTo>
                    <a:cubicBezTo>
                      <a:pt x="346" y="7"/>
                      <a:pt x="312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532;p41">
                <a:extLst>
                  <a:ext uri="{FF2B5EF4-FFF2-40B4-BE49-F238E27FC236}">
                    <a16:creationId xmlns:a16="http://schemas.microsoft.com/office/drawing/2014/main" id="{4DA5DFBD-37EB-8088-A587-1FB477022E31}"/>
                  </a:ext>
                </a:extLst>
              </p:cNvPr>
              <p:cNvSpPr/>
              <p:nvPr/>
            </p:nvSpPr>
            <p:spPr>
              <a:xfrm>
                <a:off x="1753065" y="2643047"/>
                <a:ext cx="79506" cy="73033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85" extrusionOk="0">
                    <a:moveTo>
                      <a:pt x="266" y="1"/>
                    </a:moveTo>
                    <a:cubicBezTo>
                      <a:pt x="150" y="1"/>
                      <a:pt x="50" y="91"/>
                      <a:pt x="28" y="208"/>
                    </a:cubicBezTo>
                    <a:cubicBezTo>
                      <a:pt x="0" y="341"/>
                      <a:pt x="89" y="463"/>
                      <a:pt x="228" y="480"/>
                    </a:cubicBezTo>
                    <a:cubicBezTo>
                      <a:pt x="244" y="483"/>
                      <a:pt x="261" y="485"/>
                      <a:pt x="277" y="485"/>
                    </a:cubicBezTo>
                    <a:cubicBezTo>
                      <a:pt x="390" y="485"/>
                      <a:pt x="486" y="403"/>
                      <a:pt x="502" y="288"/>
                    </a:cubicBezTo>
                    <a:cubicBezTo>
                      <a:pt x="528" y="155"/>
                      <a:pt x="439" y="32"/>
                      <a:pt x="308" y="5"/>
                    </a:cubicBezTo>
                    <a:cubicBezTo>
                      <a:pt x="294" y="2"/>
                      <a:pt x="280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533;p41">
                <a:extLst>
                  <a:ext uri="{FF2B5EF4-FFF2-40B4-BE49-F238E27FC236}">
                    <a16:creationId xmlns:a16="http://schemas.microsoft.com/office/drawing/2014/main" id="{238E9E0D-A976-2598-20C5-7596CC61C739}"/>
                  </a:ext>
                </a:extLst>
              </p:cNvPr>
              <p:cNvSpPr/>
              <p:nvPr/>
            </p:nvSpPr>
            <p:spPr>
              <a:xfrm>
                <a:off x="1644343" y="2889857"/>
                <a:ext cx="83722" cy="733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87" extrusionOk="0">
                    <a:moveTo>
                      <a:pt x="280" y="0"/>
                    </a:moveTo>
                    <a:cubicBezTo>
                      <a:pt x="184" y="0"/>
                      <a:pt x="92" y="53"/>
                      <a:pt x="53" y="143"/>
                    </a:cubicBezTo>
                    <a:cubicBezTo>
                      <a:pt x="0" y="265"/>
                      <a:pt x="64" y="415"/>
                      <a:pt x="186" y="468"/>
                    </a:cubicBezTo>
                    <a:cubicBezTo>
                      <a:pt x="216" y="481"/>
                      <a:pt x="247" y="487"/>
                      <a:pt x="278" y="487"/>
                    </a:cubicBezTo>
                    <a:cubicBezTo>
                      <a:pt x="373" y="487"/>
                      <a:pt x="463" y="429"/>
                      <a:pt x="503" y="337"/>
                    </a:cubicBezTo>
                    <a:cubicBezTo>
                      <a:pt x="555" y="213"/>
                      <a:pt x="503" y="73"/>
                      <a:pt x="380" y="21"/>
                    </a:cubicBezTo>
                    <a:cubicBezTo>
                      <a:pt x="348" y="7"/>
                      <a:pt x="313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534;p41">
                <a:extLst>
                  <a:ext uri="{FF2B5EF4-FFF2-40B4-BE49-F238E27FC236}">
                    <a16:creationId xmlns:a16="http://schemas.microsoft.com/office/drawing/2014/main" id="{7B702B9A-AD84-0A9D-A3D7-F0E6FE87B329}"/>
                  </a:ext>
                </a:extLst>
              </p:cNvPr>
              <p:cNvSpPr/>
              <p:nvPr/>
            </p:nvSpPr>
            <p:spPr>
              <a:xfrm>
                <a:off x="1463189" y="2622266"/>
                <a:ext cx="82217" cy="73635"/>
              </a:xfrm>
              <a:custGeom>
                <a:avLst/>
                <a:gdLst/>
                <a:ahLst/>
                <a:cxnLst/>
                <a:rect l="l" t="t" r="r" b="b"/>
                <a:pathLst>
                  <a:path w="546" h="489" extrusionOk="0">
                    <a:moveTo>
                      <a:pt x="271" y="0"/>
                    </a:moveTo>
                    <a:cubicBezTo>
                      <a:pt x="178" y="0"/>
                      <a:pt x="92" y="53"/>
                      <a:pt x="53" y="143"/>
                    </a:cubicBezTo>
                    <a:cubicBezTo>
                      <a:pt x="1" y="268"/>
                      <a:pt x="53" y="417"/>
                      <a:pt x="176" y="470"/>
                    </a:cubicBezTo>
                    <a:cubicBezTo>
                      <a:pt x="205" y="483"/>
                      <a:pt x="236" y="489"/>
                      <a:pt x="266" y="489"/>
                    </a:cubicBezTo>
                    <a:cubicBezTo>
                      <a:pt x="361" y="489"/>
                      <a:pt x="452" y="430"/>
                      <a:pt x="492" y="337"/>
                    </a:cubicBezTo>
                    <a:cubicBezTo>
                      <a:pt x="545" y="215"/>
                      <a:pt x="492" y="73"/>
                      <a:pt x="370" y="21"/>
                    </a:cubicBezTo>
                    <a:cubicBezTo>
                      <a:pt x="337" y="7"/>
                      <a:pt x="304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535;p41">
                <a:extLst>
                  <a:ext uri="{FF2B5EF4-FFF2-40B4-BE49-F238E27FC236}">
                    <a16:creationId xmlns:a16="http://schemas.microsoft.com/office/drawing/2014/main" id="{F167EEA2-905C-4A93-3E52-C65B22858517}"/>
                  </a:ext>
                </a:extLst>
              </p:cNvPr>
              <p:cNvSpPr/>
              <p:nvPr/>
            </p:nvSpPr>
            <p:spPr>
              <a:xfrm>
                <a:off x="1324049" y="2472734"/>
                <a:ext cx="83722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90" extrusionOk="0">
                    <a:moveTo>
                      <a:pt x="278" y="1"/>
                    </a:moveTo>
                    <a:cubicBezTo>
                      <a:pt x="183" y="1"/>
                      <a:pt x="93" y="59"/>
                      <a:pt x="53" y="153"/>
                    </a:cubicBezTo>
                    <a:cubicBezTo>
                      <a:pt x="0" y="275"/>
                      <a:pt x="53" y="416"/>
                      <a:pt x="175" y="469"/>
                    </a:cubicBezTo>
                    <a:cubicBezTo>
                      <a:pt x="208" y="483"/>
                      <a:pt x="242" y="489"/>
                      <a:pt x="276" y="489"/>
                    </a:cubicBezTo>
                    <a:cubicBezTo>
                      <a:pt x="371" y="489"/>
                      <a:pt x="463" y="437"/>
                      <a:pt x="502" y="345"/>
                    </a:cubicBezTo>
                    <a:cubicBezTo>
                      <a:pt x="555" y="222"/>
                      <a:pt x="492" y="81"/>
                      <a:pt x="370" y="20"/>
                    </a:cubicBezTo>
                    <a:cubicBezTo>
                      <a:pt x="340" y="7"/>
                      <a:pt x="308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536;p41">
                <a:extLst>
                  <a:ext uri="{FF2B5EF4-FFF2-40B4-BE49-F238E27FC236}">
                    <a16:creationId xmlns:a16="http://schemas.microsoft.com/office/drawing/2014/main" id="{00CF87D5-5193-31C9-17B7-DED759B6D8DC}"/>
                  </a:ext>
                </a:extLst>
              </p:cNvPr>
              <p:cNvSpPr/>
              <p:nvPr/>
            </p:nvSpPr>
            <p:spPr>
              <a:xfrm>
                <a:off x="2045652" y="2559923"/>
                <a:ext cx="83421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90" extrusionOk="0">
                    <a:moveTo>
                      <a:pt x="272" y="1"/>
                    </a:moveTo>
                    <a:cubicBezTo>
                      <a:pt x="180" y="1"/>
                      <a:pt x="93" y="53"/>
                      <a:pt x="54" y="145"/>
                    </a:cubicBezTo>
                    <a:cubicBezTo>
                      <a:pt x="1" y="268"/>
                      <a:pt x="54" y="418"/>
                      <a:pt x="176" y="470"/>
                    </a:cubicBezTo>
                    <a:cubicBezTo>
                      <a:pt x="206" y="483"/>
                      <a:pt x="238" y="489"/>
                      <a:pt x="270" y="489"/>
                    </a:cubicBezTo>
                    <a:cubicBezTo>
                      <a:pt x="367" y="489"/>
                      <a:pt x="461" y="432"/>
                      <a:pt x="501" y="338"/>
                    </a:cubicBezTo>
                    <a:cubicBezTo>
                      <a:pt x="554" y="215"/>
                      <a:pt x="493" y="74"/>
                      <a:pt x="370" y="21"/>
                    </a:cubicBezTo>
                    <a:cubicBezTo>
                      <a:pt x="338" y="7"/>
                      <a:pt x="305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537;p41">
                <a:extLst>
                  <a:ext uri="{FF2B5EF4-FFF2-40B4-BE49-F238E27FC236}">
                    <a16:creationId xmlns:a16="http://schemas.microsoft.com/office/drawing/2014/main" id="{187A10A6-F677-2085-D165-6FB7EF7D25E8}"/>
                  </a:ext>
                </a:extLst>
              </p:cNvPr>
              <p:cNvSpPr/>
              <p:nvPr/>
            </p:nvSpPr>
            <p:spPr>
              <a:xfrm>
                <a:off x="1606245" y="2414307"/>
                <a:ext cx="63695" cy="55414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68" extrusionOk="0">
                    <a:moveTo>
                      <a:pt x="216" y="1"/>
                    </a:moveTo>
                    <a:cubicBezTo>
                      <a:pt x="146" y="1"/>
                      <a:pt x="76" y="42"/>
                      <a:pt x="42" y="110"/>
                    </a:cubicBezTo>
                    <a:cubicBezTo>
                      <a:pt x="0" y="205"/>
                      <a:pt x="42" y="311"/>
                      <a:pt x="139" y="355"/>
                    </a:cubicBezTo>
                    <a:cubicBezTo>
                      <a:pt x="160" y="363"/>
                      <a:pt x="183" y="367"/>
                      <a:pt x="205" y="367"/>
                    </a:cubicBezTo>
                    <a:cubicBezTo>
                      <a:pt x="278" y="367"/>
                      <a:pt x="351" y="325"/>
                      <a:pt x="378" y="258"/>
                    </a:cubicBezTo>
                    <a:cubicBezTo>
                      <a:pt x="422" y="163"/>
                      <a:pt x="378" y="57"/>
                      <a:pt x="281" y="13"/>
                    </a:cubicBezTo>
                    <a:cubicBezTo>
                      <a:pt x="260" y="5"/>
                      <a:pt x="238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538;p41">
                <a:extLst>
                  <a:ext uri="{FF2B5EF4-FFF2-40B4-BE49-F238E27FC236}">
                    <a16:creationId xmlns:a16="http://schemas.microsoft.com/office/drawing/2014/main" id="{A649439B-D8BE-DD67-20CB-4FFB9B2040DE}"/>
                  </a:ext>
                </a:extLst>
              </p:cNvPr>
              <p:cNvSpPr/>
              <p:nvPr/>
            </p:nvSpPr>
            <p:spPr>
              <a:xfrm>
                <a:off x="1726713" y="3165579"/>
                <a:ext cx="63695" cy="55716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70" extrusionOk="0">
                    <a:moveTo>
                      <a:pt x="212" y="1"/>
                    </a:moveTo>
                    <a:cubicBezTo>
                      <a:pt x="141" y="1"/>
                      <a:pt x="76" y="43"/>
                      <a:pt x="44" y="114"/>
                    </a:cubicBezTo>
                    <a:cubicBezTo>
                      <a:pt x="0" y="203"/>
                      <a:pt x="44" y="317"/>
                      <a:pt x="139" y="353"/>
                    </a:cubicBezTo>
                    <a:cubicBezTo>
                      <a:pt x="165" y="364"/>
                      <a:pt x="191" y="370"/>
                      <a:pt x="217" y="370"/>
                    </a:cubicBezTo>
                    <a:cubicBezTo>
                      <a:pt x="287" y="370"/>
                      <a:pt x="351" y="327"/>
                      <a:pt x="378" y="256"/>
                    </a:cubicBezTo>
                    <a:cubicBezTo>
                      <a:pt x="422" y="167"/>
                      <a:pt x="378" y="61"/>
                      <a:pt x="289" y="17"/>
                    </a:cubicBezTo>
                    <a:cubicBezTo>
                      <a:pt x="264" y="6"/>
                      <a:pt x="238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539;p41">
                <a:extLst>
                  <a:ext uri="{FF2B5EF4-FFF2-40B4-BE49-F238E27FC236}">
                    <a16:creationId xmlns:a16="http://schemas.microsoft.com/office/drawing/2014/main" id="{43507EB8-985C-346A-861E-E90840AC1CE4}"/>
                  </a:ext>
                </a:extLst>
              </p:cNvPr>
              <p:cNvSpPr/>
              <p:nvPr/>
            </p:nvSpPr>
            <p:spPr>
              <a:xfrm>
                <a:off x="1955752" y="2800108"/>
                <a:ext cx="62190" cy="56318"/>
              </a:xfrm>
              <a:custGeom>
                <a:avLst/>
                <a:gdLst/>
                <a:ahLst/>
                <a:cxnLst/>
                <a:rect l="l" t="t" r="r" b="b"/>
                <a:pathLst>
                  <a:path w="413" h="374" extrusionOk="0">
                    <a:moveTo>
                      <a:pt x="204" y="1"/>
                    </a:moveTo>
                    <a:cubicBezTo>
                      <a:pt x="133" y="1"/>
                      <a:pt x="67" y="43"/>
                      <a:pt x="34" y="114"/>
                    </a:cubicBezTo>
                    <a:cubicBezTo>
                      <a:pt x="1" y="211"/>
                      <a:pt x="43" y="317"/>
                      <a:pt x="131" y="361"/>
                    </a:cubicBezTo>
                    <a:cubicBezTo>
                      <a:pt x="154" y="370"/>
                      <a:pt x="178" y="374"/>
                      <a:pt x="201" y="374"/>
                    </a:cubicBezTo>
                    <a:cubicBezTo>
                      <a:pt x="275" y="374"/>
                      <a:pt x="345" y="332"/>
                      <a:pt x="378" y="264"/>
                    </a:cubicBezTo>
                    <a:cubicBezTo>
                      <a:pt x="412" y="167"/>
                      <a:pt x="378" y="61"/>
                      <a:pt x="281" y="17"/>
                    </a:cubicBezTo>
                    <a:cubicBezTo>
                      <a:pt x="256" y="6"/>
                      <a:pt x="230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540;p41">
                <a:extLst>
                  <a:ext uri="{FF2B5EF4-FFF2-40B4-BE49-F238E27FC236}">
                    <a16:creationId xmlns:a16="http://schemas.microsoft.com/office/drawing/2014/main" id="{4C1DFFF7-50F6-F597-E725-38536AA3D58A}"/>
                  </a:ext>
                </a:extLst>
              </p:cNvPr>
              <p:cNvSpPr/>
              <p:nvPr/>
            </p:nvSpPr>
            <p:spPr>
              <a:xfrm>
                <a:off x="1280530" y="2696806"/>
                <a:ext cx="63695" cy="55866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71" extrusionOk="0">
                    <a:moveTo>
                      <a:pt x="211" y="1"/>
                    </a:moveTo>
                    <a:cubicBezTo>
                      <a:pt x="140" y="1"/>
                      <a:pt x="75" y="41"/>
                      <a:pt x="42" y="106"/>
                    </a:cubicBezTo>
                    <a:cubicBezTo>
                      <a:pt x="0" y="203"/>
                      <a:pt x="42" y="309"/>
                      <a:pt x="139" y="353"/>
                    </a:cubicBezTo>
                    <a:cubicBezTo>
                      <a:pt x="163" y="365"/>
                      <a:pt x="188" y="370"/>
                      <a:pt x="213" y="370"/>
                    </a:cubicBezTo>
                    <a:cubicBezTo>
                      <a:pt x="283" y="370"/>
                      <a:pt x="351" y="327"/>
                      <a:pt x="378" y="256"/>
                    </a:cubicBezTo>
                    <a:cubicBezTo>
                      <a:pt x="422" y="167"/>
                      <a:pt x="378" y="53"/>
                      <a:pt x="289" y="17"/>
                    </a:cubicBezTo>
                    <a:cubicBezTo>
                      <a:pt x="263" y="6"/>
                      <a:pt x="237" y="1"/>
                      <a:pt x="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541;p41">
                <a:extLst>
                  <a:ext uri="{FF2B5EF4-FFF2-40B4-BE49-F238E27FC236}">
                    <a16:creationId xmlns:a16="http://schemas.microsoft.com/office/drawing/2014/main" id="{572747BE-CFFB-0797-CB39-3264482338EF}"/>
                  </a:ext>
                </a:extLst>
              </p:cNvPr>
              <p:cNvSpPr/>
              <p:nvPr/>
            </p:nvSpPr>
            <p:spPr>
              <a:xfrm>
                <a:off x="1858776" y="2336002"/>
                <a:ext cx="62491" cy="55565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69" extrusionOk="0">
                    <a:moveTo>
                      <a:pt x="209" y="0"/>
                    </a:moveTo>
                    <a:cubicBezTo>
                      <a:pt x="137" y="0"/>
                      <a:pt x="70" y="39"/>
                      <a:pt x="37" y="111"/>
                    </a:cubicBezTo>
                    <a:cubicBezTo>
                      <a:pt x="1" y="208"/>
                      <a:pt x="45" y="314"/>
                      <a:pt x="134" y="356"/>
                    </a:cubicBezTo>
                    <a:cubicBezTo>
                      <a:pt x="157" y="364"/>
                      <a:pt x="180" y="368"/>
                      <a:pt x="203" y="368"/>
                    </a:cubicBezTo>
                    <a:cubicBezTo>
                      <a:pt x="278" y="368"/>
                      <a:pt x="347" y="327"/>
                      <a:pt x="381" y="261"/>
                    </a:cubicBezTo>
                    <a:cubicBezTo>
                      <a:pt x="415" y="164"/>
                      <a:pt x="370" y="58"/>
                      <a:pt x="284" y="14"/>
                    </a:cubicBezTo>
                    <a:cubicBezTo>
                      <a:pt x="259" y="5"/>
                      <a:pt x="234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542;p41">
                <a:extLst>
                  <a:ext uri="{FF2B5EF4-FFF2-40B4-BE49-F238E27FC236}">
                    <a16:creationId xmlns:a16="http://schemas.microsoft.com/office/drawing/2014/main" id="{04743757-9DC3-7D17-6540-96BD3CF0503C}"/>
                  </a:ext>
                </a:extLst>
              </p:cNvPr>
              <p:cNvSpPr/>
              <p:nvPr/>
            </p:nvSpPr>
            <p:spPr>
              <a:xfrm>
                <a:off x="797152" y="2825255"/>
                <a:ext cx="916279" cy="769477"/>
              </a:xfrm>
              <a:custGeom>
                <a:avLst/>
                <a:gdLst/>
                <a:ahLst/>
                <a:cxnLst/>
                <a:rect l="l" t="t" r="r" b="b"/>
                <a:pathLst>
                  <a:path w="6085" h="5110" extrusionOk="0">
                    <a:moveTo>
                      <a:pt x="3227" y="0"/>
                    </a:moveTo>
                    <a:lnTo>
                      <a:pt x="3305" y="1838"/>
                    </a:lnTo>
                    <a:cubicBezTo>
                      <a:pt x="2928" y="1718"/>
                      <a:pt x="2612" y="1667"/>
                      <a:pt x="2346" y="1667"/>
                    </a:cubicBezTo>
                    <a:cubicBezTo>
                      <a:pt x="1048" y="1667"/>
                      <a:pt x="975" y="2868"/>
                      <a:pt x="975" y="2868"/>
                    </a:cubicBezTo>
                    <a:lnTo>
                      <a:pt x="3024" y="2788"/>
                    </a:lnTo>
                    <a:lnTo>
                      <a:pt x="3024" y="2788"/>
                    </a:lnTo>
                    <a:cubicBezTo>
                      <a:pt x="3024" y="2788"/>
                      <a:pt x="3016" y="2796"/>
                      <a:pt x="3008" y="2796"/>
                    </a:cubicBezTo>
                    <a:cubicBezTo>
                      <a:pt x="2735" y="2999"/>
                      <a:pt x="2436" y="3185"/>
                      <a:pt x="2136" y="3315"/>
                    </a:cubicBezTo>
                    <a:cubicBezTo>
                      <a:pt x="1828" y="3448"/>
                      <a:pt x="1522" y="3535"/>
                      <a:pt x="1231" y="3535"/>
                    </a:cubicBezTo>
                    <a:cubicBezTo>
                      <a:pt x="950" y="3535"/>
                      <a:pt x="711" y="3429"/>
                      <a:pt x="509" y="3263"/>
                    </a:cubicBezTo>
                    <a:lnTo>
                      <a:pt x="0" y="4001"/>
                    </a:lnTo>
                    <a:cubicBezTo>
                      <a:pt x="192" y="4115"/>
                      <a:pt x="403" y="4204"/>
                      <a:pt x="633" y="4248"/>
                    </a:cubicBezTo>
                    <a:cubicBezTo>
                      <a:pt x="743" y="4275"/>
                      <a:pt x="855" y="4286"/>
                      <a:pt x="966" y="4286"/>
                    </a:cubicBezTo>
                    <a:cubicBezTo>
                      <a:pt x="1077" y="4286"/>
                      <a:pt x="1186" y="4275"/>
                      <a:pt x="1292" y="4257"/>
                    </a:cubicBezTo>
                    <a:cubicBezTo>
                      <a:pt x="1722" y="4195"/>
                      <a:pt x="2083" y="4010"/>
                      <a:pt x="2400" y="3807"/>
                    </a:cubicBezTo>
                    <a:cubicBezTo>
                      <a:pt x="2725" y="3596"/>
                      <a:pt x="3008" y="3351"/>
                      <a:pt x="3263" y="3087"/>
                    </a:cubicBezTo>
                    <a:cubicBezTo>
                      <a:pt x="3288" y="3068"/>
                      <a:pt x="3305" y="3043"/>
                      <a:pt x="3324" y="3026"/>
                    </a:cubicBezTo>
                    <a:lnTo>
                      <a:pt x="3411" y="5109"/>
                    </a:lnTo>
                    <a:cubicBezTo>
                      <a:pt x="3411" y="5109"/>
                      <a:pt x="5143" y="4854"/>
                      <a:pt x="4246" y="2699"/>
                    </a:cubicBezTo>
                    <a:lnTo>
                      <a:pt x="6084" y="2630"/>
                    </a:lnTo>
                    <a:cubicBezTo>
                      <a:pt x="6084" y="2630"/>
                      <a:pt x="4898" y="1961"/>
                      <a:pt x="4088" y="1927"/>
                    </a:cubicBezTo>
                    <a:cubicBezTo>
                      <a:pt x="3983" y="1127"/>
                      <a:pt x="3227" y="0"/>
                      <a:pt x="32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543;p41">
              <a:extLst>
                <a:ext uri="{FF2B5EF4-FFF2-40B4-BE49-F238E27FC236}">
                  <a16:creationId xmlns:a16="http://schemas.microsoft.com/office/drawing/2014/main" id="{6FE5B8AF-6600-46EF-99FE-0BFD0AB736C0}"/>
                </a:ext>
              </a:extLst>
            </p:cNvPr>
            <p:cNvGrpSpPr/>
            <p:nvPr/>
          </p:nvGrpSpPr>
          <p:grpSpPr>
            <a:xfrm>
              <a:off x="1339733" y="1620038"/>
              <a:ext cx="323321" cy="339402"/>
              <a:chOff x="1455683" y="4027463"/>
              <a:chExt cx="323321" cy="339402"/>
            </a:xfrm>
          </p:grpSpPr>
          <p:grpSp>
            <p:nvGrpSpPr>
              <p:cNvPr id="20" name="Google Shape;1544;p41">
                <a:extLst>
                  <a:ext uri="{FF2B5EF4-FFF2-40B4-BE49-F238E27FC236}">
                    <a16:creationId xmlns:a16="http://schemas.microsoft.com/office/drawing/2014/main" id="{E96EF91D-FE30-4A19-1C2F-2DCE22F419E7}"/>
                  </a:ext>
                </a:extLst>
              </p:cNvPr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23" name="Google Shape;1545;p41">
                  <a:extLst>
                    <a:ext uri="{FF2B5EF4-FFF2-40B4-BE49-F238E27FC236}">
                      <a16:creationId xmlns:a16="http://schemas.microsoft.com/office/drawing/2014/main" id="{2F40A7A3-53C2-5FFA-DC55-3068F99C5515}"/>
                    </a:ext>
                  </a:extLst>
                </p:cNvPr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" name="Google Shape;1546;p41">
                  <a:extLst>
                    <a:ext uri="{FF2B5EF4-FFF2-40B4-BE49-F238E27FC236}">
                      <a16:creationId xmlns:a16="http://schemas.microsoft.com/office/drawing/2014/main" id="{AABF7A77-6A1E-CD93-9A93-DF9381FEC675}"/>
                    </a:ext>
                  </a:extLst>
                </p:cNvPr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1" name="Google Shape;1547;p41">
                <a:extLst>
                  <a:ext uri="{FF2B5EF4-FFF2-40B4-BE49-F238E27FC236}">
                    <a16:creationId xmlns:a16="http://schemas.microsoft.com/office/drawing/2014/main" id="{F9C05EA8-BC55-E8E3-3CDF-15949704CE6A}"/>
                  </a:ext>
                </a:extLst>
              </p:cNvPr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1548;p41">
                <a:extLst>
                  <a:ext uri="{FF2B5EF4-FFF2-40B4-BE49-F238E27FC236}">
                    <a16:creationId xmlns:a16="http://schemas.microsoft.com/office/drawing/2014/main" id="{A1833588-330A-1F48-68A3-BCF3B5EAF9BE}"/>
                  </a:ext>
                </a:extLst>
              </p:cNvPr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04B6637C-80D1-E2DB-D314-DA3175BEE9A7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558E26E-8D93-0AEC-9B11-E13DD0788C8A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B984A4A3-D89A-1EC4-B1B0-2F675424DCE0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6B622EC2-9723-08F8-4838-2074EC28B239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61DCCB27-92EB-E2A8-7BCF-8F6FE596FFE6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CB435412-AC6A-3D6D-03E3-31341564C647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80A02D1F-4E92-5A9D-409C-166DFCFAEC54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32304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Cas particuliers et valeurs aberrantes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B6E7A86-BCA4-853A-7C64-D710D824469A}"/>
              </a:ext>
            </a:extLst>
          </p:cNvPr>
          <p:cNvSpPr txBox="1"/>
          <p:nvPr/>
        </p:nvSpPr>
        <p:spPr>
          <a:xfrm>
            <a:off x="761836" y="919208"/>
            <a:ext cx="7944939" cy="3746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: identifiant unique des produits, je supprime les lignes où il est absent.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salt_100g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et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sodium_100g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quasiment identiques : je ne conserve que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salt_100g.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Cas où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carbohydrates_100g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est vide alors que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sugars_100g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 l’est pas.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Traitement des valeurs négatives.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Macronutriments pour 100g supérieurs à 100 : suppression.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Micronutriments supérieurs à 100 000 : suppression.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Micronutriments inférieurs à 1 : multiplication par 1000.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Vitamines inférieures à 1 : multiplication par 1000.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 valeurs élevées dans additives_n : atypiques, pas aberrantes.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endParaRPr lang="fr-FR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186" name="Groupe 1185">
            <a:extLst>
              <a:ext uri="{FF2B5EF4-FFF2-40B4-BE49-F238E27FC236}">
                <a16:creationId xmlns:a16="http://schemas.microsoft.com/office/drawing/2014/main" id="{325C7F20-FBA4-9CB9-C98B-FB35E9483B6F}"/>
              </a:ext>
            </a:extLst>
          </p:cNvPr>
          <p:cNvGrpSpPr/>
          <p:nvPr/>
        </p:nvGrpSpPr>
        <p:grpSpPr>
          <a:xfrm>
            <a:off x="7469228" y="3730619"/>
            <a:ext cx="1486420" cy="1274468"/>
            <a:chOff x="7469228" y="3730619"/>
            <a:chExt cx="1486420" cy="1274468"/>
          </a:xfrm>
        </p:grpSpPr>
        <p:grpSp>
          <p:nvGrpSpPr>
            <p:cNvPr id="4" name="Google Shape;1975;p50">
              <a:extLst>
                <a:ext uri="{FF2B5EF4-FFF2-40B4-BE49-F238E27FC236}">
                  <a16:creationId xmlns:a16="http://schemas.microsoft.com/office/drawing/2014/main" id="{593CA00E-CDC5-725A-D0E8-888636BAD47F}"/>
                </a:ext>
              </a:extLst>
            </p:cNvPr>
            <p:cNvGrpSpPr/>
            <p:nvPr/>
          </p:nvGrpSpPr>
          <p:grpSpPr>
            <a:xfrm rot="19894765" flipH="1">
              <a:off x="7817530" y="3730619"/>
              <a:ext cx="591413" cy="862783"/>
              <a:chOff x="665608" y="454642"/>
              <a:chExt cx="1236069" cy="1803238"/>
            </a:xfrm>
          </p:grpSpPr>
          <p:sp>
            <p:nvSpPr>
              <p:cNvPr id="1175" name="Google Shape;1976;p50">
                <a:extLst>
                  <a:ext uri="{FF2B5EF4-FFF2-40B4-BE49-F238E27FC236}">
                    <a16:creationId xmlns:a16="http://schemas.microsoft.com/office/drawing/2014/main" id="{A084F972-1BF7-D37B-2959-351A12422ED7}"/>
                  </a:ext>
                </a:extLst>
              </p:cNvPr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977;p50">
                <a:extLst>
                  <a:ext uri="{FF2B5EF4-FFF2-40B4-BE49-F238E27FC236}">
                    <a16:creationId xmlns:a16="http://schemas.microsoft.com/office/drawing/2014/main" id="{76731589-6B24-EB1F-2794-27DA2BF96B0C}"/>
                  </a:ext>
                </a:extLst>
              </p:cNvPr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978;p50">
                <a:extLst>
                  <a:ext uri="{FF2B5EF4-FFF2-40B4-BE49-F238E27FC236}">
                    <a16:creationId xmlns:a16="http://schemas.microsoft.com/office/drawing/2014/main" id="{5A4AA7E3-40E4-402D-B851-14FFF2643903}"/>
                  </a:ext>
                </a:extLst>
              </p:cNvPr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1979;p50">
              <a:extLst>
                <a:ext uri="{FF2B5EF4-FFF2-40B4-BE49-F238E27FC236}">
                  <a16:creationId xmlns:a16="http://schemas.microsoft.com/office/drawing/2014/main" id="{A1B23499-B6D5-D2AA-67A5-9F164D067896}"/>
                </a:ext>
              </a:extLst>
            </p:cNvPr>
            <p:cNvGrpSpPr/>
            <p:nvPr/>
          </p:nvGrpSpPr>
          <p:grpSpPr>
            <a:xfrm>
              <a:off x="8302187" y="3784646"/>
              <a:ext cx="586087" cy="585534"/>
              <a:chOff x="515431" y="2567902"/>
              <a:chExt cx="1841358" cy="1839623"/>
            </a:xfrm>
          </p:grpSpPr>
          <p:sp>
            <p:nvSpPr>
              <p:cNvPr id="1160" name="Google Shape;1980;p50">
                <a:extLst>
                  <a:ext uri="{FF2B5EF4-FFF2-40B4-BE49-F238E27FC236}">
                    <a16:creationId xmlns:a16="http://schemas.microsoft.com/office/drawing/2014/main" id="{D0B6C5FB-EC95-F794-8BB6-6D9A145B7624}"/>
                  </a:ext>
                </a:extLst>
              </p:cNvPr>
              <p:cNvSpPr/>
              <p:nvPr/>
            </p:nvSpPr>
            <p:spPr>
              <a:xfrm>
                <a:off x="515431" y="2567902"/>
                <a:ext cx="1841358" cy="1839623"/>
              </a:xfrm>
              <a:custGeom>
                <a:avLst/>
                <a:gdLst/>
                <a:ahLst/>
                <a:cxnLst/>
                <a:rect l="l" t="t" r="r" b="b"/>
                <a:pathLst>
                  <a:path w="11678" h="11667" extrusionOk="0">
                    <a:moveTo>
                      <a:pt x="5927" y="0"/>
                    </a:moveTo>
                    <a:cubicBezTo>
                      <a:pt x="3483" y="0"/>
                      <a:pt x="1161" y="1619"/>
                      <a:pt x="379" y="3940"/>
                    </a:cubicBezTo>
                    <a:cubicBezTo>
                      <a:pt x="70" y="4845"/>
                      <a:pt x="1" y="5787"/>
                      <a:pt x="186" y="6719"/>
                    </a:cubicBezTo>
                    <a:cubicBezTo>
                      <a:pt x="765" y="9607"/>
                      <a:pt x="3545" y="11667"/>
                      <a:pt x="6301" y="11667"/>
                    </a:cubicBezTo>
                    <a:cubicBezTo>
                      <a:pt x="7566" y="11667"/>
                      <a:pt x="8826" y="11233"/>
                      <a:pt x="9867" y="10246"/>
                    </a:cubicBezTo>
                    <a:cubicBezTo>
                      <a:pt x="11141" y="9032"/>
                      <a:pt x="11677" y="7439"/>
                      <a:pt x="11625" y="5875"/>
                    </a:cubicBezTo>
                    <a:cubicBezTo>
                      <a:pt x="11530" y="2893"/>
                      <a:pt x="9286" y="0"/>
                      <a:pt x="59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981;p50">
                <a:extLst>
                  <a:ext uri="{FF2B5EF4-FFF2-40B4-BE49-F238E27FC236}">
                    <a16:creationId xmlns:a16="http://schemas.microsoft.com/office/drawing/2014/main" id="{F4F1ED97-4F2C-795F-DC2F-075541B82F24}"/>
                  </a:ext>
                </a:extLst>
              </p:cNvPr>
              <p:cNvSpPr/>
              <p:nvPr/>
            </p:nvSpPr>
            <p:spPr>
              <a:xfrm>
                <a:off x="604360" y="2648317"/>
                <a:ext cx="1691564" cy="1691564"/>
              </a:xfrm>
              <a:custGeom>
                <a:avLst/>
                <a:gdLst/>
                <a:ahLst/>
                <a:cxnLst/>
                <a:rect l="l" t="t" r="r" b="b"/>
                <a:pathLst>
                  <a:path w="10728" h="10728" extrusionOk="0">
                    <a:moveTo>
                      <a:pt x="5363" y="1"/>
                    </a:moveTo>
                    <a:cubicBezTo>
                      <a:pt x="2400" y="1"/>
                      <a:pt x="0" y="2402"/>
                      <a:pt x="0" y="5365"/>
                    </a:cubicBezTo>
                    <a:cubicBezTo>
                      <a:pt x="0" y="8328"/>
                      <a:pt x="2400" y="10728"/>
                      <a:pt x="5363" y="10728"/>
                    </a:cubicBezTo>
                    <a:cubicBezTo>
                      <a:pt x="8328" y="10728"/>
                      <a:pt x="10727" y="8328"/>
                      <a:pt x="10727" y="5365"/>
                    </a:cubicBezTo>
                    <a:cubicBezTo>
                      <a:pt x="10727" y="2402"/>
                      <a:pt x="8328" y="1"/>
                      <a:pt x="5363" y="1"/>
                    </a:cubicBezTo>
                    <a:close/>
                  </a:path>
                </a:pathLst>
              </a:custGeom>
              <a:solidFill>
                <a:srgbClr val="FFFFFF">
                  <a:alpha val="521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982;p50">
                <a:extLst>
                  <a:ext uri="{FF2B5EF4-FFF2-40B4-BE49-F238E27FC236}">
                    <a16:creationId xmlns:a16="http://schemas.microsoft.com/office/drawing/2014/main" id="{4D88BFDD-61C8-4FC8-DF03-366EACF7F7FF}"/>
                  </a:ext>
                </a:extLst>
              </p:cNvPr>
              <p:cNvSpPr/>
              <p:nvPr/>
            </p:nvSpPr>
            <p:spPr>
              <a:xfrm>
                <a:off x="1040961" y="2828699"/>
                <a:ext cx="831906" cy="594129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3768" extrusionOk="0">
                    <a:moveTo>
                      <a:pt x="2639" y="0"/>
                    </a:moveTo>
                    <a:cubicBezTo>
                      <a:pt x="1825" y="0"/>
                      <a:pt x="1012" y="246"/>
                      <a:pt x="317" y="739"/>
                    </a:cubicBezTo>
                    <a:cubicBezTo>
                      <a:pt x="27" y="950"/>
                      <a:pt x="0" y="1372"/>
                      <a:pt x="255" y="1628"/>
                    </a:cubicBezTo>
                    <a:lnTo>
                      <a:pt x="2224" y="3597"/>
                    </a:lnTo>
                    <a:cubicBezTo>
                      <a:pt x="2339" y="3711"/>
                      <a:pt x="2491" y="3768"/>
                      <a:pt x="2643" y="3768"/>
                    </a:cubicBezTo>
                    <a:cubicBezTo>
                      <a:pt x="2795" y="3768"/>
                      <a:pt x="2946" y="3711"/>
                      <a:pt x="3060" y="3597"/>
                    </a:cubicBezTo>
                    <a:lnTo>
                      <a:pt x="5021" y="1628"/>
                    </a:lnTo>
                    <a:cubicBezTo>
                      <a:pt x="5276" y="1372"/>
                      <a:pt x="5259" y="950"/>
                      <a:pt x="4959" y="739"/>
                    </a:cubicBezTo>
                    <a:cubicBezTo>
                      <a:pt x="4265" y="246"/>
                      <a:pt x="3452" y="0"/>
                      <a:pt x="26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983;p50">
                <a:extLst>
                  <a:ext uri="{FF2B5EF4-FFF2-40B4-BE49-F238E27FC236}">
                    <a16:creationId xmlns:a16="http://schemas.microsoft.com/office/drawing/2014/main" id="{D7934ABF-E386-3530-4268-508D05150B64}"/>
                  </a:ext>
                </a:extLst>
              </p:cNvPr>
              <p:cNvSpPr/>
              <p:nvPr/>
            </p:nvSpPr>
            <p:spPr>
              <a:xfrm>
                <a:off x="797038" y="3420299"/>
                <a:ext cx="629606" cy="699930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4439" extrusionOk="0">
                    <a:moveTo>
                      <a:pt x="619" y="1"/>
                    </a:moveTo>
                    <a:cubicBezTo>
                      <a:pt x="304" y="1"/>
                      <a:pt x="35" y="260"/>
                      <a:pt x="25" y="583"/>
                    </a:cubicBezTo>
                    <a:cubicBezTo>
                      <a:pt x="0" y="2272"/>
                      <a:pt x="1038" y="3802"/>
                      <a:pt x="2611" y="4399"/>
                    </a:cubicBezTo>
                    <a:cubicBezTo>
                      <a:pt x="2681" y="4426"/>
                      <a:pt x="2753" y="4439"/>
                      <a:pt x="2824" y="4439"/>
                    </a:cubicBezTo>
                    <a:cubicBezTo>
                      <a:pt x="3097" y="4439"/>
                      <a:pt x="3347" y="4247"/>
                      <a:pt x="3402" y="3960"/>
                    </a:cubicBezTo>
                    <a:lnTo>
                      <a:pt x="3930" y="1233"/>
                    </a:lnTo>
                    <a:cubicBezTo>
                      <a:pt x="3993" y="908"/>
                      <a:pt x="3782" y="600"/>
                      <a:pt x="3455" y="539"/>
                    </a:cubicBezTo>
                    <a:lnTo>
                      <a:pt x="730" y="11"/>
                    </a:lnTo>
                    <a:cubicBezTo>
                      <a:pt x="693" y="4"/>
                      <a:pt x="656" y="1"/>
                      <a:pt x="6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984;p50">
                <a:extLst>
                  <a:ext uri="{FF2B5EF4-FFF2-40B4-BE49-F238E27FC236}">
                    <a16:creationId xmlns:a16="http://schemas.microsoft.com/office/drawing/2014/main" id="{A302A6E3-B5CD-61C8-775E-31F19AAE1C49}"/>
                  </a:ext>
                </a:extLst>
              </p:cNvPr>
              <p:cNvSpPr/>
              <p:nvPr/>
            </p:nvSpPr>
            <p:spPr>
              <a:xfrm>
                <a:off x="1497114" y="3420299"/>
                <a:ext cx="629764" cy="699930"/>
              </a:xfrm>
              <a:custGeom>
                <a:avLst/>
                <a:gdLst/>
                <a:ahLst/>
                <a:cxnLst/>
                <a:rect l="l" t="t" r="r" b="b"/>
                <a:pathLst>
                  <a:path w="3994" h="4439" extrusionOk="0">
                    <a:moveTo>
                      <a:pt x="3374" y="1"/>
                    </a:moveTo>
                    <a:cubicBezTo>
                      <a:pt x="3337" y="1"/>
                      <a:pt x="3300" y="4"/>
                      <a:pt x="3263" y="11"/>
                    </a:cubicBezTo>
                    <a:lnTo>
                      <a:pt x="536" y="539"/>
                    </a:lnTo>
                    <a:cubicBezTo>
                      <a:pt x="211" y="600"/>
                      <a:pt x="0" y="908"/>
                      <a:pt x="62" y="1233"/>
                    </a:cubicBezTo>
                    <a:lnTo>
                      <a:pt x="589" y="3960"/>
                    </a:lnTo>
                    <a:cubicBezTo>
                      <a:pt x="646" y="4247"/>
                      <a:pt x="897" y="4439"/>
                      <a:pt x="1169" y="4439"/>
                    </a:cubicBezTo>
                    <a:cubicBezTo>
                      <a:pt x="1239" y="4439"/>
                      <a:pt x="1310" y="4426"/>
                      <a:pt x="1380" y="4399"/>
                    </a:cubicBezTo>
                    <a:cubicBezTo>
                      <a:pt x="2955" y="3802"/>
                      <a:pt x="3993" y="2272"/>
                      <a:pt x="3966" y="583"/>
                    </a:cubicBezTo>
                    <a:cubicBezTo>
                      <a:pt x="3958" y="260"/>
                      <a:pt x="3689" y="1"/>
                      <a:pt x="33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985;p50">
                <a:extLst>
                  <a:ext uri="{FF2B5EF4-FFF2-40B4-BE49-F238E27FC236}">
                    <a16:creationId xmlns:a16="http://schemas.microsoft.com/office/drawing/2014/main" id="{8C12959C-22C2-C148-D891-0713D3028979}"/>
                  </a:ext>
                </a:extLst>
              </p:cNvPr>
              <p:cNvSpPr/>
              <p:nvPr/>
            </p:nvSpPr>
            <p:spPr>
              <a:xfrm>
                <a:off x="1420958" y="3018698"/>
                <a:ext cx="87196" cy="164931"/>
              </a:xfrm>
              <a:custGeom>
                <a:avLst/>
                <a:gdLst/>
                <a:ahLst/>
                <a:cxnLst/>
                <a:rect l="l" t="t" r="r" b="b"/>
                <a:pathLst>
                  <a:path w="553" h="1046" extrusionOk="0">
                    <a:moveTo>
                      <a:pt x="281" y="1"/>
                    </a:moveTo>
                    <a:cubicBezTo>
                      <a:pt x="122" y="1"/>
                      <a:pt x="0" y="237"/>
                      <a:pt x="0" y="528"/>
                    </a:cubicBezTo>
                    <a:cubicBezTo>
                      <a:pt x="0" y="817"/>
                      <a:pt x="122" y="1045"/>
                      <a:pt x="281" y="1045"/>
                    </a:cubicBezTo>
                    <a:cubicBezTo>
                      <a:pt x="431" y="1045"/>
                      <a:pt x="553" y="817"/>
                      <a:pt x="553" y="528"/>
                    </a:cubicBezTo>
                    <a:cubicBezTo>
                      <a:pt x="553" y="237"/>
                      <a:pt x="431" y="1"/>
                      <a:pt x="2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986;p50">
                <a:extLst>
                  <a:ext uri="{FF2B5EF4-FFF2-40B4-BE49-F238E27FC236}">
                    <a16:creationId xmlns:a16="http://schemas.microsoft.com/office/drawing/2014/main" id="{8BFCC180-85F7-9EB7-97BA-CC604F6F3505}"/>
                  </a:ext>
                </a:extLst>
              </p:cNvPr>
              <p:cNvSpPr/>
              <p:nvPr/>
            </p:nvSpPr>
            <p:spPr>
              <a:xfrm>
                <a:off x="1232221" y="3061744"/>
                <a:ext cx="117943" cy="15231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966" extrusionOk="0">
                    <a:moveTo>
                      <a:pt x="210" y="0"/>
                    </a:moveTo>
                    <a:cubicBezTo>
                      <a:pt x="186" y="0"/>
                      <a:pt x="163" y="6"/>
                      <a:pt x="142" y="17"/>
                    </a:cubicBezTo>
                    <a:cubicBezTo>
                      <a:pt x="0" y="78"/>
                      <a:pt x="0" y="342"/>
                      <a:pt x="125" y="606"/>
                    </a:cubicBezTo>
                    <a:cubicBezTo>
                      <a:pt x="235" y="820"/>
                      <a:pt x="401" y="966"/>
                      <a:pt x="536" y="966"/>
                    </a:cubicBezTo>
                    <a:cubicBezTo>
                      <a:pt x="561" y="966"/>
                      <a:pt x="586" y="961"/>
                      <a:pt x="608" y="950"/>
                    </a:cubicBezTo>
                    <a:cubicBezTo>
                      <a:pt x="739" y="888"/>
                      <a:pt x="748" y="625"/>
                      <a:pt x="617" y="361"/>
                    </a:cubicBezTo>
                    <a:cubicBezTo>
                      <a:pt x="505" y="146"/>
                      <a:pt x="338" y="0"/>
                      <a:pt x="2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987;p50">
                <a:extLst>
                  <a:ext uri="{FF2B5EF4-FFF2-40B4-BE49-F238E27FC236}">
                    <a16:creationId xmlns:a16="http://schemas.microsoft.com/office/drawing/2014/main" id="{9F0DA1F6-9B01-46F9-8F1C-2C42A9FA8C14}"/>
                  </a:ext>
                </a:extLst>
              </p:cNvPr>
              <p:cNvSpPr/>
              <p:nvPr/>
            </p:nvSpPr>
            <p:spPr>
              <a:xfrm>
                <a:off x="1576267" y="3061744"/>
                <a:ext cx="117943" cy="15231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966" extrusionOk="0">
                    <a:moveTo>
                      <a:pt x="537" y="0"/>
                    </a:moveTo>
                    <a:cubicBezTo>
                      <a:pt x="407" y="0"/>
                      <a:pt x="234" y="146"/>
                      <a:pt x="131" y="361"/>
                    </a:cubicBezTo>
                    <a:cubicBezTo>
                      <a:pt x="1" y="625"/>
                      <a:pt x="9" y="888"/>
                      <a:pt x="140" y="950"/>
                    </a:cubicBezTo>
                    <a:cubicBezTo>
                      <a:pt x="161" y="961"/>
                      <a:pt x="185" y="966"/>
                      <a:pt x="210" y="966"/>
                    </a:cubicBezTo>
                    <a:cubicBezTo>
                      <a:pt x="341" y="966"/>
                      <a:pt x="512" y="820"/>
                      <a:pt x="615" y="606"/>
                    </a:cubicBezTo>
                    <a:cubicBezTo>
                      <a:pt x="748" y="342"/>
                      <a:pt x="739" y="78"/>
                      <a:pt x="606" y="17"/>
                    </a:cubicBezTo>
                    <a:cubicBezTo>
                      <a:pt x="585" y="6"/>
                      <a:pt x="562" y="0"/>
                      <a:pt x="5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988;p50">
                <a:extLst>
                  <a:ext uri="{FF2B5EF4-FFF2-40B4-BE49-F238E27FC236}">
                    <a16:creationId xmlns:a16="http://schemas.microsoft.com/office/drawing/2014/main" id="{5E9A4470-AC6D-0472-5FB8-9B8A25FCDABE}"/>
                  </a:ext>
                </a:extLst>
              </p:cNvPr>
              <p:cNvSpPr/>
              <p:nvPr/>
            </p:nvSpPr>
            <p:spPr>
              <a:xfrm>
                <a:off x="1064455" y="3661701"/>
                <a:ext cx="158308" cy="122673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778" extrusionOk="0">
                    <a:moveTo>
                      <a:pt x="752" y="0"/>
                    </a:moveTo>
                    <a:cubicBezTo>
                      <a:pt x="633" y="0"/>
                      <a:pt x="479" y="59"/>
                      <a:pt x="334" y="169"/>
                    </a:cubicBezTo>
                    <a:cubicBezTo>
                      <a:pt x="106" y="354"/>
                      <a:pt x="1" y="591"/>
                      <a:pt x="89" y="713"/>
                    </a:cubicBezTo>
                    <a:cubicBezTo>
                      <a:pt x="125" y="756"/>
                      <a:pt x="183" y="777"/>
                      <a:pt x="252" y="777"/>
                    </a:cubicBezTo>
                    <a:cubicBezTo>
                      <a:pt x="371" y="777"/>
                      <a:pt x="525" y="716"/>
                      <a:pt x="670" y="599"/>
                    </a:cubicBezTo>
                    <a:cubicBezTo>
                      <a:pt x="898" y="424"/>
                      <a:pt x="1003" y="186"/>
                      <a:pt x="915" y="63"/>
                    </a:cubicBezTo>
                    <a:cubicBezTo>
                      <a:pt x="879" y="21"/>
                      <a:pt x="822" y="0"/>
                      <a:pt x="7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989;p50">
                <a:extLst>
                  <a:ext uri="{FF2B5EF4-FFF2-40B4-BE49-F238E27FC236}">
                    <a16:creationId xmlns:a16="http://schemas.microsoft.com/office/drawing/2014/main" id="{65155586-DBC9-A4EA-224A-1258A0218188}"/>
                  </a:ext>
                </a:extLst>
              </p:cNvPr>
              <p:cNvSpPr/>
              <p:nvPr/>
            </p:nvSpPr>
            <p:spPr>
              <a:xfrm>
                <a:off x="1221183" y="3759618"/>
                <a:ext cx="116681" cy="154051"/>
              </a:xfrm>
              <a:custGeom>
                <a:avLst/>
                <a:gdLst/>
                <a:ahLst/>
                <a:cxnLst/>
                <a:rect l="l" t="t" r="r" b="b"/>
                <a:pathLst>
                  <a:path w="740" h="977" extrusionOk="0">
                    <a:moveTo>
                      <a:pt x="533" y="1"/>
                    </a:moveTo>
                    <a:cubicBezTo>
                      <a:pt x="399" y="1"/>
                      <a:pt x="230" y="149"/>
                      <a:pt x="123" y="375"/>
                    </a:cubicBezTo>
                    <a:cubicBezTo>
                      <a:pt x="1" y="630"/>
                      <a:pt x="9" y="902"/>
                      <a:pt x="142" y="964"/>
                    </a:cubicBezTo>
                    <a:cubicBezTo>
                      <a:pt x="162" y="973"/>
                      <a:pt x="184" y="977"/>
                      <a:pt x="207" y="977"/>
                    </a:cubicBezTo>
                    <a:cubicBezTo>
                      <a:pt x="341" y="977"/>
                      <a:pt x="511" y="828"/>
                      <a:pt x="617" y="603"/>
                    </a:cubicBezTo>
                    <a:cubicBezTo>
                      <a:pt x="739" y="347"/>
                      <a:pt x="731" y="84"/>
                      <a:pt x="598" y="14"/>
                    </a:cubicBezTo>
                    <a:cubicBezTo>
                      <a:pt x="578" y="5"/>
                      <a:pt x="556" y="1"/>
                      <a:pt x="5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990;p50">
                <a:extLst>
                  <a:ext uri="{FF2B5EF4-FFF2-40B4-BE49-F238E27FC236}">
                    <a16:creationId xmlns:a16="http://schemas.microsoft.com/office/drawing/2014/main" id="{81BACD35-C514-37D9-4734-67988E635EB5}"/>
                  </a:ext>
                </a:extLst>
              </p:cNvPr>
              <p:cNvSpPr/>
              <p:nvPr/>
            </p:nvSpPr>
            <p:spPr>
              <a:xfrm>
                <a:off x="981360" y="3521054"/>
                <a:ext cx="170765" cy="90349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573" extrusionOk="0">
                    <a:moveTo>
                      <a:pt x="682" y="0"/>
                    </a:moveTo>
                    <a:cubicBezTo>
                      <a:pt x="619" y="0"/>
                      <a:pt x="552" y="7"/>
                      <a:pt x="484" y="22"/>
                    </a:cubicBezTo>
                    <a:cubicBezTo>
                      <a:pt x="203" y="75"/>
                      <a:pt x="0" y="244"/>
                      <a:pt x="28" y="392"/>
                    </a:cubicBezTo>
                    <a:cubicBezTo>
                      <a:pt x="53" y="504"/>
                      <a:pt x="204" y="573"/>
                      <a:pt x="397" y="573"/>
                    </a:cubicBezTo>
                    <a:cubicBezTo>
                      <a:pt x="460" y="573"/>
                      <a:pt x="528" y="566"/>
                      <a:pt x="598" y="550"/>
                    </a:cubicBezTo>
                    <a:cubicBezTo>
                      <a:pt x="880" y="497"/>
                      <a:pt x="1083" y="330"/>
                      <a:pt x="1055" y="181"/>
                    </a:cubicBezTo>
                    <a:cubicBezTo>
                      <a:pt x="1028" y="69"/>
                      <a:pt x="876" y="0"/>
                      <a:pt x="6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991;p50">
                <a:extLst>
                  <a:ext uri="{FF2B5EF4-FFF2-40B4-BE49-F238E27FC236}">
                    <a16:creationId xmlns:a16="http://schemas.microsoft.com/office/drawing/2014/main" id="{6C636696-BAA8-166A-287B-2CC289FB8C30}"/>
                  </a:ext>
                </a:extLst>
              </p:cNvPr>
              <p:cNvSpPr/>
              <p:nvPr/>
            </p:nvSpPr>
            <p:spPr>
              <a:xfrm>
                <a:off x="1696731" y="3647826"/>
                <a:ext cx="165246" cy="114316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25" extrusionOk="0">
                    <a:moveTo>
                      <a:pt x="272" y="0"/>
                    </a:moveTo>
                    <a:cubicBezTo>
                      <a:pt x="184" y="0"/>
                      <a:pt x="115" y="27"/>
                      <a:pt x="81" y="81"/>
                    </a:cubicBezTo>
                    <a:cubicBezTo>
                      <a:pt x="1" y="212"/>
                      <a:pt x="133" y="442"/>
                      <a:pt x="378" y="590"/>
                    </a:cubicBezTo>
                    <a:cubicBezTo>
                      <a:pt x="513" y="679"/>
                      <a:pt x="655" y="724"/>
                      <a:pt x="769" y="724"/>
                    </a:cubicBezTo>
                    <a:cubicBezTo>
                      <a:pt x="858" y="724"/>
                      <a:pt x="929" y="697"/>
                      <a:pt x="967" y="643"/>
                    </a:cubicBezTo>
                    <a:cubicBezTo>
                      <a:pt x="1047" y="512"/>
                      <a:pt x="914" y="284"/>
                      <a:pt x="670" y="134"/>
                    </a:cubicBezTo>
                    <a:cubicBezTo>
                      <a:pt x="530" y="45"/>
                      <a:pt x="386" y="0"/>
                      <a:pt x="2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992;p50">
                <a:extLst>
                  <a:ext uri="{FF2B5EF4-FFF2-40B4-BE49-F238E27FC236}">
                    <a16:creationId xmlns:a16="http://schemas.microsoft.com/office/drawing/2014/main" id="{567560BB-1620-9C0A-6142-729AF38FEEB9}"/>
                  </a:ext>
                </a:extLst>
              </p:cNvPr>
              <p:cNvSpPr/>
              <p:nvPr/>
            </p:nvSpPr>
            <p:spPr>
              <a:xfrm>
                <a:off x="1756332" y="3494880"/>
                <a:ext cx="169503" cy="8735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554" extrusionOk="0">
                    <a:moveTo>
                      <a:pt x="466" y="0"/>
                    </a:moveTo>
                    <a:cubicBezTo>
                      <a:pt x="220" y="0"/>
                      <a:pt x="27" y="91"/>
                      <a:pt x="19" y="224"/>
                    </a:cubicBezTo>
                    <a:cubicBezTo>
                      <a:pt x="0" y="374"/>
                      <a:pt x="220" y="524"/>
                      <a:pt x="511" y="549"/>
                    </a:cubicBezTo>
                    <a:cubicBezTo>
                      <a:pt x="543" y="552"/>
                      <a:pt x="574" y="554"/>
                      <a:pt x="605" y="554"/>
                    </a:cubicBezTo>
                    <a:cubicBezTo>
                      <a:pt x="845" y="554"/>
                      <a:pt x="1040" y="463"/>
                      <a:pt x="1055" y="330"/>
                    </a:cubicBezTo>
                    <a:cubicBezTo>
                      <a:pt x="1074" y="180"/>
                      <a:pt x="853" y="30"/>
                      <a:pt x="564" y="5"/>
                    </a:cubicBezTo>
                    <a:cubicBezTo>
                      <a:pt x="531" y="2"/>
                      <a:pt x="498" y="0"/>
                      <a:pt x="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993;p50">
                <a:extLst>
                  <a:ext uri="{FF2B5EF4-FFF2-40B4-BE49-F238E27FC236}">
                    <a16:creationId xmlns:a16="http://schemas.microsoft.com/office/drawing/2014/main" id="{CFBD92BD-0AE7-2D55-4E02-5C381787D76A}"/>
                  </a:ext>
                </a:extLst>
              </p:cNvPr>
              <p:cNvSpPr/>
              <p:nvPr/>
            </p:nvSpPr>
            <p:spPr>
              <a:xfrm>
                <a:off x="1594242" y="3756780"/>
                <a:ext cx="126300" cy="147428"/>
              </a:xfrm>
              <a:custGeom>
                <a:avLst/>
                <a:gdLst/>
                <a:ahLst/>
                <a:cxnLst/>
                <a:rect l="l" t="t" r="r" b="b"/>
                <a:pathLst>
                  <a:path w="801" h="935" extrusionOk="0">
                    <a:moveTo>
                      <a:pt x="216" y="0"/>
                    </a:moveTo>
                    <a:cubicBezTo>
                      <a:pt x="185" y="0"/>
                      <a:pt x="156" y="8"/>
                      <a:pt x="131" y="24"/>
                    </a:cubicBezTo>
                    <a:cubicBezTo>
                      <a:pt x="1" y="93"/>
                      <a:pt x="17" y="357"/>
                      <a:pt x="167" y="604"/>
                    </a:cubicBezTo>
                    <a:cubicBezTo>
                      <a:pt x="288" y="810"/>
                      <a:pt x="459" y="935"/>
                      <a:pt x="591" y="935"/>
                    </a:cubicBezTo>
                    <a:cubicBezTo>
                      <a:pt x="623" y="935"/>
                      <a:pt x="652" y="927"/>
                      <a:pt x="678" y="912"/>
                    </a:cubicBezTo>
                    <a:cubicBezTo>
                      <a:pt x="800" y="832"/>
                      <a:pt x="783" y="568"/>
                      <a:pt x="634" y="321"/>
                    </a:cubicBezTo>
                    <a:cubicBezTo>
                      <a:pt x="513" y="125"/>
                      <a:pt x="343" y="0"/>
                      <a:pt x="21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1994;p50">
              <a:extLst>
                <a:ext uri="{FF2B5EF4-FFF2-40B4-BE49-F238E27FC236}">
                  <a16:creationId xmlns:a16="http://schemas.microsoft.com/office/drawing/2014/main" id="{336F3617-C90E-4F1E-0D67-12D9F89F87EC}"/>
                </a:ext>
              </a:extLst>
            </p:cNvPr>
            <p:cNvGrpSpPr/>
            <p:nvPr/>
          </p:nvGrpSpPr>
          <p:grpSpPr>
            <a:xfrm rot="6421381">
              <a:off x="8176759" y="4187663"/>
              <a:ext cx="836951" cy="720826"/>
              <a:chOff x="2014115" y="1637661"/>
              <a:chExt cx="1014614" cy="873779"/>
            </a:xfrm>
          </p:grpSpPr>
          <p:sp>
            <p:nvSpPr>
              <p:cNvPr id="1156" name="Google Shape;1995;p50">
                <a:extLst>
                  <a:ext uri="{FF2B5EF4-FFF2-40B4-BE49-F238E27FC236}">
                    <a16:creationId xmlns:a16="http://schemas.microsoft.com/office/drawing/2014/main" id="{EB35CDAA-8344-6CB1-5FAE-0CC726BA183D}"/>
                  </a:ext>
                </a:extLst>
              </p:cNvPr>
              <p:cNvSpPr/>
              <p:nvPr/>
            </p:nvSpPr>
            <p:spPr>
              <a:xfrm>
                <a:off x="2014115" y="1906021"/>
                <a:ext cx="428859" cy="174972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2419" extrusionOk="0">
                    <a:moveTo>
                      <a:pt x="231" y="0"/>
                    </a:moveTo>
                    <a:lnTo>
                      <a:pt x="1" y="958"/>
                    </a:lnTo>
                    <a:lnTo>
                      <a:pt x="5823" y="2419"/>
                    </a:lnTo>
                    <a:lnTo>
                      <a:pt x="5929" y="1988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996;p50">
                <a:extLst>
                  <a:ext uri="{FF2B5EF4-FFF2-40B4-BE49-F238E27FC236}">
                    <a16:creationId xmlns:a16="http://schemas.microsoft.com/office/drawing/2014/main" id="{987A0AD4-824E-5ABF-1A53-A86D18E6CED5}"/>
                  </a:ext>
                </a:extLst>
              </p:cNvPr>
              <p:cNvSpPr/>
              <p:nvPr/>
            </p:nvSpPr>
            <p:spPr>
              <a:xfrm>
                <a:off x="2175782" y="1637661"/>
                <a:ext cx="326292" cy="359999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4977" extrusionOk="0">
                    <a:moveTo>
                      <a:pt x="782" y="0"/>
                    </a:moveTo>
                    <a:lnTo>
                      <a:pt x="1" y="606"/>
                    </a:lnTo>
                    <a:lnTo>
                      <a:pt x="4158" y="4976"/>
                    </a:lnTo>
                    <a:lnTo>
                      <a:pt x="4510" y="4704"/>
                    </a:lnTo>
                    <a:lnTo>
                      <a:pt x="7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997;p50">
                <a:extLst>
                  <a:ext uri="{FF2B5EF4-FFF2-40B4-BE49-F238E27FC236}">
                    <a16:creationId xmlns:a16="http://schemas.microsoft.com/office/drawing/2014/main" id="{5E3F5641-9C6E-3D86-9E6D-E968BE1C281A}"/>
                  </a:ext>
                </a:extLst>
              </p:cNvPr>
              <p:cNvSpPr/>
              <p:nvPr/>
            </p:nvSpPr>
            <p:spPr>
              <a:xfrm>
                <a:off x="2026194" y="1745728"/>
                <a:ext cx="404556" cy="263363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3641" extrusionOk="0">
                    <a:moveTo>
                      <a:pt x="475" y="0"/>
                    </a:moveTo>
                    <a:lnTo>
                      <a:pt x="1" y="844"/>
                    </a:lnTo>
                    <a:lnTo>
                      <a:pt x="5382" y="3641"/>
                    </a:lnTo>
                    <a:lnTo>
                      <a:pt x="5593" y="3263"/>
                    </a:lnTo>
                    <a:lnTo>
                      <a:pt x="4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998;p50">
                <a:extLst>
                  <a:ext uri="{FF2B5EF4-FFF2-40B4-BE49-F238E27FC236}">
                    <a16:creationId xmlns:a16="http://schemas.microsoft.com/office/drawing/2014/main" id="{60E93398-B2C6-AD09-C837-FC2BF385E854}"/>
                  </a:ext>
                </a:extLst>
              </p:cNvPr>
              <p:cNvSpPr/>
              <p:nvPr/>
            </p:nvSpPr>
            <p:spPr>
              <a:xfrm>
                <a:off x="2268587" y="1764897"/>
                <a:ext cx="760142" cy="746544"/>
              </a:xfrm>
              <a:custGeom>
                <a:avLst/>
                <a:gdLst/>
                <a:ahLst/>
                <a:cxnLst/>
                <a:rect l="l" t="t" r="r" b="b"/>
                <a:pathLst>
                  <a:path w="10509" h="10321" extrusionOk="0">
                    <a:moveTo>
                      <a:pt x="6184" y="1"/>
                    </a:moveTo>
                    <a:cubicBezTo>
                      <a:pt x="4568" y="1"/>
                      <a:pt x="2896" y="1161"/>
                      <a:pt x="1714" y="2989"/>
                    </a:cubicBezTo>
                    <a:cubicBezTo>
                      <a:pt x="79" y="5530"/>
                      <a:pt x="1" y="8388"/>
                      <a:pt x="2067" y="9724"/>
                    </a:cubicBezTo>
                    <a:cubicBezTo>
                      <a:pt x="2693" y="10128"/>
                      <a:pt x="3406" y="10320"/>
                      <a:pt x="4140" y="10320"/>
                    </a:cubicBezTo>
                    <a:cubicBezTo>
                      <a:pt x="5305" y="10320"/>
                      <a:pt x="6526" y="9838"/>
                      <a:pt x="7545" y="8960"/>
                    </a:cubicBezTo>
                    <a:cubicBezTo>
                      <a:pt x="7571" y="8932"/>
                      <a:pt x="7590" y="8915"/>
                      <a:pt x="7615" y="8898"/>
                    </a:cubicBezTo>
                    <a:cubicBezTo>
                      <a:pt x="7817" y="8723"/>
                      <a:pt x="8559" y="8327"/>
                      <a:pt x="9451" y="8327"/>
                    </a:cubicBezTo>
                    <a:cubicBezTo>
                      <a:pt x="9725" y="8327"/>
                      <a:pt x="10014" y="8364"/>
                      <a:pt x="10306" y="8457"/>
                    </a:cubicBezTo>
                    <a:lnTo>
                      <a:pt x="10508" y="8529"/>
                    </a:lnTo>
                    <a:lnTo>
                      <a:pt x="10358" y="8379"/>
                    </a:lnTo>
                    <a:cubicBezTo>
                      <a:pt x="9339" y="7235"/>
                      <a:pt x="9673" y="5653"/>
                      <a:pt x="9673" y="5653"/>
                    </a:cubicBezTo>
                    <a:cubicBezTo>
                      <a:pt x="10253" y="3578"/>
                      <a:pt x="9586" y="1565"/>
                      <a:pt x="7993" y="544"/>
                    </a:cubicBezTo>
                    <a:cubicBezTo>
                      <a:pt x="7419" y="172"/>
                      <a:pt x="6805" y="1"/>
                      <a:pt x="61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999;p50">
              <a:extLst>
                <a:ext uri="{FF2B5EF4-FFF2-40B4-BE49-F238E27FC236}">
                  <a16:creationId xmlns:a16="http://schemas.microsoft.com/office/drawing/2014/main" id="{4EC6711E-23B7-F5FB-645B-B3B2816D93FB}"/>
                </a:ext>
              </a:extLst>
            </p:cNvPr>
            <p:cNvGrpSpPr/>
            <p:nvPr/>
          </p:nvGrpSpPr>
          <p:grpSpPr>
            <a:xfrm rot="20157833">
              <a:off x="7482100" y="4127947"/>
              <a:ext cx="513631" cy="418136"/>
              <a:chOff x="6137894" y="576887"/>
              <a:chExt cx="884970" cy="720437"/>
            </a:xfrm>
          </p:grpSpPr>
          <p:sp>
            <p:nvSpPr>
              <p:cNvPr id="1154" name="Google Shape;2000;p50">
                <a:extLst>
                  <a:ext uri="{FF2B5EF4-FFF2-40B4-BE49-F238E27FC236}">
                    <a16:creationId xmlns:a16="http://schemas.microsoft.com/office/drawing/2014/main" id="{A0C7C7EA-540C-0311-0B18-8D9BD4524606}"/>
                  </a:ext>
                </a:extLst>
              </p:cNvPr>
              <p:cNvSpPr/>
              <p:nvPr/>
            </p:nvSpPr>
            <p:spPr>
              <a:xfrm>
                <a:off x="6137894" y="576887"/>
                <a:ext cx="876082" cy="714631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9968" extrusionOk="0">
                    <a:moveTo>
                      <a:pt x="110" y="0"/>
                    </a:moveTo>
                    <a:cubicBezTo>
                      <a:pt x="30" y="0"/>
                      <a:pt x="1" y="112"/>
                      <a:pt x="89" y="145"/>
                    </a:cubicBezTo>
                    <a:cubicBezTo>
                      <a:pt x="784" y="434"/>
                      <a:pt x="978" y="1375"/>
                      <a:pt x="1242" y="2008"/>
                    </a:cubicBezTo>
                    <a:cubicBezTo>
                      <a:pt x="1541" y="2721"/>
                      <a:pt x="1831" y="3441"/>
                      <a:pt x="2244" y="4093"/>
                    </a:cubicBezTo>
                    <a:cubicBezTo>
                      <a:pt x="2947" y="5218"/>
                      <a:pt x="3538" y="6520"/>
                      <a:pt x="4521" y="7442"/>
                    </a:cubicBezTo>
                    <a:cubicBezTo>
                      <a:pt x="5462" y="8322"/>
                      <a:pt x="6834" y="9078"/>
                      <a:pt x="8100" y="9342"/>
                    </a:cubicBezTo>
                    <a:cubicBezTo>
                      <a:pt x="8742" y="9475"/>
                      <a:pt x="9394" y="9527"/>
                      <a:pt x="10044" y="9536"/>
                    </a:cubicBezTo>
                    <a:cubicBezTo>
                      <a:pt x="10633" y="9544"/>
                      <a:pt x="11213" y="9570"/>
                      <a:pt x="11749" y="9800"/>
                    </a:cubicBezTo>
                    <a:cubicBezTo>
                      <a:pt x="11768" y="9825"/>
                      <a:pt x="11777" y="9861"/>
                      <a:pt x="11794" y="9886"/>
                    </a:cubicBezTo>
                    <a:cubicBezTo>
                      <a:pt x="11805" y="9913"/>
                      <a:pt x="11826" y="9923"/>
                      <a:pt x="11847" y="9923"/>
                    </a:cubicBezTo>
                    <a:cubicBezTo>
                      <a:pt x="11876" y="9923"/>
                      <a:pt x="11906" y="9903"/>
                      <a:pt x="11916" y="9878"/>
                    </a:cubicBezTo>
                    <a:cubicBezTo>
                      <a:pt x="11960" y="9897"/>
                      <a:pt x="12013" y="9922"/>
                      <a:pt x="12066" y="9958"/>
                    </a:cubicBezTo>
                    <a:cubicBezTo>
                      <a:pt x="12077" y="9964"/>
                      <a:pt x="12089" y="9967"/>
                      <a:pt x="12101" y="9967"/>
                    </a:cubicBezTo>
                    <a:cubicBezTo>
                      <a:pt x="12168" y="9967"/>
                      <a:pt x="12220" y="9870"/>
                      <a:pt x="12146" y="9825"/>
                    </a:cubicBezTo>
                    <a:cubicBezTo>
                      <a:pt x="12049" y="9764"/>
                      <a:pt x="11943" y="9719"/>
                      <a:pt x="11838" y="9675"/>
                    </a:cubicBezTo>
                    <a:cubicBezTo>
                      <a:pt x="11460" y="8884"/>
                      <a:pt x="11135" y="8059"/>
                      <a:pt x="10966" y="7195"/>
                    </a:cubicBezTo>
                    <a:cubicBezTo>
                      <a:pt x="10835" y="6529"/>
                      <a:pt x="10932" y="5815"/>
                      <a:pt x="10755" y="5157"/>
                    </a:cubicBezTo>
                    <a:cubicBezTo>
                      <a:pt x="10607" y="4602"/>
                      <a:pt x="10299" y="4216"/>
                      <a:pt x="9727" y="4074"/>
                    </a:cubicBezTo>
                    <a:cubicBezTo>
                      <a:pt x="9375" y="3996"/>
                      <a:pt x="8997" y="4040"/>
                      <a:pt x="8645" y="3977"/>
                    </a:cubicBezTo>
                    <a:cubicBezTo>
                      <a:pt x="8181" y="3899"/>
                      <a:pt x="7617" y="3741"/>
                      <a:pt x="7220" y="3485"/>
                    </a:cubicBezTo>
                    <a:cubicBezTo>
                      <a:pt x="6703" y="3152"/>
                      <a:pt x="6421" y="2755"/>
                      <a:pt x="6271" y="2175"/>
                    </a:cubicBezTo>
                    <a:cubicBezTo>
                      <a:pt x="6218" y="1939"/>
                      <a:pt x="6184" y="1675"/>
                      <a:pt x="6079" y="1445"/>
                    </a:cubicBezTo>
                    <a:cubicBezTo>
                      <a:pt x="5859" y="953"/>
                      <a:pt x="5446" y="733"/>
                      <a:pt x="4935" y="601"/>
                    </a:cubicBezTo>
                    <a:cubicBezTo>
                      <a:pt x="3361" y="197"/>
                      <a:pt x="1717" y="373"/>
                      <a:pt x="134" y="3"/>
                    </a:cubicBezTo>
                    <a:cubicBezTo>
                      <a:pt x="125" y="1"/>
                      <a:pt x="117" y="0"/>
                      <a:pt x="1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2001;p50">
                <a:extLst>
                  <a:ext uri="{FF2B5EF4-FFF2-40B4-BE49-F238E27FC236}">
                    <a16:creationId xmlns:a16="http://schemas.microsoft.com/office/drawing/2014/main" id="{A3EE702E-1BFF-5C62-9AF8-BE35ECB2575A}"/>
                  </a:ext>
                </a:extLst>
              </p:cNvPr>
              <p:cNvSpPr/>
              <p:nvPr/>
            </p:nvSpPr>
            <p:spPr>
              <a:xfrm>
                <a:off x="6274395" y="664852"/>
                <a:ext cx="748470" cy="632471"/>
              </a:xfrm>
              <a:custGeom>
                <a:avLst/>
                <a:gdLst/>
                <a:ahLst/>
                <a:cxnLst/>
                <a:rect l="l" t="t" r="r" b="b"/>
                <a:pathLst>
                  <a:path w="10440" h="8822" extrusionOk="0">
                    <a:moveTo>
                      <a:pt x="2486" y="0"/>
                    </a:moveTo>
                    <a:cubicBezTo>
                      <a:pt x="2446" y="0"/>
                      <a:pt x="2404" y="43"/>
                      <a:pt x="2434" y="87"/>
                    </a:cubicBezTo>
                    <a:cubicBezTo>
                      <a:pt x="2803" y="712"/>
                      <a:pt x="2900" y="1336"/>
                      <a:pt x="3022" y="2039"/>
                    </a:cubicBezTo>
                    <a:cubicBezTo>
                      <a:pt x="3048" y="2197"/>
                      <a:pt x="3084" y="2355"/>
                      <a:pt x="3120" y="2514"/>
                    </a:cubicBezTo>
                    <a:cubicBezTo>
                      <a:pt x="2953" y="2275"/>
                      <a:pt x="2776" y="2047"/>
                      <a:pt x="2600" y="1811"/>
                    </a:cubicBezTo>
                    <a:cubicBezTo>
                      <a:pt x="1931" y="914"/>
                      <a:pt x="1123" y="545"/>
                      <a:pt x="146" y="59"/>
                    </a:cubicBezTo>
                    <a:cubicBezTo>
                      <a:pt x="134" y="53"/>
                      <a:pt x="121" y="50"/>
                      <a:pt x="109" y="50"/>
                    </a:cubicBezTo>
                    <a:cubicBezTo>
                      <a:pt x="46" y="50"/>
                      <a:pt x="1" y="132"/>
                      <a:pt x="68" y="184"/>
                    </a:cubicBezTo>
                    <a:cubicBezTo>
                      <a:pt x="551" y="553"/>
                      <a:pt x="1184" y="737"/>
                      <a:pt x="1651" y="1142"/>
                    </a:cubicBezTo>
                    <a:cubicBezTo>
                      <a:pt x="2098" y="1520"/>
                      <a:pt x="2425" y="1986"/>
                      <a:pt x="2750" y="2461"/>
                    </a:cubicBezTo>
                    <a:cubicBezTo>
                      <a:pt x="2820" y="2558"/>
                      <a:pt x="2900" y="2655"/>
                      <a:pt x="2970" y="2750"/>
                    </a:cubicBezTo>
                    <a:cubicBezTo>
                      <a:pt x="2337" y="2311"/>
                      <a:pt x="1537" y="1942"/>
                      <a:pt x="807" y="1889"/>
                    </a:cubicBezTo>
                    <a:cubicBezTo>
                      <a:pt x="803" y="1889"/>
                      <a:pt x="800" y="1889"/>
                      <a:pt x="797" y="1889"/>
                    </a:cubicBezTo>
                    <a:cubicBezTo>
                      <a:pt x="717" y="1889"/>
                      <a:pt x="712" y="1996"/>
                      <a:pt x="779" y="2022"/>
                    </a:cubicBezTo>
                    <a:cubicBezTo>
                      <a:pt x="1229" y="2223"/>
                      <a:pt x="1703" y="2328"/>
                      <a:pt x="2151" y="2539"/>
                    </a:cubicBezTo>
                    <a:cubicBezTo>
                      <a:pt x="2512" y="2716"/>
                      <a:pt x="2864" y="2927"/>
                      <a:pt x="3233" y="3111"/>
                    </a:cubicBezTo>
                    <a:cubicBezTo>
                      <a:pt x="3717" y="3727"/>
                      <a:pt x="4253" y="4291"/>
                      <a:pt x="4877" y="4782"/>
                    </a:cubicBezTo>
                    <a:cubicBezTo>
                      <a:pt x="4966" y="4844"/>
                      <a:pt x="5044" y="4896"/>
                      <a:pt x="5124" y="4958"/>
                    </a:cubicBezTo>
                    <a:cubicBezTo>
                      <a:pt x="4808" y="4791"/>
                      <a:pt x="4464" y="4694"/>
                      <a:pt x="4103" y="4633"/>
                    </a:cubicBezTo>
                    <a:cubicBezTo>
                      <a:pt x="3480" y="4535"/>
                      <a:pt x="2881" y="4413"/>
                      <a:pt x="2275" y="4246"/>
                    </a:cubicBezTo>
                    <a:cubicBezTo>
                      <a:pt x="2269" y="4245"/>
                      <a:pt x="2262" y="4244"/>
                      <a:pt x="2256" y="4244"/>
                    </a:cubicBezTo>
                    <a:cubicBezTo>
                      <a:pt x="2197" y="4244"/>
                      <a:pt x="2167" y="4320"/>
                      <a:pt x="2223" y="4360"/>
                    </a:cubicBezTo>
                    <a:cubicBezTo>
                      <a:pt x="2617" y="4660"/>
                      <a:pt x="3128" y="4730"/>
                      <a:pt x="3611" y="4791"/>
                    </a:cubicBezTo>
                    <a:cubicBezTo>
                      <a:pt x="4272" y="4879"/>
                      <a:pt x="4869" y="4993"/>
                      <a:pt x="5475" y="5266"/>
                    </a:cubicBezTo>
                    <a:cubicBezTo>
                      <a:pt x="5478" y="5267"/>
                      <a:pt x="5482" y="5268"/>
                      <a:pt x="5485" y="5268"/>
                    </a:cubicBezTo>
                    <a:cubicBezTo>
                      <a:pt x="5499" y="5268"/>
                      <a:pt x="5511" y="5256"/>
                      <a:pt x="5511" y="5249"/>
                    </a:cubicBezTo>
                    <a:cubicBezTo>
                      <a:pt x="6135" y="5688"/>
                      <a:pt x="6777" y="6110"/>
                      <a:pt x="7393" y="6568"/>
                    </a:cubicBezTo>
                    <a:cubicBezTo>
                      <a:pt x="7110" y="6488"/>
                      <a:pt x="6813" y="6443"/>
                      <a:pt x="6496" y="6435"/>
                    </a:cubicBezTo>
                    <a:cubicBezTo>
                      <a:pt x="5810" y="6401"/>
                      <a:pt x="5158" y="6348"/>
                      <a:pt x="4472" y="6260"/>
                    </a:cubicBezTo>
                    <a:cubicBezTo>
                      <a:pt x="4470" y="6259"/>
                      <a:pt x="4467" y="6259"/>
                      <a:pt x="4465" y="6259"/>
                    </a:cubicBezTo>
                    <a:cubicBezTo>
                      <a:pt x="4391" y="6259"/>
                      <a:pt x="4352" y="6375"/>
                      <a:pt x="4419" y="6409"/>
                    </a:cubicBezTo>
                    <a:cubicBezTo>
                      <a:pt x="5502" y="6945"/>
                      <a:pt x="6777" y="6462"/>
                      <a:pt x="7876" y="6945"/>
                    </a:cubicBezTo>
                    <a:cubicBezTo>
                      <a:pt x="8668" y="7604"/>
                      <a:pt x="9459" y="8370"/>
                      <a:pt x="10381" y="8817"/>
                    </a:cubicBezTo>
                    <a:cubicBezTo>
                      <a:pt x="10386" y="8821"/>
                      <a:pt x="10391" y="8822"/>
                      <a:pt x="10395" y="8822"/>
                    </a:cubicBezTo>
                    <a:cubicBezTo>
                      <a:pt x="10419" y="8822"/>
                      <a:pt x="10440" y="8787"/>
                      <a:pt x="10417" y="8765"/>
                    </a:cubicBezTo>
                    <a:cubicBezTo>
                      <a:pt x="9706" y="8115"/>
                      <a:pt x="8923" y="7517"/>
                      <a:pt x="8165" y="6910"/>
                    </a:cubicBezTo>
                    <a:cubicBezTo>
                      <a:pt x="7893" y="6496"/>
                      <a:pt x="7788" y="6021"/>
                      <a:pt x="7743" y="5485"/>
                    </a:cubicBezTo>
                    <a:cubicBezTo>
                      <a:pt x="7710" y="4924"/>
                      <a:pt x="7743" y="4263"/>
                      <a:pt x="7479" y="3744"/>
                    </a:cubicBezTo>
                    <a:cubicBezTo>
                      <a:pt x="7469" y="3722"/>
                      <a:pt x="7445" y="3710"/>
                      <a:pt x="7421" y="3710"/>
                    </a:cubicBezTo>
                    <a:cubicBezTo>
                      <a:pt x="7389" y="3710"/>
                      <a:pt x="7357" y="3730"/>
                      <a:pt x="7357" y="3772"/>
                    </a:cubicBezTo>
                    <a:cubicBezTo>
                      <a:pt x="7349" y="4466"/>
                      <a:pt x="7418" y="5266"/>
                      <a:pt x="7560" y="5952"/>
                    </a:cubicBezTo>
                    <a:cubicBezTo>
                      <a:pt x="7612" y="6179"/>
                      <a:pt x="7674" y="6390"/>
                      <a:pt x="7771" y="6593"/>
                    </a:cubicBezTo>
                    <a:cubicBezTo>
                      <a:pt x="7754" y="6585"/>
                      <a:pt x="7743" y="6576"/>
                      <a:pt x="7726" y="6568"/>
                    </a:cubicBezTo>
                    <a:cubicBezTo>
                      <a:pt x="7041" y="6004"/>
                      <a:pt x="6302" y="5529"/>
                      <a:pt x="5591" y="5010"/>
                    </a:cubicBezTo>
                    <a:cubicBezTo>
                      <a:pt x="5274" y="4633"/>
                      <a:pt x="5141" y="4185"/>
                      <a:pt x="5072" y="3674"/>
                    </a:cubicBezTo>
                    <a:cubicBezTo>
                      <a:pt x="5000" y="3208"/>
                      <a:pt x="5019" y="2655"/>
                      <a:pt x="4780" y="2223"/>
                    </a:cubicBezTo>
                    <a:cubicBezTo>
                      <a:pt x="4769" y="2204"/>
                      <a:pt x="4746" y="2194"/>
                      <a:pt x="4723" y="2194"/>
                    </a:cubicBezTo>
                    <a:cubicBezTo>
                      <a:pt x="4694" y="2194"/>
                      <a:pt x="4666" y="2211"/>
                      <a:pt x="4666" y="2250"/>
                    </a:cubicBezTo>
                    <a:cubicBezTo>
                      <a:pt x="4675" y="2883"/>
                      <a:pt x="4780" y="3639"/>
                      <a:pt x="4966" y="4246"/>
                    </a:cubicBezTo>
                    <a:cubicBezTo>
                      <a:pt x="5010" y="4386"/>
                      <a:pt x="5053" y="4519"/>
                      <a:pt x="5116" y="4649"/>
                    </a:cubicBezTo>
                    <a:cubicBezTo>
                      <a:pt x="5080" y="4624"/>
                      <a:pt x="5044" y="4597"/>
                      <a:pt x="5019" y="4580"/>
                    </a:cubicBezTo>
                    <a:cubicBezTo>
                      <a:pt x="4419" y="4097"/>
                      <a:pt x="3945" y="3569"/>
                      <a:pt x="3497" y="2997"/>
                    </a:cubicBezTo>
                    <a:cubicBezTo>
                      <a:pt x="3164" y="2011"/>
                      <a:pt x="3375" y="650"/>
                      <a:pt x="2512" y="7"/>
                    </a:cubicBezTo>
                    <a:cubicBezTo>
                      <a:pt x="2504" y="2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rgbClr val="FFFFFF">
                  <a:alpha val="521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" name="Google Shape;2002;p50">
              <a:extLst>
                <a:ext uri="{FF2B5EF4-FFF2-40B4-BE49-F238E27FC236}">
                  <a16:creationId xmlns:a16="http://schemas.microsoft.com/office/drawing/2014/main" id="{96685A53-EE72-239E-42A4-37509ED73585}"/>
                </a:ext>
              </a:extLst>
            </p:cNvPr>
            <p:cNvGrpSpPr/>
            <p:nvPr/>
          </p:nvGrpSpPr>
          <p:grpSpPr>
            <a:xfrm>
              <a:off x="7469228" y="4419612"/>
              <a:ext cx="696793" cy="585475"/>
              <a:chOff x="1565770" y="1959881"/>
              <a:chExt cx="1864073" cy="1566275"/>
            </a:xfrm>
          </p:grpSpPr>
          <p:sp>
            <p:nvSpPr>
              <p:cNvPr id="60" name="Google Shape;2003;p50">
                <a:extLst>
                  <a:ext uri="{FF2B5EF4-FFF2-40B4-BE49-F238E27FC236}">
                    <a16:creationId xmlns:a16="http://schemas.microsoft.com/office/drawing/2014/main" id="{74E98B69-9592-6A77-DFE2-EBDDF93F26C2}"/>
                  </a:ext>
                </a:extLst>
              </p:cNvPr>
              <p:cNvSpPr/>
              <p:nvPr/>
            </p:nvSpPr>
            <p:spPr>
              <a:xfrm>
                <a:off x="1565770" y="1959881"/>
                <a:ext cx="1864073" cy="1566275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9975" extrusionOk="0">
                    <a:moveTo>
                      <a:pt x="5638" y="1"/>
                    </a:moveTo>
                    <a:cubicBezTo>
                      <a:pt x="3456" y="1"/>
                      <a:pt x="1505" y="1263"/>
                      <a:pt x="836" y="3431"/>
                    </a:cubicBezTo>
                    <a:cubicBezTo>
                      <a:pt x="0" y="6175"/>
                      <a:pt x="1680" y="8847"/>
                      <a:pt x="4493" y="9710"/>
                    </a:cubicBezTo>
                    <a:cubicBezTo>
                      <a:pt x="5077" y="9889"/>
                      <a:pt x="5665" y="9975"/>
                      <a:pt x="6237" y="9975"/>
                    </a:cubicBezTo>
                    <a:cubicBezTo>
                      <a:pt x="8419" y="9975"/>
                      <a:pt x="10373" y="8718"/>
                      <a:pt x="11035" y="6544"/>
                    </a:cubicBezTo>
                    <a:cubicBezTo>
                      <a:pt x="11871" y="3801"/>
                      <a:pt x="10191" y="1127"/>
                      <a:pt x="7378" y="266"/>
                    </a:cubicBezTo>
                    <a:cubicBezTo>
                      <a:pt x="6795" y="87"/>
                      <a:pt x="6208" y="1"/>
                      <a:pt x="56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04;p50">
                <a:extLst>
                  <a:ext uri="{FF2B5EF4-FFF2-40B4-BE49-F238E27FC236}">
                    <a16:creationId xmlns:a16="http://schemas.microsoft.com/office/drawing/2014/main" id="{78FA5F37-18C4-C8B9-AFCF-FDC70A169278}"/>
                  </a:ext>
                </a:extLst>
              </p:cNvPr>
              <p:cNvSpPr/>
              <p:nvPr/>
            </p:nvSpPr>
            <p:spPr>
              <a:xfrm>
                <a:off x="1680403" y="2026459"/>
                <a:ext cx="1063233" cy="1287093"/>
              </a:xfrm>
              <a:custGeom>
                <a:avLst/>
                <a:gdLst/>
                <a:ahLst/>
                <a:cxnLst/>
                <a:rect l="l" t="t" r="r" b="b"/>
                <a:pathLst>
                  <a:path w="6771" h="8197" extrusionOk="0">
                    <a:moveTo>
                      <a:pt x="4266" y="0"/>
                    </a:moveTo>
                    <a:cubicBezTo>
                      <a:pt x="2754" y="0"/>
                      <a:pt x="1247" y="1263"/>
                      <a:pt x="678" y="3147"/>
                    </a:cubicBezTo>
                    <a:cubicBezTo>
                      <a:pt x="0" y="5354"/>
                      <a:pt x="861" y="7570"/>
                      <a:pt x="2602" y="8098"/>
                    </a:cubicBezTo>
                    <a:cubicBezTo>
                      <a:pt x="2820" y="8165"/>
                      <a:pt x="3024" y="8197"/>
                      <a:pt x="3215" y="8197"/>
                    </a:cubicBezTo>
                    <a:cubicBezTo>
                      <a:pt x="4542" y="8197"/>
                      <a:pt x="5255" y="6652"/>
                      <a:pt x="5838" y="4730"/>
                    </a:cubicBezTo>
                    <a:cubicBezTo>
                      <a:pt x="6515" y="2524"/>
                      <a:pt x="6770" y="650"/>
                      <a:pt x="5038" y="114"/>
                    </a:cubicBezTo>
                    <a:cubicBezTo>
                      <a:pt x="4784" y="37"/>
                      <a:pt x="4525" y="0"/>
                      <a:pt x="42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05;p50">
                <a:extLst>
                  <a:ext uri="{FF2B5EF4-FFF2-40B4-BE49-F238E27FC236}">
                    <a16:creationId xmlns:a16="http://schemas.microsoft.com/office/drawing/2014/main" id="{3D6B59D5-C6A8-377F-ED2E-64C5B92B02D9}"/>
                  </a:ext>
                </a:extLst>
              </p:cNvPr>
              <p:cNvSpPr/>
              <p:nvPr/>
            </p:nvSpPr>
            <p:spPr>
              <a:xfrm>
                <a:off x="2257333" y="2164326"/>
                <a:ext cx="1063547" cy="1287093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8197" extrusionOk="0">
                    <a:moveTo>
                      <a:pt x="3562" y="0"/>
                    </a:moveTo>
                    <a:cubicBezTo>
                      <a:pt x="2232" y="0"/>
                      <a:pt x="1519" y="1541"/>
                      <a:pt x="933" y="3474"/>
                    </a:cubicBezTo>
                    <a:cubicBezTo>
                      <a:pt x="256" y="5673"/>
                      <a:pt x="0" y="7555"/>
                      <a:pt x="1733" y="8083"/>
                    </a:cubicBezTo>
                    <a:cubicBezTo>
                      <a:pt x="1987" y="8160"/>
                      <a:pt x="2246" y="8197"/>
                      <a:pt x="2504" y="8197"/>
                    </a:cubicBezTo>
                    <a:cubicBezTo>
                      <a:pt x="4017" y="8197"/>
                      <a:pt x="5524" y="6933"/>
                      <a:pt x="6095" y="5048"/>
                    </a:cubicBezTo>
                    <a:cubicBezTo>
                      <a:pt x="6773" y="2841"/>
                      <a:pt x="5909" y="625"/>
                      <a:pt x="4168" y="97"/>
                    </a:cubicBezTo>
                    <a:cubicBezTo>
                      <a:pt x="3953" y="31"/>
                      <a:pt x="3751" y="0"/>
                      <a:pt x="35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06;p50">
                <a:extLst>
                  <a:ext uri="{FF2B5EF4-FFF2-40B4-BE49-F238E27FC236}">
                    <a16:creationId xmlns:a16="http://schemas.microsoft.com/office/drawing/2014/main" id="{59E4559E-1EC1-B797-6F4C-61A3906AB130}"/>
                  </a:ext>
                </a:extLst>
              </p:cNvPr>
              <p:cNvSpPr/>
              <p:nvPr/>
            </p:nvSpPr>
            <p:spPr>
              <a:xfrm>
                <a:off x="2304442" y="2471621"/>
                <a:ext cx="363362" cy="520835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3317" extrusionOk="0">
                    <a:moveTo>
                      <a:pt x="1503" y="0"/>
                    </a:moveTo>
                    <a:cubicBezTo>
                      <a:pt x="1049" y="0"/>
                      <a:pt x="527" y="580"/>
                      <a:pt x="281" y="1394"/>
                    </a:cubicBezTo>
                    <a:cubicBezTo>
                      <a:pt x="0" y="2291"/>
                      <a:pt x="167" y="3144"/>
                      <a:pt x="661" y="3294"/>
                    </a:cubicBezTo>
                    <a:cubicBezTo>
                      <a:pt x="709" y="3309"/>
                      <a:pt x="760" y="3316"/>
                      <a:pt x="811" y="3316"/>
                    </a:cubicBezTo>
                    <a:cubicBezTo>
                      <a:pt x="1265" y="3316"/>
                      <a:pt x="1786" y="2737"/>
                      <a:pt x="2032" y="1930"/>
                    </a:cubicBezTo>
                    <a:cubicBezTo>
                      <a:pt x="2313" y="1025"/>
                      <a:pt x="2138" y="172"/>
                      <a:pt x="1653" y="23"/>
                    </a:cubicBezTo>
                    <a:cubicBezTo>
                      <a:pt x="1604" y="8"/>
                      <a:pt x="1554" y="0"/>
                      <a:pt x="15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2007;p50">
                <a:extLst>
                  <a:ext uri="{FF2B5EF4-FFF2-40B4-BE49-F238E27FC236}">
                    <a16:creationId xmlns:a16="http://schemas.microsoft.com/office/drawing/2014/main" id="{900EB668-428C-E396-5870-AAF38D17B698}"/>
                  </a:ext>
                </a:extLst>
              </p:cNvPr>
              <p:cNvSpPr/>
              <p:nvPr/>
            </p:nvSpPr>
            <p:spPr>
              <a:xfrm>
                <a:off x="2399759" y="2667429"/>
                <a:ext cx="73175" cy="109757"/>
              </a:xfrm>
              <a:custGeom>
                <a:avLst/>
                <a:gdLst/>
                <a:ahLst/>
                <a:cxnLst/>
                <a:rect l="l" t="t" r="r" b="b"/>
                <a:pathLst>
                  <a:path w="466" h="699" extrusionOk="0">
                    <a:moveTo>
                      <a:pt x="348" y="0"/>
                    </a:moveTo>
                    <a:cubicBezTo>
                      <a:pt x="261" y="0"/>
                      <a:pt x="150" y="116"/>
                      <a:pt x="79" y="289"/>
                    </a:cubicBezTo>
                    <a:cubicBezTo>
                      <a:pt x="1" y="472"/>
                      <a:pt x="9" y="658"/>
                      <a:pt x="87" y="692"/>
                    </a:cubicBezTo>
                    <a:cubicBezTo>
                      <a:pt x="98" y="696"/>
                      <a:pt x="109" y="698"/>
                      <a:pt x="120" y="698"/>
                    </a:cubicBezTo>
                    <a:cubicBezTo>
                      <a:pt x="206" y="698"/>
                      <a:pt x="316" y="583"/>
                      <a:pt x="387" y="411"/>
                    </a:cubicBezTo>
                    <a:cubicBezTo>
                      <a:pt x="465" y="225"/>
                      <a:pt x="457" y="42"/>
                      <a:pt x="379" y="6"/>
                    </a:cubicBezTo>
                    <a:cubicBezTo>
                      <a:pt x="369" y="2"/>
                      <a:pt x="358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2008;p50">
                <a:extLst>
                  <a:ext uri="{FF2B5EF4-FFF2-40B4-BE49-F238E27FC236}">
                    <a16:creationId xmlns:a16="http://schemas.microsoft.com/office/drawing/2014/main" id="{572723CD-246E-F2D8-6D21-F85594016B0E}"/>
                  </a:ext>
                </a:extLst>
              </p:cNvPr>
              <p:cNvSpPr/>
              <p:nvPr/>
            </p:nvSpPr>
            <p:spPr>
              <a:xfrm>
                <a:off x="2499316" y="2693966"/>
                <a:ext cx="63439" cy="115567"/>
              </a:xfrm>
              <a:custGeom>
                <a:avLst/>
                <a:gdLst/>
                <a:ahLst/>
                <a:cxnLst/>
                <a:rect l="l" t="t" r="r" b="b"/>
                <a:pathLst>
                  <a:path w="404" h="736" extrusionOk="0">
                    <a:moveTo>
                      <a:pt x="252" y="1"/>
                    </a:moveTo>
                    <a:cubicBezTo>
                      <a:pt x="168" y="1"/>
                      <a:pt x="75" y="143"/>
                      <a:pt x="34" y="331"/>
                    </a:cubicBezTo>
                    <a:cubicBezTo>
                      <a:pt x="0" y="531"/>
                      <a:pt x="34" y="709"/>
                      <a:pt x="122" y="734"/>
                    </a:cubicBezTo>
                    <a:cubicBezTo>
                      <a:pt x="128" y="735"/>
                      <a:pt x="134" y="735"/>
                      <a:pt x="139" y="735"/>
                    </a:cubicBezTo>
                    <a:cubicBezTo>
                      <a:pt x="231" y="735"/>
                      <a:pt x="328" y="591"/>
                      <a:pt x="369" y="400"/>
                    </a:cubicBezTo>
                    <a:cubicBezTo>
                      <a:pt x="403" y="198"/>
                      <a:pt x="369" y="23"/>
                      <a:pt x="272" y="4"/>
                    </a:cubicBezTo>
                    <a:cubicBezTo>
                      <a:pt x="266" y="2"/>
                      <a:pt x="259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79" name="Rectangle 1178">
            <a:extLst>
              <a:ext uri="{FF2B5EF4-FFF2-40B4-BE49-F238E27FC236}">
                <a16:creationId xmlns:a16="http://schemas.microsoft.com/office/drawing/2014/main" id="{0B569C9F-649F-CC3A-E60F-55B0C18EB2B7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80" name="Rectangle 1179">
            <a:extLst>
              <a:ext uri="{FF2B5EF4-FFF2-40B4-BE49-F238E27FC236}">
                <a16:creationId xmlns:a16="http://schemas.microsoft.com/office/drawing/2014/main" id="{A1CFEA37-A4DA-DB7D-CB43-CBD35E3101EE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81" name="ZoneTexte 1180">
            <a:extLst>
              <a:ext uri="{FF2B5EF4-FFF2-40B4-BE49-F238E27FC236}">
                <a16:creationId xmlns:a16="http://schemas.microsoft.com/office/drawing/2014/main" id="{CC7F43DB-9A49-1254-A113-A18FCAA40164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182" name="ZoneTexte 1181">
            <a:extLst>
              <a:ext uri="{FF2B5EF4-FFF2-40B4-BE49-F238E27FC236}">
                <a16:creationId xmlns:a16="http://schemas.microsoft.com/office/drawing/2014/main" id="{E182EE5F-41E0-9393-1EDC-4B642EA2EF53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183" name="ZoneTexte 1182">
            <a:extLst>
              <a:ext uri="{FF2B5EF4-FFF2-40B4-BE49-F238E27FC236}">
                <a16:creationId xmlns:a16="http://schemas.microsoft.com/office/drawing/2014/main" id="{00DA2BAA-1066-B465-4EA4-869EA139557A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184" name="ZoneTexte 1183">
            <a:extLst>
              <a:ext uri="{FF2B5EF4-FFF2-40B4-BE49-F238E27FC236}">
                <a16:creationId xmlns:a16="http://schemas.microsoft.com/office/drawing/2014/main" id="{A819999A-9494-DA5A-693D-730153C8E73B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85" name="ZoneTexte 1184">
            <a:extLst>
              <a:ext uri="{FF2B5EF4-FFF2-40B4-BE49-F238E27FC236}">
                <a16:creationId xmlns:a16="http://schemas.microsoft.com/office/drawing/2014/main" id="{E9F134F3-46BE-7682-A262-4BEF583DC933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70284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Cas particuliers et valeurs aberrantes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B6E7A86-BCA4-853A-7C64-D710D824469A}"/>
              </a:ext>
            </a:extLst>
          </p:cNvPr>
          <p:cNvSpPr txBox="1"/>
          <p:nvPr/>
        </p:nvSpPr>
        <p:spPr>
          <a:xfrm>
            <a:off x="761836" y="742992"/>
            <a:ext cx="8138714" cy="1530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pnns_groups_1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et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pnns_groups_2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avec « unknown » : remplacement par NaN.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energy_100g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suppression des valeurs supérieures à 3700, qui est la valeur maximale en kJ pour 100g qu’un aliment peut avoir (lipide pur).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 légères différences entre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nutrition-score-fr_100g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et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nutrition-score-uk_100g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177E968-69D4-66EA-47DF-9B2C3CEDAC9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2DDB05D-24B5-4758-E0E7-82ADB865D82D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DA217CE7-B5BF-BA9C-F6E7-826D12C9FB58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ADEC570B-9E8C-AF6E-40DF-F89453391DFC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9B0468FD-51D7-2A42-C01F-A5267030BF7A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A790B6E1-452C-55E6-398E-5B2808F17498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F5B4C743-8222-F444-6740-37860B15002A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734D2D0E-7D32-348D-61CA-6F6D8C873987}"/>
              </a:ext>
            </a:extLst>
          </p:cNvPr>
          <p:cNvGrpSpPr/>
          <p:nvPr/>
        </p:nvGrpSpPr>
        <p:grpSpPr>
          <a:xfrm>
            <a:off x="2686877" y="2273861"/>
            <a:ext cx="3922385" cy="2690106"/>
            <a:chOff x="2672589" y="2324673"/>
            <a:chExt cx="3922385" cy="2690106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9A27E0CB-2D37-017F-011B-0AA0F87EAE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4750" y="2324673"/>
              <a:ext cx="3194500" cy="2690106"/>
            </a:xfrm>
            <a:prstGeom prst="rect">
              <a:avLst/>
            </a:prstGeom>
          </p:spPr>
        </p:pic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E5D0D322-9726-783F-8100-C6099289845D}"/>
                </a:ext>
              </a:extLst>
            </p:cNvPr>
            <p:cNvSpPr txBox="1"/>
            <p:nvPr/>
          </p:nvSpPr>
          <p:spPr>
            <a:xfrm>
              <a:off x="2801408" y="2417861"/>
              <a:ext cx="3793566" cy="276999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Différences entre les nutriscores Fr et UK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0827A050-6728-D249-BB25-FB3FC6FD5004}"/>
                </a:ext>
              </a:extLst>
            </p:cNvPr>
            <p:cNvSpPr txBox="1"/>
            <p:nvPr/>
          </p:nvSpPr>
          <p:spPr>
            <a:xfrm rot="16200000">
              <a:off x="2144694" y="3531227"/>
              <a:ext cx="1332790" cy="276999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Produits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871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Imputation des valeurs manquantes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27C1E73-6A93-5C8D-CA5B-F99989E9C2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86"/>
          <a:stretch/>
        </p:blipFill>
        <p:spPr>
          <a:xfrm>
            <a:off x="1065643" y="764443"/>
            <a:ext cx="4303852" cy="4293332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2B6E7A86-BCA4-853A-7C64-D710D824469A}"/>
              </a:ext>
            </a:extLst>
          </p:cNvPr>
          <p:cNvSpPr txBox="1"/>
          <p:nvPr/>
        </p:nvSpPr>
        <p:spPr>
          <a:xfrm>
            <a:off x="3667687" y="1126630"/>
            <a:ext cx="5471550" cy="1530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Matrice de corrélation.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Identifier les corrélations linéaires entre certaines variables nous aidera à choisir une méthode d’imputation adaptée.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39CE11A-C9C7-9A2F-0BB4-D981C16A5B3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F763DF-9E75-ED82-289E-B48F583CBDA2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95556BC-733A-C673-0AF6-8E5FD4BF23EB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4203EF7C-879E-CCF4-8F7F-D98292D9702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FF87692D-D8A6-ABE6-0724-37714AD0BA15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FE989096-A77B-4F96-7F3D-8F090EE72867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D0033875-493F-12BE-7285-64FB585AE889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79886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E89945CD-B4B7-4BF4-46E5-193C62B51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681" y="1733479"/>
            <a:ext cx="2510952" cy="2093908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Imputation des macronutriments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375040E-C925-3745-B1A6-4DD9A44541CF}"/>
              </a:ext>
            </a:extLst>
          </p:cNvPr>
          <p:cNvSpPr txBox="1"/>
          <p:nvPr/>
        </p:nvSpPr>
        <p:spPr>
          <a:xfrm>
            <a:off x="761836" y="943022"/>
            <a:ext cx="7944939" cy="791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Macronutriments : cas où toutes les variables sont manquantes :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Open Sans" panose="020B0606030504020204" pitchFamily="34" charset="0"/>
              <a:buChar char="–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Distribution non symétriques : imputation par la médiane.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B6A91A42-A97B-C62C-DCB7-6AC3DE747A9E}"/>
              </a:ext>
            </a:extLst>
          </p:cNvPr>
          <p:cNvSpPr txBox="1"/>
          <p:nvPr/>
        </p:nvSpPr>
        <p:spPr>
          <a:xfrm>
            <a:off x="761835" y="3804632"/>
            <a:ext cx="8248815" cy="791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Macronutriments : cas où seulement certaines variables sont manquantes : 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Open Sans" panose="020B0606030504020204" pitchFamily="34" charset="0"/>
              <a:buChar char="–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Je considère que les aliments concernés n’en contiennent pas : imputation par 0.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04125CC2-64A7-F7CD-85AB-4D61AA9781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5808" y="1732805"/>
            <a:ext cx="2476198" cy="20939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5CF60FF-6DD9-8F7A-A76D-895E3AEF239B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670F850-A6F3-7AA0-9D85-16F0A7A1869B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ACEC9821-DE17-8C88-A45E-4F22641A636B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39CD8E3-D8BD-569D-BDE5-395B3CF1F271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C9565760-3587-64BC-0D70-1302B5D02F94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4F0329DE-3AEB-A3C3-C2AF-5D9A55F89261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6D516A6A-F804-6C3C-60A9-2BC95611D38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5632ACD4-AF21-D5BA-D3BF-F7F46EABB8F2}"/>
              </a:ext>
            </a:extLst>
          </p:cNvPr>
          <p:cNvSpPr txBox="1"/>
          <p:nvPr/>
        </p:nvSpPr>
        <p:spPr>
          <a:xfrm>
            <a:off x="1595211" y="1776418"/>
            <a:ext cx="2651655" cy="27699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Valeurs de lipides pour 100 g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49E3A350-8F60-CBA1-9660-8493B3372A83}"/>
              </a:ext>
            </a:extLst>
          </p:cNvPr>
          <p:cNvSpPr txBox="1"/>
          <p:nvPr/>
        </p:nvSpPr>
        <p:spPr>
          <a:xfrm>
            <a:off x="4624161" y="1776418"/>
            <a:ext cx="2651655" cy="27699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Valeurs de glucides pour 100 g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F0192320-61EA-AACF-6544-69B6E6CF1AAA}"/>
              </a:ext>
            </a:extLst>
          </p:cNvPr>
          <p:cNvSpPr txBox="1"/>
          <p:nvPr/>
        </p:nvSpPr>
        <p:spPr>
          <a:xfrm rot="16200000">
            <a:off x="790316" y="2636476"/>
            <a:ext cx="1332790" cy="27699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Produits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169655AF-2889-EFCF-A3D1-57E4D64EB06B}"/>
              </a:ext>
            </a:extLst>
          </p:cNvPr>
          <p:cNvSpPr txBox="1"/>
          <p:nvPr/>
        </p:nvSpPr>
        <p:spPr>
          <a:xfrm rot="16200000">
            <a:off x="3819267" y="2636477"/>
            <a:ext cx="1332790" cy="27699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Produits</a:t>
            </a:r>
          </a:p>
        </p:txBody>
      </p:sp>
    </p:spTree>
    <p:extLst>
      <p:ext uri="{BB962C8B-B14F-4D97-AF65-F5344CB8AC3E}">
        <p14:creationId xmlns:p14="http://schemas.microsoft.com/office/powerpoint/2010/main" val="2564111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Colonnes nutriscore et nutrigrade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375040E-C925-3745-B1A6-4DD9A44541CF}"/>
              </a:ext>
            </a:extLst>
          </p:cNvPr>
          <p:cNvSpPr txBox="1"/>
          <p:nvPr/>
        </p:nvSpPr>
        <p:spPr>
          <a:xfrm>
            <a:off x="769465" y="862607"/>
            <a:ext cx="7944939" cy="1899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Nutrition score Fr et Uk : l’un est toujours vide quand l’autre l’est.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Pas assez d’élément pour pouvoir le calculer avec la formule.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Forte corrélation linéaire avec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energy_100g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fat_100g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saturated-fat_100g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et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sugars_100g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: utilisation de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IterativeImputer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Maintenant que le nutriscore est imputé, nous pouvons imputer nutrigrade :</a:t>
            </a:r>
          </a:p>
        </p:txBody>
      </p:sp>
      <p:grpSp>
        <p:nvGrpSpPr>
          <p:cNvPr id="3" name="Google Shape;1465;p41">
            <a:extLst>
              <a:ext uri="{FF2B5EF4-FFF2-40B4-BE49-F238E27FC236}">
                <a16:creationId xmlns:a16="http://schemas.microsoft.com/office/drawing/2014/main" id="{E3C353EB-D3C3-FA86-BF29-325969FFB3B9}"/>
              </a:ext>
            </a:extLst>
          </p:cNvPr>
          <p:cNvGrpSpPr/>
          <p:nvPr/>
        </p:nvGrpSpPr>
        <p:grpSpPr>
          <a:xfrm>
            <a:off x="7567613" y="3655408"/>
            <a:ext cx="1447408" cy="1419302"/>
            <a:chOff x="5808130" y="601676"/>
            <a:chExt cx="1997216" cy="1958434"/>
          </a:xfrm>
        </p:grpSpPr>
        <p:grpSp>
          <p:nvGrpSpPr>
            <p:cNvPr id="4" name="Google Shape;1466;p41">
              <a:extLst>
                <a:ext uri="{FF2B5EF4-FFF2-40B4-BE49-F238E27FC236}">
                  <a16:creationId xmlns:a16="http://schemas.microsoft.com/office/drawing/2014/main" id="{A7217D22-0FCE-4E78-085D-4D3121652392}"/>
                </a:ext>
              </a:extLst>
            </p:cNvPr>
            <p:cNvGrpSpPr/>
            <p:nvPr/>
          </p:nvGrpSpPr>
          <p:grpSpPr>
            <a:xfrm rot="1258208">
              <a:off x="6900568" y="1040786"/>
              <a:ext cx="656577" cy="957847"/>
              <a:chOff x="665608" y="454642"/>
              <a:chExt cx="1236069" cy="1803238"/>
            </a:xfrm>
          </p:grpSpPr>
          <p:sp>
            <p:nvSpPr>
              <p:cNvPr id="56" name="Google Shape;1467;p41">
                <a:extLst>
                  <a:ext uri="{FF2B5EF4-FFF2-40B4-BE49-F238E27FC236}">
                    <a16:creationId xmlns:a16="http://schemas.microsoft.com/office/drawing/2014/main" id="{207E0548-6BE5-3FAF-9ECD-2C6D2F91F800}"/>
                  </a:ext>
                </a:extLst>
              </p:cNvPr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468;p41">
                <a:extLst>
                  <a:ext uri="{FF2B5EF4-FFF2-40B4-BE49-F238E27FC236}">
                    <a16:creationId xmlns:a16="http://schemas.microsoft.com/office/drawing/2014/main" id="{2E9A97E1-CD8C-3140-0915-994FBDC57BFC}"/>
                  </a:ext>
                </a:extLst>
              </p:cNvPr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469;p41">
                <a:extLst>
                  <a:ext uri="{FF2B5EF4-FFF2-40B4-BE49-F238E27FC236}">
                    <a16:creationId xmlns:a16="http://schemas.microsoft.com/office/drawing/2014/main" id="{EB788BC9-5165-878A-1476-1E87E82304EE}"/>
                  </a:ext>
                </a:extLst>
              </p:cNvPr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1470;p41">
              <a:extLst>
                <a:ext uri="{FF2B5EF4-FFF2-40B4-BE49-F238E27FC236}">
                  <a16:creationId xmlns:a16="http://schemas.microsoft.com/office/drawing/2014/main" id="{C0DA1BEC-B5BF-8216-8365-6FF28603F2AA}"/>
                </a:ext>
              </a:extLst>
            </p:cNvPr>
            <p:cNvGrpSpPr/>
            <p:nvPr/>
          </p:nvGrpSpPr>
          <p:grpSpPr>
            <a:xfrm rot="-1709887">
              <a:off x="6007770" y="815027"/>
              <a:ext cx="1183126" cy="1137293"/>
              <a:chOff x="616260" y="2926801"/>
              <a:chExt cx="2032786" cy="1954037"/>
            </a:xfrm>
          </p:grpSpPr>
          <p:sp>
            <p:nvSpPr>
              <p:cNvPr id="29" name="Google Shape;1471;p41">
                <a:extLst>
                  <a:ext uri="{FF2B5EF4-FFF2-40B4-BE49-F238E27FC236}">
                    <a16:creationId xmlns:a16="http://schemas.microsoft.com/office/drawing/2014/main" id="{9BF29431-E459-4DFA-54CC-BE257E6E8C1C}"/>
                  </a:ext>
                </a:extLst>
              </p:cNvPr>
              <p:cNvSpPr/>
              <p:nvPr/>
            </p:nvSpPr>
            <p:spPr>
              <a:xfrm>
                <a:off x="616260" y="2926801"/>
                <a:ext cx="2032786" cy="1954037"/>
              </a:xfrm>
              <a:custGeom>
                <a:avLst/>
                <a:gdLst/>
                <a:ahLst/>
                <a:cxnLst/>
                <a:rect l="l" t="t" r="r" b="b"/>
                <a:pathLst>
                  <a:path w="15230" h="14640" extrusionOk="0">
                    <a:moveTo>
                      <a:pt x="10496" y="0"/>
                    </a:moveTo>
                    <a:cubicBezTo>
                      <a:pt x="9280" y="0"/>
                      <a:pt x="8043" y="438"/>
                      <a:pt x="7071" y="1390"/>
                    </a:cubicBezTo>
                    <a:cubicBezTo>
                      <a:pt x="7007" y="1453"/>
                      <a:pt x="6946" y="1514"/>
                      <a:pt x="6893" y="1575"/>
                    </a:cubicBezTo>
                    <a:cubicBezTo>
                      <a:pt x="5980" y="2561"/>
                      <a:pt x="4696" y="2972"/>
                      <a:pt x="3536" y="3589"/>
                    </a:cubicBezTo>
                    <a:cubicBezTo>
                      <a:pt x="2225" y="4275"/>
                      <a:pt x="1195" y="5338"/>
                      <a:pt x="712" y="6763"/>
                    </a:cubicBezTo>
                    <a:cubicBezTo>
                      <a:pt x="1" y="8848"/>
                      <a:pt x="634" y="11256"/>
                      <a:pt x="2153" y="12821"/>
                    </a:cubicBezTo>
                    <a:cubicBezTo>
                      <a:pt x="3324" y="14017"/>
                      <a:pt x="4919" y="14640"/>
                      <a:pt x="6492" y="14640"/>
                    </a:cubicBezTo>
                    <a:cubicBezTo>
                      <a:pt x="8219" y="14640"/>
                      <a:pt x="9919" y="13889"/>
                      <a:pt x="11000" y="12321"/>
                    </a:cubicBezTo>
                    <a:cubicBezTo>
                      <a:pt x="11247" y="11960"/>
                      <a:pt x="11450" y="11583"/>
                      <a:pt x="11642" y="11203"/>
                    </a:cubicBezTo>
                    <a:cubicBezTo>
                      <a:pt x="12161" y="10184"/>
                      <a:pt x="12583" y="9145"/>
                      <a:pt x="13497" y="8337"/>
                    </a:cubicBezTo>
                    <a:cubicBezTo>
                      <a:pt x="13568" y="8276"/>
                      <a:pt x="13630" y="8215"/>
                      <a:pt x="13691" y="8162"/>
                    </a:cubicBezTo>
                    <a:cubicBezTo>
                      <a:pt x="14657" y="7212"/>
                      <a:pt x="15229" y="5893"/>
                      <a:pt x="15221" y="4538"/>
                    </a:cubicBezTo>
                    <a:cubicBezTo>
                      <a:pt x="15210" y="1707"/>
                      <a:pt x="12896" y="0"/>
                      <a:pt x="104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472;p41">
                <a:extLst>
                  <a:ext uri="{FF2B5EF4-FFF2-40B4-BE49-F238E27FC236}">
                    <a16:creationId xmlns:a16="http://schemas.microsoft.com/office/drawing/2014/main" id="{0A9AC936-4069-A778-5118-6FC2197E260A}"/>
                  </a:ext>
                </a:extLst>
              </p:cNvPr>
              <p:cNvSpPr/>
              <p:nvPr/>
            </p:nvSpPr>
            <p:spPr>
              <a:xfrm>
                <a:off x="647894" y="2980726"/>
                <a:ext cx="1714988" cy="1505169"/>
              </a:xfrm>
              <a:custGeom>
                <a:avLst/>
                <a:gdLst/>
                <a:ahLst/>
                <a:cxnLst/>
                <a:rect l="l" t="t" r="r" b="b"/>
                <a:pathLst>
                  <a:path w="12849" h="11277" extrusionOk="0">
                    <a:moveTo>
                      <a:pt x="10422" y="0"/>
                    </a:moveTo>
                    <a:cubicBezTo>
                      <a:pt x="9679" y="0"/>
                      <a:pt x="8935" y="186"/>
                      <a:pt x="8275" y="538"/>
                    </a:cubicBezTo>
                    <a:cubicBezTo>
                      <a:pt x="7519" y="944"/>
                      <a:pt x="7061" y="1593"/>
                      <a:pt x="6411" y="2121"/>
                    </a:cubicBezTo>
                    <a:cubicBezTo>
                      <a:pt x="5451" y="2912"/>
                      <a:pt x="4229" y="3193"/>
                      <a:pt x="3174" y="3818"/>
                    </a:cubicBezTo>
                    <a:cubicBezTo>
                      <a:pt x="853" y="5198"/>
                      <a:pt x="0" y="8152"/>
                      <a:pt x="1152" y="10579"/>
                    </a:cubicBezTo>
                    <a:cubicBezTo>
                      <a:pt x="1362" y="11021"/>
                      <a:pt x="1797" y="11277"/>
                      <a:pt x="2207" y="11277"/>
                    </a:cubicBezTo>
                    <a:cubicBezTo>
                      <a:pt x="2435" y="11277"/>
                      <a:pt x="2655" y="11198"/>
                      <a:pt x="2824" y="11029"/>
                    </a:cubicBezTo>
                    <a:cubicBezTo>
                      <a:pt x="5304" y="8619"/>
                      <a:pt x="7773" y="6200"/>
                      <a:pt x="10244" y="3782"/>
                    </a:cubicBezTo>
                    <a:cubicBezTo>
                      <a:pt x="11002" y="3043"/>
                      <a:pt x="11757" y="2305"/>
                      <a:pt x="12504" y="1566"/>
                    </a:cubicBezTo>
                    <a:cubicBezTo>
                      <a:pt x="12557" y="1524"/>
                      <a:pt x="12601" y="1471"/>
                      <a:pt x="12637" y="1418"/>
                    </a:cubicBezTo>
                    <a:cubicBezTo>
                      <a:pt x="12848" y="1110"/>
                      <a:pt x="12848" y="732"/>
                      <a:pt x="12451" y="511"/>
                    </a:cubicBezTo>
                    <a:cubicBezTo>
                      <a:pt x="11824" y="165"/>
                      <a:pt x="11124" y="0"/>
                      <a:pt x="104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473;p41">
                <a:extLst>
                  <a:ext uri="{FF2B5EF4-FFF2-40B4-BE49-F238E27FC236}">
                    <a16:creationId xmlns:a16="http://schemas.microsoft.com/office/drawing/2014/main" id="{4303AE54-CDDA-C97E-2901-76478180D7EB}"/>
                  </a:ext>
                </a:extLst>
              </p:cNvPr>
              <p:cNvSpPr/>
              <p:nvPr/>
            </p:nvSpPr>
            <p:spPr>
              <a:xfrm>
                <a:off x="1023359" y="3221517"/>
                <a:ext cx="1570437" cy="1601670"/>
              </a:xfrm>
              <a:custGeom>
                <a:avLst/>
                <a:gdLst/>
                <a:ahLst/>
                <a:cxnLst/>
                <a:rect l="l" t="t" r="r" b="b"/>
                <a:pathLst>
                  <a:path w="11766" h="12000" extrusionOk="0">
                    <a:moveTo>
                      <a:pt x="10709" y="0"/>
                    </a:moveTo>
                    <a:cubicBezTo>
                      <a:pt x="10415" y="0"/>
                      <a:pt x="10151" y="236"/>
                      <a:pt x="9938" y="458"/>
                    </a:cubicBezTo>
                    <a:cubicBezTo>
                      <a:pt x="9111" y="1292"/>
                      <a:pt x="8283" y="2128"/>
                      <a:pt x="7450" y="2947"/>
                    </a:cubicBezTo>
                    <a:cubicBezTo>
                      <a:pt x="6112" y="4247"/>
                      <a:pt x="4785" y="5549"/>
                      <a:pt x="3449" y="6859"/>
                    </a:cubicBezTo>
                    <a:cubicBezTo>
                      <a:pt x="2472" y="7817"/>
                      <a:pt x="1488" y="8775"/>
                      <a:pt x="503" y="9733"/>
                    </a:cubicBezTo>
                    <a:cubicBezTo>
                      <a:pt x="0" y="10219"/>
                      <a:pt x="308" y="10922"/>
                      <a:pt x="811" y="11299"/>
                    </a:cubicBezTo>
                    <a:cubicBezTo>
                      <a:pt x="1480" y="11802"/>
                      <a:pt x="2502" y="12000"/>
                      <a:pt x="3355" y="12000"/>
                    </a:cubicBezTo>
                    <a:cubicBezTo>
                      <a:pt x="3444" y="12000"/>
                      <a:pt x="3531" y="11998"/>
                      <a:pt x="3615" y="11994"/>
                    </a:cubicBezTo>
                    <a:cubicBezTo>
                      <a:pt x="4943" y="11932"/>
                      <a:pt x="6262" y="11327"/>
                      <a:pt x="7150" y="10333"/>
                    </a:cubicBezTo>
                    <a:cubicBezTo>
                      <a:pt x="7617" y="9797"/>
                      <a:pt x="7933" y="9189"/>
                      <a:pt x="8222" y="8583"/>
                    </a:cubicBezTo>
                    <a:cubicBezTo>
                      <a:pt x="8689" y="7606"/>
                      <a:pt x="9102" y="6604"/>
                      <a:pt x="9991" y="5865"/>
                    </a:cubicBezTo>
                    <a:cubicBezTo>
                      <a:pt x="10096" y="5777"/>
                      <a:pt x="10202" y="5690"/>
                      <a:pt x="10299" y="5593"/>
                    </a:cubicBezTo>
                    <a:cubicBezTo>
                      <a:pt x="11071" y="4837"/>
                      <a:pt x="11582" y="3824"/>
                      <a:pt x="11687" y="2744"/>
                    </a:cubicBezTo>
                    <a:cubicBezTo>
                      <a:pt x="11766" y="2031"/>
                      <a:pt x="11766" y="195"/>
                      <a:pt x="10807" y="9"/>
                    </a:cubicBezTo>
                    <a:cubicBezTo>
                      <a:pt x="10774" y="3"/>
                      <a:pt x="10742" y="0"/>
                      <a:pt x="107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474;p41">
                <a:extLst>
                  <a:ext uri="{FF2B5EF4-FFF2-40B4-BE49-F238E27FC236}">
                    <a16:creationId xmlns:a16="http://schemas.microsoft.com/office/drawing/2014/main" id="{BAA9643B-479C-A1A5-55DF-20C6052C6FB7}"/>
                  </a:ext>
                </a:extLst>
              </p:cNvPr>
              <p:cNvSpPr/>
              <p:nvPr/>
            </p:nvSpPr>
            <p:spPr>
              <a:xfrm>
                <a:off x="1210112" y="3644661"/>
                <a:ext cx="746597" cy="696178"/>
              </a:xfrm>
              <a:custGeom>
                <a:avLst/>
                <a:gdLst/>
                <a:ahLst/>
                <a:cxnLst/>
                <a:rect l="l" t="t" r="r" b="b"/>
                <a:pathLst>
                  <a:path w="5110" h="4765" extrusionOk="0">
                    <a:moveTo>
                      <a:pt x="4678" y="1"/>
                    </a:moveTo>
                    <a:cubicBezTo>
                      <a:pt x="3596" y="1"/>
                      <a:pt x="1897" y="869"/>
                      <a:pt x="969" y="1782"/>
                    </a:cubicBezTo>
                    <a:cubicBezTo>
                      <a:pt x="28" y="2696"/>
                      <a:pt x="0" y="3540"/>
                      <a:pt x="300" y="4570"/>
                    </a:cubicBezTo>
                    <a:cubicBezTo>
                      <a:pt x="676" y="4690"/>
                      <a:pt x="1028" y="4764"/>
                      <a:pt x="1370" y="4764"/>
                    </a:cubicBezTo>
                    <a:cubicBezTo>
                      <a:pt x="1955" y="4764"/>
                      <a:pt x="2510" y="4546"/>
                      <a:pt x="3105" y="3962"/>
                    </a:cubicBezTo>
                    <a:cubicBezTo>
                      <a:pt x="4116" y="2968"/>
                      <a:pt x="5110" y="1069"/>
                      <a:pt x="4951" y="22"/>
                    </a:cubicBezTo>
                    <a:cubicBezTo>
                      <a:pt x="4866" y="8"/>
                      <a:pt x="4775" y="1"/>
                      <a:pt x="4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475;p41">
                <a:extLst>
                  <a:ext uri="{FF2B5EF4-FFF2-40B4-BE49-F238E27FC236}">
                    <a16:creationId xmlns:a16="http://schemas.microsoft.com/office/drawing/2014/main" id="{D477572C-1C0E-10A1-D240-AA836026562F}"/>
                  </a:ext>
                </a:extLst>
              </p:cNvPr>
              <p:cNvSpPr/>
              <p:nvPr/>
            </p:nvSpPr>
            <p:spPr>
              <a:xfrm>
                <a:off x="1660836" y="3842715"/>
                <a:ext cx="58728" cy="53522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1" extrusionOk="0">
                    <a:moveTo>
                      <a:pt x="220" y="0"/>
                    </a:moveTo>
                    <a:cubicBezTo>
                      <a:pt x="169" y="0"/>
                      <a:pt x="118" y="20"/>
                      <a:pt x="78" y="59"/>
                    </a:cubicBezTo>
                    <a:cubicBezTo>
                      <a:pt x="0" y="131"/>
                      <a:pt x="0" y="262"/>
                      <a:pt x="70" y="342"/>
                    </a:cubicBezTo>
                    <a:cubicBezTo>
                      <a:pt x="110" y="381"/>
                      <a:pt x="163" y="400"/>
                      <a:pt x="215" y="400"/>
                    </a:cubicBezTo>
                    <a:cubicBezTo>
                      <a:pt x="268" y="400"/>
                      <a:pt x="321" y="381"/>
                      <a:pt x="361" y="342"/>
                    </a:cubicBezTo>
                    <a:cubicBezTo>
                      <a:pt x="431" y="262"/>
                      <a:pt x="439" y="139"/>
                      <a:pt x="361" y="59"/>
                    </a:cubicBezTo>
                    <a:cubicBezTo>
                      <a:pt x="321" y="20"/>
                      <a:pt x="270" y="0"/>
                      <a:pt x="2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476;p41">
                <a:extLst>
                  <a:ext uri="{FF2B5EF4-FFF2-40B4-BE49-F238E27FC236}">
                    <a16:creationId xmlns:a16="http://schemas.microsoft.com/office/drawing/2014/main" id="{15BC330A-F189-FF98-5178-323DAB1661BA}"/>
                  </a:ext>
                </a:extLst>
              </p:cNvPr>
              <p:cNvSpPr/>
              <p:nvPr/>
            </p:nvSpPr>
            <p:spPr>
              <a:xfrm>
                <a:off x="1740521" y="3912523"/>
                <a:ext cx="5899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98" extrusionOk="0">
                    <a:moveTo>
                      <a:pt x="218" y="1"/>
                    </a:moveTo>
                    <a:cubicBezTo>
                      <a:pt x="169" y="1"/>
                      <a:pt x="122" y="18"/>
                      <a:pt x="89" y="55"/>
                    </a:cubicBezTo>
                    <a:cubicBezTo>
                      <a:pt x="9" y="135"/>
                      <a:pt x="0" y="258"/>
                      <a:pt x="80" y="336"/>
                    </a:cubicBezTo>
                    <a:cubicBezTo>
                      <a:pt x="121" y="377"/>
                      <a:pt x="174" y="397"/>
                      <a:pt x="226" y="397"/>
                    </a:cubicBezTo>
                    <a:cubicBezTo>
                      <a:pt x="275" y="397"/>
                      <a:pt x="324" y="380"/>
                      <a:pt x="361" y="346"/>
                    </a:cubicBezTo>
                    <a:cubicBezTo>
                      <a:pt x="441" y="266"/>
                      <a:pt x="441" y="144"/>
                      <a:pt x="370" y="64"/>
                    </a:cubicBezTo>
                    <a:cubicBezTo>
                      <a:pt x="328" y="22"/>
                      <a:pt x="272" y="1"/>
                      <a:pt x="2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477;p41">
                <a:extLst>
                  <a:ext uri="{FF2B5EF4-FFF2-40B4-BE49-F238E27FC236}">
                    <a16:creationId xmlns:a16="http://schemas.microsoft.com/office/drawing/2014/main" id="{86043DF9-E3AE-364E-3992-CD666E88D6AB}"/>
                  </a:ext>
                </a:extLst>
              </p:cNvPr>
              <p:cNvSpPr/>
              <p:nvPr/>
            </p:nvSpPr>
            <p:spPr>
              <a:xfrm>
                <a:off x="1457687" y="3951765"/>
                <a:ext cx="58728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2" extrusionOk="0">
                    <a:moveTo>
                      <a:pt x="220" y="1"/>
                    </a:moveTo>
                    <a:cubicBezTo>
                      <a:pt x="170" y="1"/>
                      <a:pt x="120" y="21"/>
                      <a:pt x="81" y="61"/>
                    </a:cubicBezTo>
                    <a:cubicBezTo>
                      <a:pt x="1" y="130"/>
                      <a:pt x="1" y="263"/>
                      <a:pt x="70" y="341"/>
                    </a:cubicBezTo>
                    <a:cubicBezTo>
                      <a:pt x="110" y="382"/>
                      <a:pt x="163" y="402"/>
                      <a:pt x="216" y="402"/>
                    </a:cubicBezTo>
                    <a:cubicBezTo>
                      <a:pt x="269" y="402"/>
                      <a:pt x="321" y="382"/>
                      <a:pt x="361" y="341"/>
                    </a:cubicBezTo>
                    <a:cubicBezTo>
                      <a:pt x="439" y="263"/>
                      <a:pt x="439" y="139"/>
                      <a:pt x="361" y="61"/>
                    </a:cubicBezTo>
                    <a:cubicBezTo>
                      <a:pt x="321" y="21"/>
                      <a:pt x="271" y="1"/>
                      <a:pt x="2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478;p41">
                <a:extLst>
                  <a:ext uri="{FF2B5EF4-FFF2-40B4-BE49-F238E27FC236}">
                    <a16:creationId xmlns:a16="http://schemas.microsoft.com/office/drawing/2014/main" id="{AC8B4205-85CD-3513-08C5-409208465F6D}"/>
                  </a:ext>
                </a:extLst>
              </p:cNvPr>
              <p:cNvSpPr/>
              <p:nvPr/>
            </p:nvSpPr>
            <p:spPr>
              <a:xfrm>
                <a:off x="1578482" y="3759159"/>
                <a:ext cx="5899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98" extrusionOk="0">
                    <a:moveTo>
                      <a:pt x="217" y="1"/>
                    </a:moveTo>
                    <a:cubicBezTo>
                      <a:pt x="168" y="1"/>
                      <a:pt x="119" y="18"/>
                      <a:pt x="81" y="52"/>
                    </a:cubicBezTo>
                    <a:cubicBezTo>
                      <a:pt x="1" y="132"/>
                      <a:pt x="1" y="254"/>
                      <a:pt x="81" y="335"/>
                    </a:cubicBezTo>
                    <a:cubicBezTo>
                      <a:pt x="118" y="376"/>
                      <a:pt x="172" y="398"/>
                      <a:pt x="227" y="398"/>
                    </a:cubicBezTo>
                    <a:cubicBezTo>
                      <a:pt x="276" y="398"/>
                      <a:pt x="325" y="380"/>
                      <a:pt x="362" y="343"/>
                    </a:cubicBezTo>
                    <a:cubicBezTo>
                      <a:pt x="442" y="263"/>
                      <a:pt x="442" y="140"/>
                      <a:pt x="362" y="60"/>
                    </a:cubicBezTo>
                    <a:cubicBezTo>
                      <a:pt x="322" y="20"/>
                      <a:pt x="269" y="1"/>
                      <a:pt x="2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479;p41">
                <a:extLst>
                  <a:ext uri="{FF2B5EF4-FFF2-40B4-BE49-F238E27FC236}">
                    <a16:creationId xmlns:a16="http://schemas.microsoft.com/office/drawing/2014/main" id="{55F04527-4047-E78E-5DBB-537E4B1AE455}"/>
                  </a:ext>
                </a:extLst>
              </p:cNvPr>
              <p:cNvSpPr/>
              <p:nvPr/>
            </p:nvSpPr>
            <p:spPr>
              <a:xfrm>
                <a:off x="1648957" y="3965914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1" y="0"/>
                    </a:moveTo>
                    <a:cubicBezTo>
                      <a:pt x="170" y="0"/>
                      <a:pt x="120" y="20"/>
                      <a:pt x="81" y="60"/>
                    </a:cubicBezTo>
                    <a:cubicBezTo>
                      <a:pt x="0" y="130"/>
                      <a:pt x="0" y="263"/>
                      <a:pt x="81" y="341"/>
                    </a:cubicBezTo>
                    <a:cubicBezTo>
                      <a:pt x="115" y="381"/>
                      <a:pt x="166" y="401"/>
                      <a:pt x="218" y="401"/>
                    </a:cubicBezTo>
                    <a:cubicBezTo>
                      <a:pt x="270" y="401"/>
                      <a:pt x="322" y="381"/>
                      <a:pt x="361" y="341"/>
                    </a:cubicBezTo>
                    <a:cubicBezTo>
                      <a:pt x="441" y="263"/>
                      <a:pt x="441" y="138"/>
                      <a:pt x="361" y="60"/>
                    </a:cubicBezTo>
                    <a:cubicBezTo>
                      <a:pt x="322" y="20"/>
                      <a:pt x="272" y="0"/>
                      <a:pt x="2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480;p41">
                <a:extLst>
                  <a:ext uri="{FF2B5EF4-FFF2-40B4-BE49-F238E27FC236}">
                    <a16:creationId xmlns:a16="http://schemas.microsoft.com/office/drawing/2014/main" id="{7AA0D5CC-8D41-65EC-37CF-BBC55D0E9CDA}"/>
                  </a:ext>
                </a:extLst>
              </p:cNvPr>
              <p:cNvSpPr/>
              <p:nvPr/>
            </p:nvSpPr>
            <p:spPr>
              <a:xfrm>
                <a:off x="1657099" y="4037457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5" y="0"/>
                    </a:moveTo>
                    <a:cubicBezTo>
                      <a:pt x="173" y="0"/>
                      <a:pt x="120" y="20"/>
                      <a:pt x="81" y="60"/>
                    </a:cubicBezTo>
                    <a:cubicBezTo>
                      <a:pt x="1" y="130"/>
                      <a:pt x="1" y="263"/>
                      <a:pt x="81" y="341"/>
                    </a:cubicBezTo>
                    <a:cubicBezTo>
                      <a:pt x="120" y="381"/>
                      <a:pt x="171" y="401"/>
                      <a:pt x="221" y="401"/>
                    </a:cubicBezTo>
                    <a:cubicBezTo>
                      <a:pt x="272" y="401"/>
                      <a:pt x="322" y="381"/>
                      <a:pt x="362" y="341"/>
                    </a:cubicBezTo>
                    <a:cubicBezTo>
                      <a:pt x="442" y="263"/>
                      <a:pt x="442" y="138"/>
                      <a:pt x="370" y="60"/>
                    </a:cubicBezTo>
                    <a:cubicBezTo>
                      <a:pt x="331" y="20"/>
                      <a:pt x="278" y="0"/>
                      <a:pt x="2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481;p41">
                <a:extLst>
                  <a:ext uri="{FF2B5EF4-FFF2-40B4-BE49-F238E27FC236}">
                    <a16:creationId xmlns:a16="http://schemas.microsoft.com/office/drawing/2014/main" id="{8ADC4F8A-F118-EA27-07D2-D616857B2D16}"/>
                  </a:ext>
                </a:extLst>
              </p:cNvPr>
              <p:cNvSpPr/>
              <p:nvPr/>
            </p:nvSpPr>
            <p:spPr>
              <a:xfrm>
                <a:off x="1695940" y="3718315"/>
                <a:ext cx="58728" cy="53522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1" extrusionOk="0">
                    <a:moveTo>
                      <a:pt x="220" y="0"/>
                    </a:moveTo>
                    <a:cubicBezTo>
                      <a:pt x="170" y="0"/>
                      <a:pt x="119" y="20"/>
                      <a:pt x="79" y="60"/>
                    </a:cubicBezTo>
                    <a:cubicBezTo>
                      <a:pt x="1" y="138"/>
                      <a:pt x="1" y="261"/>
                      <a:pt x="79" y="341"/>
                    </a:cubicBezTo>
                    <a:cubicBezTo>
                      <a:pt x="116" y="381"/>
                      <a:pt x="168" y="401"/>
                      <a:pt x="222" y="401"/>
                    </a:cubicBezTo>
                    <a:cubicBezTo>
                      <a:pt x="272" y="401"/>
                      <a:pt x="323" y="383"/>
                      <a:pt x="362" y="349"/>
                    </a:cubicBezTo>
                    <a:cubicBezTo>
                      <a:pt x="440" y="271"/>
                      <a:pt x="440" y="138"/>
                      <a:pt x="362" y="60"/>
                    </a:cubicBezTo>
                    <a:cubicBezTo>
                      <a:pt x="322" y="20"/>
                      <a:pt x="271" y="0"/>
                      <a:pt x="2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482;p41">
                <a:extLst>
                  <a:ext uri="{FF2B5EF4-FFF2-40B4-BE49-F238E27FC236}">
                    <a16:creationId xmlns:a16="http://schemas.microsoft.com/office/drawing/2014/main" id="{E35AD979-7A7B-CD1F-5BF8-97CE29EE3EBA}"/>
                  </a:ext>
                </a:extLst>
              </p:cNvPr>
              <p:cNvSpPr/>
              <p:nvPr/>
            </p:nvSpPr>
            <p:spPr>
              <a:xfrm>
                <a:off x="1554056" y="3931744"/>
                <a:ext cx="58728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2" extrusionOk="0">
                    <a:moveTo>
                      <a:pt x="223" y="1"/>
                    </a:moveTo>
                    <a:cubicBezTo>
                      <a:pt x="171" y="1"/>
                      <a:pt x="118" y="21"/>
                      <a:pt x="78" y="61"/>
                    </a:cubicBezTo>
                    <a:cubicBezTo>
                      <a:pt x="0" y="131"/>
                      <a:pt x="0" y="264"/>
                      <a:pt x="78" y="342"/>
                    </a:cubicBezTo>
                    <a:cubicBezTo>
                      <a:pt x="118" y="382"/>
                      <a:pt x="169" y="402"/>
                      <a:pt x="220" y="402"/>
                    </a:cubicBezTo>
                    <a:cubicBezTo>
                      <a:pt x="270" y="402"/>
                      <a:pt x="321" y="382"/>
                      <a:pt x="361" y="342"/>
                    </a:cubicBezTo>
                    <a:cubicBezTo>
                      <a:pt x="439" y="264"/>
                      <a:pt x="439" y="139"/>
                      <a:pt x="361" y="61"/>
                    </a:cubicBezTo>
                    <a:cubicBezTo>
                      <a:pt x="325" y="21"/>
                      <a:pt x="275" y="1"/>
                      <a:pt x="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483;p41">
                <a:extLst>
                  <a:ext uri="{FF2B5EF4-FFF2-40B4-BE49-F238E27FC236}">
                    <a16:creationId xmlns:a16="http://schemas.microsoft.com/office/drawing/2014/main" id="{0969E47D-D0F7-9740-038D-3DC61B270571}"/>
                  </a:ext>
                </a:extLst>
              </p:cNvPr>
              <p:cNvSpPr/>
              <p:nvPr/>
            </p:nvSpPr>
            <p:spPr>
              <a:xfrm>
                <a:off x="1551520" y="4023308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1" y="1"/>
                    </a:moveTo>
                    <a:cubicBezTo>
                      <a:pt x="170" y="1"/>
                      <a:pt x="119" y="21"/>
                      <a:pt x="80" y="61"/>
                    </a:cubicBezTo>
                    <a:cubicBezTo>
                      <a:pt x="0" y="139"/>
                      <a:pt x="0" y="263"/>
                      <a:pt x="80" y="341"/>
                    </a:cubicBezTo>
                    <a:cubicBezTo>
                      <a:pt x="115" y="382"/>
                      <a:pt x="166" y="402"/>
                      <a:pt x="218" y="402"/>
                    </a:cubicBezTo>
                    <a:cubicBezTo>
                      <a:pt x="269" y="402"/>
                      <a:pt x="322" y="382"/>
                      <a:pt x="361" y="341"/>
                    </a:cubicBezTo>
                    <a:cubicBezTo>
                      <a:pt x="441" y="263"/>
                      <a:pt x="441" y="139"/>
                      <a:pt x="361" y="61"/>
                    </a:cubicBezTo>
                    <a:cubicBezTo>
                      <a:pt x="322" y="21"/>
                      <a:pt x="271" y="1"/>
                      <a:pt x="2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484;p41">
                <a:extLst>
                  <a:ext uri="{FF2B5EF4-FFF2-40B4-BE49-F238E27FC236}">
                    <a16:creationId xmlns:a16="http://schemas.microsoft.com/office/drawing/2014/main" id="{A4CD175F-EF24-3F9F-C7C9-4CC5E0EF1ED1}"/>
                  </a:ext>
                </a:extLst>
              </p:cNvPr>
              <p:cNvSpPr/>
              <p:nvPr/>
            </p:nvSpPr>
            <p:spPr>
              <a:xfrm>
                <a:off x="1426187" y="3856597"/>
                <a:ext cx="58728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2" extrusionOk="0">
                    <a:moveTo>
                      <a:pt x="215" y="1"/>
                    </a:moveTo>
                    <a:cubicBezTo>
                      <a:pt x="166" y="1"/>
                      <a:pt x="117" y="18"/>
                      <a:pt x="78" y="52"/>
                    </a:cubicBezTo>
                    <a:cubicBezTo>
                      <a:pt x="0" y="132"/>
                      <a:pt x="0" y="263"/>
                      <a:pt x="70" y="343"/>
                    </a:cubicBezTo>
                    <a:cubicBezTo>
                      <a:pt x="109" y="382"/>
                      <a:pt x="162" y="402"/>
                      <a:pt x="213" y="402"/>
                    </a:cubicBezTo>
                    <a:cubicBezTo>
                      <a:pt x="265" y="402"/>
                      <a:pt x="316" y="382"/>
                      <a:pt x="350" y="343"/>
                    </a:cubicBezTo>
                    <a:cubicBezTo>
                      <a:pt x="431" y="263"/>
                      <a:pt x="439" y="141"/>
                      <a:pt x="359" y="60"/>
                    </a:cubicBezTo>
                    <a:cubicBezTo>
                      <a:pt x="319" y="20"/>
                      <a:pt x="267" y="1"/>
                      <a:pt x="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485;p41">
                <a:extLst>
                  <a:ext uri="{FF2B5EF4-FFF2-40B4-BE49-F238E27FC236}">
                    <a16:creationId xmlns:a16="http://schemas.microsoft.com/office/drawing/2014/main" id="{9B74D34B-263B-4927-8406-BCC9CDCF8630}"/>
                  </a:ext>
                </a:extLst>
              </p:cNvPr>
              <p:cNvSpPr/>
              <p:nvPr/>
            </p:nvSpPr>
            <p:spPr>
              <a:xfrm>
                <a:off x="1740521" y="3818022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1" y="0"/>
                    </a:moveTo>
                    <a:cubicBezTo>
                      <a:pt x="170" y="0"/>
                      <a:pt x="120" y="20"/>
                      <a:pt x="80" y="60"/>
                    </a:cubicBezTo>
                    <a:cubicBezTo>
                      <a:pt x="0" y="130"/>
                      <a:pt x="0" y="263"/>
                      <a:pt x="72" y="341"/>
                    </a:cubicBezTo>
                    <a:cubicBezTo>
                      <a:pt x="111" y="381"/>
                      <a:pt x="164" y="401"/>
                      <a:pt x="216" y="401"/>
                    </a:cubicBezTo>
                    <a:cubicBezTo>
                      <a:pt x="267" y="401"/>
                      <a:pt x="318" y="381"/>
                      <a:pt x="353" y="341"/>
                    </a:cubicBezTo>
                    <a:cubicBezTo>
                      <a:pt x="431" y="263"/>
                      <a:pt x="441" y="138"/>
                      <a:pt x="361" y="60"/>
                    </a:cubicBezTo>
                    <a:cubicBezTo>
                      <a:pt x="322" y="20"/>
                      <a:pt x="271" y="0"/>
                      <a:pt x="2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486;p41">
                <a:extLst>
                  <a:ext uri="{FF2B5EF4-FFF2-40B4-BE49-F238E27FC236}">
                    <a16:creationId xmlns:a16="http://schemas.microsoft.com/office/drawing/2014/main" id="{29C19737-F228-7CAB-EB7F-F02F4D7BEA69}"/>
                  </a:ext>
                </a:extLst>
              </p:cNvPr>
              <p:cNvSpPr/>
              <p:nvPr/>
            </p:nvSpPr>
            <p:spPr>
              <a:xfrm>
                <a:off x="1796847" y="3725123"/>
                <a:ext cx="5899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98" extrusionOk="0">
                    <a:moveTo>
                      <a:pt x="219" y="1"/>
                    </a:moveTo>
                    <a:cubicBezTo>
                      <a:pt x="169" y="1"/>
                      <a:pt x="118" y="18"/>
                      <a:pt x="81" y="51"/>
                    </a:cubicBezTo>
                    <a:cubicBezTo>
                      <a:pt x="0" y="132"/>
                      <a:pt x="0" y="254"/>
                      <a:pt x="81" y="334"/>
                    </a:cubicBezTo>
                    <a:cubicBezTo>
                      <a:pt x="122" y="375"/>
                      <a:pt x="176" y="397"/>
                      <a:pt x="229" y="397"/>
                    </a:cubicBezTo>
                    <a:cubicBezTo>
                      <a:pt x="277" y="397"/>
                      <a:pt x="324" y="380"/>
                      <a:pt x="361" y="343"/>
                    </a:cubicBezTo>
                    <a:cubicBezTo>
                      <a:pt x="441" y="263"/>
                      <a:pt x="441" y="140"/>
                      <a:pt x="361" y="62"/>
                    </a:cubicBezTo>
                    <a:cubicBezTo>
                      <a:pt x="325" y="21"/>
                      <a:pt x="272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487;p41">
                <a:extLst>
                  <a:ext uri="{FF2B5EF4-FFF2-40B4-BE49-F238E27FC236}">
                    <a16:creationId xmlns:a16="http://schemas.microsoft.com/office/drawing/2014/main" id="{70F2ED95-57AE-C27F-8FD5-F3B13E09AB60}"/>
                  </a:ext>
                </a:extLst>
              </p:cNvPr>
              <p:cNvSpPr/>
              <p:nvPr/>
            </p:nvSpPr>
            <p:spPr>
              <a:xfrm>
                <a:off x="1510677" y="3848588"/>
                <a:ext cx="58728" cy="53522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1" extrusionOk="0">
                    <a:moveTo>
                      <a:pt x="219" y="1"/>
                    </a:moveTo>
                    <a:cubicBezTo>
                      <a:pt x="169" y="1"/>
                      <a:pt x="118" y="20"/>
                      <a:pt x="78" y="59"/>
                    </a:cubicBezTo>
                    <a:cubicBezTo>
                      <a:pt x="0" y="129"/>
                      <a:pt x="0" y="262"/>
                      <a:pt x="70" y="340"/>
                    </a:cubicBezTo>
                    <a:cubicBezTo>
                      <a:pt x="109" y="380"/>
                      <a:pt x="160" y="400"/>
                      <a:pt x="210" y="400"/>
                    </a:cubicBezTo>
                    <a:cubicBezTo>
                      <a:pt x="261" y="400"/>
                      <a:pt x="312" y="380"/>
                      <a:pt x="351" y="340"/>
                    </a:cubicBezTo>
                    <a:cubicBezTo>
                      <a:pt x="431" y="262"/>
                      <a:pt x="439" y="139"/>
                      <a:pt x="359" y="59"/>
                    </a:cubicBezTo>
                    <a:cubicBezTo>
                      <a:pt x="320" y="20"/>
                      <a:pt x="270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488;p41">
                <a:extLst>
                  <a:ext uri="{FF2B5EF4-FFF2-40B4-BE49-F238E27FC236}">
                    <a16:creationId xmlns:a16="http://schemas.microsoft.com/office/drawing/2014/main" id="{AE13AF92-3BEC-A926-EF3B-5B0BBD73BDC3}"/>
                  </a:ext>
                </a:extLst>
              </p:cNvPr>
              <p:cNvSpPr/>
              <p:nvPr/>
            </p:nvSpPr>
            <p:spPr>
              <a:xfrm>
                <a:off x="1392017" y="4143971"/>
                <a:ext cx="53923" cy="54323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7" extrusionOk="0">
                    <a:moveTo>
                      <a:pt x="203" y="1"/>
                    </a:moveTo>
                    <a:cubicBezTo>
                      <a:pt x="98" y="1"/>
                      <a:pt x="1" y="90"/>
                      <a:pt x="1" y="204"/>
                    </a:cubicBezTo>
                    <a:cubicBezTo>
                      <a:pt x="1" y="309"/>
                      <a:pt x="87" y="406"/>
                      <a:pt x="203" y="406"/>
                    </a:cubicBezTo>
                    <a:cubicBezTo>
                      <a:pt x="309" y="406"/>
                      <a:pt x="404" y="317"/>
                      <a:pt x="404" y="204"/>
                    </a:cubicBezTo>
                    <a:cubicBezTo>
                      <a:pt x="404" y="98"/>
                      <a:pt x="317" y="1"/>
                      <a:pt x="2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489;p41">
                <a:extLst>
                  <a:ext uri="{FF2B5EF4-FFF2-40B4-BE49-F238E27FC236}">
                    <a16:creationId xmlns:a16="http://schemas.microsoft.com/office/drawing/2014/main" id="{A5E5DC69-FD6F-C16D-E1DE-D177C6E6B48D}"/>
                  </a:ext>
                </a:extLst>
              </p:cNvPr>
              <p:cNvSpPr/>
              <p:nvPr/>
            </p:nvSpPr>
            <p:spPr>
              <a:xfrm>
                <a:off x="1369860" y="4025444"/>
                <a:ext cx="53923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8" extrusionOk="0">
                    <a:moveTo>
                      <a:pt x="201" y="0"/>
                    </a:moveTo>
                    <a:cubicBezTo>
                      <a:pt x="95" y="0"/>
                      <a:pt x="0" y="89"/>
                      <a:pt x="0" y="195"/>
                    </a:cubicBezTo>
                    <a:cubicBezTo>
                      <a:pt x="0" y="309"/>
                      <a:pt x="87" y="397"/>
                      <a:pt x="201" y="397"/>
                    </a:cubicBezTo>
                    <a:cubicBezTo>
                      <a:pt x="205" y="398"/>
                      <a:pt x="209" y="398"/>
                      <a:pt x="213" y="398"/>
                    </a:cubicBezTo>
                    <a:cubicBezTo>
                      <a:pt x="313" y="398"/>
                      <a:pt x="395" y="304"/>
                      <a:pt x="403" y="203"/>
                    </a:cubicBezTo>
                    <a:cubicBezTo>
                      <a:pt x="403" y="89"/>
                      <a:pt x="317" y="0"/>
                      <a:pt x="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490;p41">
                <a:extLst>
                  <a:ext uri="{FF2B5EF4-FFF2-40B4-BE49-F238E27FC236}">
                    <a16:creationId xmlns:a16="http://schemas.microsoft.com/office/drawing/2014/main" id="{F2D69253-2081-F5F7-7B6D-3A54F8DAF538}"/>
                  </a:ext>
                </a:extLst>
              </p:cNvPr>
              <p:cNvSpPr/>
              <p:nvPr/>
            </p:nvSpPr>
            <p:spPr>
              <a:xfrm>
                <a:off x="1367324" y="4248483"/>
                <a:ext cx="54190" cy="53923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4" extrusionOk="0">
                    <a:moveTo>
                      <a:pt x="203" y="1"/>
                    </a:moveTo>
                    <a:cubicBezTo>
                      <a:pt x="97" y="1"/>
                      <a:pt x="9" y="87"/>
                      <a:pt x="9" y="203"/>
                    </a:cubicBezTo>
                    <a:cubicBezTo>
                      <a:pt x="0" y="309"/>
                      <a:pt x="89" y="395"/>
                      <a:pt x="203" y="404"/>
                    </a:cubicBezTo>
                    <a:cubicBezTo>
                      <a:pt x="317" y="404"/>
                      <a:pt x="405" y="317"/>
                      <a:pt x="405" y="203"/>
                    </a:cubicBezTo>
                    <a:cubicBezTo>
                      <a:pt x="405" y="98"/>
                      <a:pt x="317" y="1"/>
                      <a:pt x="2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491;p41">
                <a:extLst>
                  <a:ext uri="{FF2B5EF4-FFF2-40B4-BE49-F238E27FC236}">
                    <a16:creationId xmlns:a16="http://schemas.microsoft.com/office/drawing/2014/main" id="{88D9EE30-7F8E-026E-25EB-0CF570DB3E09}"/>
                  </a:ext>
                </a:extLst>
              </p:cNvPr>
              <p:cNvSpPr/>
              <p:nvPr/>
            </p:nvSpPr>
            <p:spPr>
              <a:xfrm>
                <a:off x="1464761" y="4052540"/>
                <a:ext cx="52989" cy="5419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06" extrusionOk="0">
                    <a:moveTo>
                      <a:pt x="203" y="0"/>
                    </a:moveTo>
                    <a:cubicBezTo>
                      <a:pt x="89" y="0"/>
                      <a:pt x="0" y="89"/>
                      <a:pt x="0" y="203"/>
                    </a:cubicBezTo>
                    <a:cubicBezTo>
                      <a:pt x="0" y="308"/>
                      <a:pt x="89" y="395"/>
                      <a:pt x="194" y="405"/>
                    </a:cubicBezTo>
                    <a:cubicBezTo>
                      <a:pt x="308" y="405"/>
                      <a:pt x="397" y="317"/>
                      <a:pt x="397" y="203"/>
                    </a:cubicBezTo>
                    <a:cubicBezTo>
                      <a:pt x="397" y="97"/>
                      <a:pt x="308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492;p41">
                <a:extLst>
                  <a:ext uri="{FF2B5EF4-FFF2-40B4-BE49-F238E27FC236}">
                    <a16:creationId xmlns:a16="http://schemas.microsoft.com/office/drawing/2014/main" id="{95609126-4506-1B0A-357D-D0CC92CA3D9F}"/>
                  </a:ext>
                </a:extLst>
              </p:cNvPr>
              <p:cNvSpPr/>
              <p:nvPr/>
            </p:nvSpPr>
            <p:spPr>
              <a:xfrm>
                <a:off x="1360250" y="3937617"/>
                <a:ext cx="54190" cy="52722"/>
              </a:xfrm>
              <a:custGeom>
                <a:avLst/>
                <a:gdLst/>
                <a:ahLst/>
                <a:cxnLst/>
                <a:rect l="l" t="t" r="r" b="b"/>
                <a:pathLst>
                  <a:path w="406" h="395" extrusionOk="0">
                    <a:moveTo>
                      <a:pt x="203" y="0"/>
                    </a:moveTo>
                    <a:cubicBezTo>
                      <a:pt x="97" y="0"/>
                      <a:pt x="0" y="87"/>
                      <a:pt x="0" y="192"/>
                    </a:cubicBezTo>
                    <a:cubicBezTo>
                      <a:pt x="0" y="306"/>
                      <a:pt x="89" y="395"/>
                      <a:pt x="203" y="395"/>
                    </a:cubicBezTo>
                    <a:cubicBezTo>
                      <a:pt x="308" y="395"/>
                      <a:pt x="397" y="306"/>
                      <a:pt x="406" y="201"/>
                    </a:cubicBezTo>
                    <a:cubicBezTo>
                      <a:pt x="406" y="87"/>
                      <a:pt x="317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493;p41">
                <a:extLst>
                  <a:ext uri="{FF2B5EF4-FFF2-40B4-BE49-F238E27FC236}">
                    <a16:creationId xmlns:a16="http://schemas.microsoft.com/office/drawing/2014/main" id="{13CD260D-EFF3-B493-3C8B-0B5FDDB35869}"/>
                  </a:ext>
                </a:extLst>
              </p:cNvPr>
              <p:cNvSpPr/>
              <p:nvPr/>
            </p:nvSpPr>
            <p:spPr>
              <a:xfrm>
                <a:off x="1257074" y="4194425"/>
                <a:ext cx="5285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98" extrusionOk="0">
                    <a:moveTo>
                      <a:pt x="201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9"/>
                      <a:pt x="87" y="397"/>
                      <a:pt x="193" y="397"/>
                    </a:cubicBezTo>
                    <a:cubicBezTo>
                      <a:pt x="307" y="397"/>
                      <a:pt x="396" y="309"/>
                      <a:pt x="396" y="203"/>
                    </a:cubicBezTo>
                    <a:cubicBezTo>
                      <a:pt x="396" y="89"/>
                      <a:pt x="307" y="1"/>
                      <a:pt x="2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494;p41">
                <a:extLst>
                  <a:ext uri="{FF2B5EF4-FFF2-40B4-BE49-F238E27FC236}">
                    <a16:creationId xmlns:a16="http://schemas.microsoft.com/office/drawing/2014/main" id="{C11E4528-756E-410A-1F55-F2AA3CE73883}"/>
                  </a:ext>
                </a:extLst>
              </p:cNvPr>
              <p:cNvSpPr/>
              <p:nvPr/>
            </p:nvSpPr>
            <p:spPr>
              <a:xfrm>
                <a:off x="1506939" y="4143971"/>
                <a:ext cx="54190" cy="5285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396" extrusionOk="0">
                    <a:moveTo>
                      <a:pt x="191" y="0"/>
                    </a:moveTo>
                    <a:cubicBezTo>
                      <a:pt x="90" y="0"/>
                      <a:pt x="1" y="94"/>
                      <a:pt x="1" y="195"/>
                    </a:cubicBezTo>
                    <a:cubicBezTo>
                      <a:pt x="1" y="309"/>
                      <a:pt x="89" y="396"/>
                      <a:pt x="203" y="396"/>
                    </a:cubicBezTo>
                    <a:cubicBezTo>
                      <a:pt x="309" y="396"/>
                      <a:pt x="406" y="309"/>
                      <a:pt x="406" y="204"/>
                    </a:cubicBezTo>
                    <a:cubicBezTo>
                      <a:pt x="406" y="90"/>
                      <a:pt x="317" y="1"/>
                      <a:pt x="203" y="1"/>
                    </a:cubicBezTo>
                    <a:cubicBezTo>
                      <a:pt x="199" y="1"/>
                      <a:pt x="195" y="0"/>
                      <a:pt x="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495;p41">
                <a:extLst>
                  <a:ext uri="{FF2B5EF4-FFF2-40B4-BE49-F238E27FC236}">
                    <a16:creationId xmlns:a16="http://schemas.microsoft.com/office/drawing/2014/main" id="{83DD3BF6-DEF5-CDB0-BD02-CF2D8052C512}"/>
                  </a:ext>
                </a:extLst>
              </p:cNvPr>
              <p:cNvSpPr/>
              <p:nvPr/>
            </p:nvSpPr>
            <p:spPr>
              <a:xfrm>
                <a:off x="1595166" y="4101792"/>
                <a:ext cx="52722" cy="52722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95" extrusionOk="0">
                    <a:moveTo>
                      <a:pt x="201" y="0"/>
                    </a:moveTo>
                    <a:cubicBezTo>
                      <a:pt x="87" y="0"/>
                      <a:pt x="0" y="89"/>
                      <a:pt x="0" y="195"/>
                    </a:cubicBezTo>
                    <a:cubicBezTo>
                      <a:pt x="0" y="308"/>
                      <a:pt x="87" y="395"/>
                      <a:pt x="192" y="395"/>
                    </a:cubicBezTo>
                    <a:cubicBezTo>
                      <a:pt x="306" y="395"/>
                      <a:pt x="395" y="308"/>
                      <a:pt x="395" y="203"/>
                    </a:cubicBezTo>
                    <a:cubicBezTo>
                      <a:pt x="395" y="89"/>
                      <a:pt x="306" y="0"/>
                      <a:pt x="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496;p41">
                <a:extLst>
                  <a:ext uri="{FF2B5EF4-FFF2-40B4-BE49-F238E27FC236}">
                    <a16:creationId xmlns:a16="http://schemas.microsoft.com/office/drawing/2014/main" id="{7AA49950-4F6F-015A-E87B-F8208C504FA7}"/>
                  </a:ext>
                </a:extLst>
              </p:cNvPr>
              <p:cNvSpPr/>
              <p:nvPr/>
            </p:nvSpPr>
            <p:spPr>
              <a:xfrm>
                <a:off x="1287506" y="4068824"/>
                <a:ext cx="5285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98" extrusionOk="0">
                    <a:moveTo>
                      <a:pt x="203" y="0"/>
                    </a:moveTo>
                    <a:cubicBezTo>
                      <a:pt x="89" y="0"/>
                      <a:pt x="1" y="89"/>
                      <a:pt x="1" y="195"/>
                    </a:cubicBezTo>
                    <a:cubicBezTo>
                      <a:pt x="1" y="309"/>
                      <a:pt x="89" y="397"/>
                      <a:pt x="195" y="397"/>
                    </a:cubicBezTo>
                    <a:cubicBezTo>
                      <a:pt x="200" y="398"/>
                      <a:pt x="204" y="398"/>
                      <a:pt x="209" y="398"/>
                    </a:cubicBezTo>
                    <a:cubicBezTo>
                      <a:pt x="316" y="398"/>
                      <a:pt x="395" y="304"/>
                      <a:pt x="395" y="203"/>
                    </a:cubicBezTo>
                    <a:cubicBezTo>
                      <a:pt x="395" y="89"/>
                      <a:pt x="309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497;p41">
                <a:extLst>
                  <a:ext uri="{FF2B5EF4-FFF2-40B4-BE49-F238E27FC236}">
                    <a16:creationId xmlns:a16="http://schemas.microsoft.com/office/drawing/2014/main" id="{909FB87F-4A00-8308-F27C-585F6F030EF1}"/>
                  </a:ext>
                </a:extLst>
              </p:cNvPr>
              <p:cNvSpPr/>
              <p:nvPr/>
            </p:nvSpPr>
            <p:spPr>
              <a:xfrm>
                <a:off x="1479977" y="4233267"/>
                <a:ext cx="52989" cy="53923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04" extrusionOk="0">
                    <a:moveTo>
                      <a:pt x="203" y="1"/>
                    </a:moveTo>
                    <a:cubicBezTo>
                      <a:pt x="89" y="1"/>
                      <a:pt x="0" y="87"/>
                      <a:pt x="0" y="201"/>
                    </a:cubicBezTo>
                    <a:cubicBezTo>
                      <a:pt x="0" y="307"/>
                      <a:pt x="89" y="404"/>
                      <a:pt x="194" y="404"/>
                    </a:cubicBezTo>
                    <a:cubicBezTo>
                      <a:pt x="308" y="404"/>
                      <a:pt x="397" y="317"/>
                      <a:pt x="397" y="201"/>
                    </a:cubicBezTo>
                    <a:cubicBezTo>
                      <a:pt x="397" y="96"/>
                      <a:pt x="308" y="9"/>
                      <a:pt x="2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1498;p41">
              <a:extLst>
                <a:ext uri="{FF2B5EF4-FFF2-40B4-BE49-F238E27FC236}">
                  <a16:creationId xmlns:a16="http://schemas.microsoft.com/office/drawing/2014/main" id="{990FFB23-DB09-A3A5-B414-0A734381F908}"/>
                </a:ext>
              </a:extLst>
            </p:cNvPr>
            <p:cNvGrpSpPr/>
            <p:nvPr/>
          </p:nvGrpSpPr>
          <p:grpSpPr>
            <a:xfrm rot="-1831742">
              <a:off x="6636011" y="1826619"/>
              <a:ext cx="707869" cy="594917"/>
              <a:chOff x="1565770" y="1959881"/>
              <a:chExt cx="1864073" cy="1566275"/>
            </a:xfrm>
          </p:grpSpPr>
          <p:sp>
            <p:nvSpPr>
              <p:cNvPr id="23" name="Google Shape;1499;p41">
                <a:extLst>
                  <a:ext uri="{FF2B5EF4-FFF2-40B4-BE49-F238E27FC236}">
                    <a16:creationId xmlns:a16="http://schemas.microsoft.com/office/drawing/2014/main" id="{6D392FFC-B687-0CFB-FDAF-8AC506FFCDC6}"/>
                  </a:ext>
                </a:extLst>
              </p:cNvPr>
              <p:cNvSpPr/>
              <p:nvPr/>
            </p:nvSpPr>
            <p:spPr>
              <a:xfrm>
                <a:off x="1565770" y="1959881"/>
                <a:ext cx="1864073" cy="1566275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9975" extrusionOk="0">
                    <a:moveTo>
                      <a:pt x="5638" y="1"/>
                    </a:moveTo>
                    <a:cubicBezTo>
                      <a:pt x="3456" y="1"/>
                      <a:pt x="1505" y="1263"/>
                      <a:pt x="836" y="3431"/>
                    </a:cubicBezTo>
                    <a:cubicBezTo>
                      <a:pt x="0" y="6175"/>
                      <a:pt x="1680" y="8847"/>
                      <a:pt x="4493" y="9710"/>
                    </a:cubicBezTo>
                    <a:cubicBezTo>
                      <a:pt x="5077" y="9889"/>
                      <a:pt x="5665" y="9975"/>
                      <a:pt x="6237" y="9975"/>
                    </a:cubicBezTo>
                    <a:cubicBezTo>
                      <a:pt x="8419" y="9975"/>
                      <a:pt x="10373" y="8718"/>
                      <a:pt x="11035" y="6544"/>
                    </a:cubicBezTo>
                    <a:cubicBezTo>
                      <a:pt x="11871" y="3801"/>
                      <a:pt x="10191" y="1127"/>
                      <a:pt x="7378" y="266"/>
                    </a:cubicBezTo>
                    <a:cubicBezTo>
                      <a:pt x="6795" y="87"/>
                      <a:pt x="6208" y="1"/>
                      <a:pt x="56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500;p41">
                <a:extLst>
                  <a:ext uri="{FF2B5EF4-FFF2-40B4-BE49-F238E27FC236}">
                    <a16:creationId xmlns:a16="http://schemas.microsoft.com/office/drawing/2014/main" id="{D851A42D-788D-CBFC-7FD2-1D2C513CDB50}"/>
                  </a:ext>
                </a:extLst>
              </p:cNvPr>
              <p:cNvSpPr/>
              <p:nvPr/>
            </p:nvSpPr>
            <p:spPr>
              <a:xfrm>
                <a:off x="1680403" y="2026459"/>
                <a:ext cx="1063233" cy="1287093"/>
              </a:xfrm>
              <a:custGeom>
                <a:avLst/>
                <a:gdLst/>
                <a:ahLst/>
                <a:cxnLst/>
                <a:rect l="l" t="t" r="r" b="b"/>
                <a:pathLst>
                  <a:path w="6771" h="8197" extrusionOk="0">
                    <a:moveTo>
                      <a:pt x="4266" y="0"/>
                    </a:moveTo>
                    <a:cubicBezTo>
                      <a:pt x="2754" y="0"/>
                      <a:pt x="1247" y="1263"/>
                      <a:pt x="678" y="3147"/>
                    </a:cubicBezTo>
                    <a:cubicBezTo>
                      <a:pt x="0" y="5354"/>
                      <a:pt x="861" y="7570"/>
                      <a:pt x="2602" y="8098"/>
                    </a:cubicBezTo>
                    <a:cubicBezTo>
                      <a:pt x="2820" y="8165"/>
                      <a:pt x="3024" y="8197"/>
                      <a:pt x="3215" y="8197"/>
                    </a:cubicBezTo>
                    <a:cubicBezTo>
                      <a:pt x="4542" y="8197"/>
                      <a:pt x="5255" y="6652"/>
                      <a:pt x="5838" y="4730"/>
                    </a:cubicBezTo>
                    <a:cubicBezTo>
                      <a:pt x="6515" y="2524"/>
                      <a:pt x="6770" y="650"/>
                      <a:pt x="5038" y="114"/>
                    </a:cubicBezTo>
                    <a:cubicBezTo>
                      <a:pt x="4784" y="37"/>
                      <a:pt x="4525" y="0"/>
                      <a:pt x="42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501;p41">
                <a:extLst>
                  <a:ext uri="{FF2B5EF4-FFF2-40B4-BE49-F238E27FC236}">
                    <a16:creationId xmlns:a16="http://schemas.microsoft.com/office/drawing/2014/main" id="{6F9CE039-DC2C-4CCB-0E29-CCB0FFF3E862}"/>
                  </a:ext>
                </a:extLst>
              </p:cNvPr>
              <p:cNvSpPr/>
              <p:nvPr/>
            </p:nvSpPr>
            <p:spPr>
              <a:xfrm>
                <a:off x="2257333" y="2164326"/>
                <a:ext cx="1063547" cy="1287093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8197" extrusionOk="0">
                    <a:moveTo>
                      <a:pt x="3562" y="0"/>
                    </a:moveTo>
                    <a:cubicBezTo>
                      <a:pt x="2232" y="0"/>
                      <a:pt x="1519" y="1541"/>
                      <a:pt x="933" y="3474"/>
                    </a:cubicBezTo>
                    <a:cubicBezTo>
                      <a:pt x="256" y="5673"/>
                      <a:pt x="0" y="7555"/>
                      <a:pt x="1733" y="8083"/>
                    </a:cubicBezTo>
                    <a:cubicBezTo>
                      <a:pt x="1987" y="8160"/>
                      <a:pt x="2246" y="8197"/>
                      <a:pt x="2504" y="8197"/>
                    </a:cubicBezTo>
                    <a:cubicBezTo>
                      <a:pt x="4017" y="8197"/>
                      <a:pt x="5524" y="6933"/>
                      <a:pt x="6095" y="5048"/>
                    </a:cubicBezTo>
                    <a:cubicBezTo>
                      <a:pt x="6773" y="2841"/>
                      <a:pt x="5909" y="625"/>
                      <a:pt x="4168" y="97"/>
                    </a:cubicBezTo>
                    <a:cubicBezTo>
                      <a:pt x="3953" y="31"/>
                      <a:pt x="3751" y="0"/>
                      <a:pt x="35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502;p41">
                <a:extLst>
                  <a:ext uri="{FF2B5EF4-FFF2-40B4-BE49-F238E27FC236}">
                    <a16:creationId xmlns:a16="http://schemas.microsoft.com/office/drawing/2014/main" id="{BC034E2E-FC13-1E0E-253F-6A41561AF384}"/>
                  </a:ext>
                </a:extLst>
              </p:cNvPr>
              <p:cNvSpPr/>
              <p:nvPr/>
            </p:nvSpPr>
            <p:spPr>
              <a:xfrm>
                <a:off x="2304442" y="2471621"/>
                <a:ext cx="363362" cy="520835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3317" extrusionOk="0">
                    <a:moveTo>
                      <a:pt x="1503" y="0"/>
                    </a:moveTo>
                    <a:cubicBezTo>
                      <a:pt x="1049" y="0"/>
                      <a:pt x="527" y="580"/>
                      <a:pt x="281" y="1394"/>
                    </a:cubicBezTo>
                    <a:cubicBezTo>
                      <a:pt x="0" y="2291"/>
                      <a:pt x="167" y="3144"/>
                      <a:pt x="661" y="3294"/>
                    </a:cubicBezTo>
                    <a:cubicBezTo>
                      <a:pt x="709" y="3309"/>
                      <a:pt x="760" y="3316"/>
                      <a:pt x="811" y="3316"/>
                    </a:cubicBezTo>
                    <a:cubicBezTo>
                      <a:pt x="1265" y="3316"/>
                      <a:pt x="1786" y="2737"/>
                      <a:pt x="2032" y="1930"/>
                    </a:cubicBezTo>
                    <a:cubicBezTo>
                      <a:pt x="2313" y="1025"/>
                      <a:pt x="2138" y="172"/>
                      <a:pt x="1653" y="23"/>
                    </a:cubicBezTo>
                    <a:cubicBezTo>
                      <a:pt x="1604" y="8"/>
                      <a:pt x="1554" y="0"/>
                      <a:pt x="15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503;p41">
                <a:extLst>
                  <a:ext uri="{FF2B5EF4-FFF2-40B4-BE49-F238E27FC236}">
                    <a16:creationId xmlns:a16="http://schemas.microsoft.com/office/drawing/2014/main" id="{DA80E3E6-D8AC-0467-A56F-4D1F83CCE978}"/>
                  </a:ext>
                </a:extLst>
              </p:cNvPr>
              <p:cNvSpPr/>
              <p:nvPr/>
            </p:nvSpPr>
            <p:spPr>
              <a:xfrm>
                <a:off x="2399759" y="2667429"/>
                <a:ext cx="73175" cy="109757"/>
              </a:xfrm>
              <a:custGeom>
                <a:avLst/>
                <a:gdLst/>
                <a:ahLst/>
                <a:cxnLst/>
                <a:rect l="l" t="t" r="r" b="b"/>
                <a:pathLst>
                  <a:path w="466" h="699" extrusionOk="0">
                    <a:moveTo>
                      <a:pt x="348" y="0"/>
                    </a:moveTo>
                    <a:cubicBezTo>
                      <a:pt x="261" y="0"/>
                      <a:pt x="150" y="116"/>
                      <a:pt x="79" y="289"/>
                    </a:cubicBezTo>
                    <a:cubicBezTo>
                      <a:pt x="1" y="472"/>
                      <a:pt x="9" y="658"/>
                      <a:pt x="87" y="692"/>
                    </a:cubicBezTo>
                    <a:cubicBezTo>
                      <a:pt x="98" y="696"/>
                      <a:pt x="109" y="698"/>
                      <a:pt x="120" y="698"/>
                    </a:cubicBezTo>
                    <a:cubicBezTo>
                      <a:pt x="206" y="698"/>
                      <a:pt x="316" y="583"/>
                      <a:pt x="387" y="411"/>
                    </a:cubicBezTo>
                    <a:cubicBezTo>
                      <a:pt x="465" y="225"/>
                      <a:pt x="457" y="42"/>
                      <a:pt x="379" y="6"/>
                    </a:cubicBezTo>
                    <a:cubicBezTo>
                      <a:pt x="369" y="2"/>
                      <a:pt x="358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504;p41">
                <a:extLst>
                  <a:ext uri="{FF2B5EF4-FFF2-40B4-BE49-F238E27FC236}">
                    <a16:creationId xmlns:a16="http://schemas.microsoft.com/office/drawing/2014/main" id="{FB0F2436-393B-D9EF-A770-91D7BA917A48}"/>
                  </a:ext>
                </a:extLst>
              </p:cNvPr>
              <p:cNvSpPr/>
              <p:nvPr/>
            </p:nvSpPr>
            <p:spPr>
              <a:xfrm>
                <a:off x="2499316" y="2693966"/>
                <a:ext cx="63439" cy="115567"/>
              </a:xfrm>
              <a:custGeom>
                <a:avLst/>
                <a:gdLst/>
                <a:ahLst/>
                <a:cxnLst/>
                <a:rect l="l" t="t" r="r" b="b"/>
                <a:pathLst>
                  <a:path w="404" h="736" extrusionOk="0">
                    <a:moveTo>
                      <a:pt x="252" y="1"/>
                    </a:moveTo>
                    <a:cubicBezTo>
                      <a:pt x="168" y="1"/>
                      <a:pt x="75" y="143"/>
                      <a:pt x="34" y="331"/>
                    </a:cubicBezTo>
                    <a:cubicBezTo>
                      <a:pt x="0" y="531"/>
                      <a:pt x="34" y="709"/>
                      <a:pt x="122" y="734"/>
                    </a:cubicBezTo>
                    <a:cubicBezTo>
                      <a:pt x="128" y="735"/>
                      <a:pt x="134" y="735"/>
                      <a:pt x="139" y="735"/>
                    </a:cubicBezTo>
                    <a:cubicBezTo>
                      <a:pt x="231" y="735"/>
                      <a:pt x="328" y="591"/>
                      <a:pt x="369" y="400"/>
                    </a:cubicBezTo>
                    <a:cubicBezTo>
                      <a:pt x="403" y="198"/>
                      <a:pt x="369" y="23"/>
                      <a:pt x="272" y="4"/>
                    </a:cubicBezTo>
                    <a:cubicBezTo>
                      <a:pt x="266" y="2"/>
                      <a:pt x="259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505;p41">
              <a:extLst>
                <a:ext uri="{FF2B5EF4-FFF2-40B4-BE49-F238E27FC236}">
                  <a16:creationId xmlns:a16="http://schemas.microsoft.com/office/drawing/2014/main" id="{EE3A70A4-9C45-74EC-FE0C-9A5B12484115}"/>
                </a:ext>
              </a:extLst>
            </p:cNvPr>
            <p:cNvGrpSpPr/>
            <p:nvPr/>
          </p:nvGrpSpPr>
          <p:grpSpPr>
            <a:xfrm>
              <a:off x="7557488" y="1701516"/>
              <a:ext cx="247858" cy="260118"/>
              <a:chOff x="1455683" y="4027463"/>
              <a:chExt cx="323321" cy="339402"/>
            </a:xfrm>
          </p:grpSpPr>
          <p:grpSp>
            <p:nvGrpSpPr>
              <p:cNvPr id="15" name="Google Shape;1506;p41">
                <a:extLst>
                  <a:ext uri="{FF2B5EF4-FFF2-40B4-BE49-F238E27FC236}">
                    <a16:creationId xmlns:a16="http://schemas.microsoft.com/office/drawing/2014/main" id="{201141C1-D30A-D935-D97C-07917DBA908C}"/>
                  </a:ext>
                </a:extLst>
              </p:cNvPr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9" name="Google Shape;1507;p41">
                  <a:extLst>
                    <a:ext uri="{FF2B5EF4-FFF2-40B4-BE49-F238E27FC236}">
                      <a16:creationId xmlns:a16="http://schemas.microsoft.com/office/drawing/2014/main" id="{E80AB804-8F5C-6B24-0598-C7E32BC16D95}"/>
                    </a:ext>
                  </a:extLst>
                </p:cNvPr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1" name="Google Shape;1508;p41">
                  <a:extLst>
                    <a:ext uri="{FF2B5EF4-FFF2-40B4-BE49-F238E27FC236}">
                      <a16:creationId xmlns:a16="http://schemas.microsoft.com/office/drawing/2014/main" id="{DB63781D-6396-2BEA-FFB6-E349D22256B6}"/>
                    </a:ext>
                  </a:extLst>
                </p:cNvPr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7" name="Google Shape;1509;p41">
                <a:extLst>
                  <a:ext uri="{FF2B5EF4-FFF2-40B4-BE49-F238E27FC236}">
                    <a16:creationId xmlns:a16="http://schemas.microsoft.com/office/drawing/2014/main" id="{91F40504-2F4B-B5C2-7893-B0F66FFF26BB}"/>
                  </a:ext>
                </a:extLst>
              </p:cNvPr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510;p41">
                <a:extLst>
                  <a:ext uri="{FF2B5EF4-FFF2-40B4-BE49-F238E27FC236}">
                    <a16:creationId xmlns:a16="http://schemas.microsoft.com/office/drawing/2014/main" id="{D12080CE-7E3D-0B2B-A980-FBF2D72CA91D}"/>
                  </a:ext>
                </a:extLst>
              </p:cNvPr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pic>
        <p:nvPicPr>
          <p:cNvPr id="20" name="Image 19">
            <a:extLst>
              <a:ext uri="{FF2B5EF4-FFF2-40B4-BE49-F238E27FC236}">
                <a16:creationId xmlns:a16="http://schemas.microsoft.com/office/drawing/2014/main" id="{64176B0B-941E-125E-7B8D-960CB74A9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9078" y="2814134"/>
            <a:ext cx="3778225" cy="209943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45EE667-EC55-7368-E194-4AE9ED823EC5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B7F2AED-D37F-4474-C57C-D0E5E7E6FF2F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0DB0A6F5-A80C-2D89-B84E-4C92E095BEFE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CF7F2139-09B8-7B99-C8FF-BC33D50FB957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DF380E74-72DE-C7CD-B2D3-39033E3F4419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9969EB93-B647-4B3F-13EF-6D1DA69418B4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52" name="ZoneTexte 1151">
            <a:extLst>
              <a:ext uri="{FF2B5EF4-FFF2-40B4-BE49-F238E27FC236}">
                <a16:creationId xmlns:a16="http://schemas.microsoft.com/office/drawing/2014/main" id="{8939941B-3E87-EAA9-0A81-F3C2AC3BF854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51841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Autres colonnes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375040E-C925-3745-B1A6-4DD9A44541CF}"/>
              </a:ext>
            </a:extLst>
          </p:cNvPr>
          <p:cNvSpPr txBox="1"/>
          <p:nvPr/>
        </p:nvSpPr>
        <p:spPr>
          <a:xfrm>
            <a:off x="769465" y="918938"/>
            <a:ext cx="7944939" cy="3746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energy_100g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si macronutriments sont absents : imputation par la médiane.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energy_100g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dans les autres cas : imputation par 0.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allergens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et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traces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: imputation par 0.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pays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: imputation par « unknown ».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additives_tags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imputation par « none » ;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additives_n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: imputation par 0.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Huile de palme : imputation par 0.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trans-fat_100g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et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cholesterol_100g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: utilisation de l'algorithme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KNN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vitamin-c_100g, vitamin-a_100g, calcium_100g et iron_100g : pas possible d’imputer correctement, suppression de ces variables.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Suppression des variables de vérification.</a:t>
            </a:r>
            <a:endParaRPr lang="fr-FR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3" name="Google Shape;1465;p41">
            <a:extLst>
              <a:ext uri="{FF2B5EF4-FFF2-40B4-BE49-F238E27FC236}">
                <a16:creationId xmlns:a16="http://schemas.microsoft.com/office/drawing/2014/main" id="{E3C353EB-D3C3-FA86-BF29-325969FFB3B9}"/>
              </a:ext>
            </a:extLst>
          </p:cNvPr>
          <p:cNvGrpSpPr/>
          <p:nvPr/>
        </p:nvGrpSpPr>
        <p:grpSpPr>
          <a:xfrm>
            <a:off x="7700963" y="3786168"/>
            <a:ext cx="1314058" cy="1288541"/>
            <a:chOff x="5808130" y="601676"/>
            <a:chExt cx="1997216" cy="1958434"/>
          </a:xfrm>
        </p:grpSpPr>
        <p:grpSp>
          <p:nvGrpSpPr>
            <p:cNvPr id="4" name="Google Shape;1466;p41">
              <a:extLst>
                <a:ext uri="{FF2B5EF4-FFF2-40B4-BE49-F238E27FC236}">
                  <a16:creationId xmlns:a16="http://schemas.microsoft.com/office/drawing/2014/main" id="{A7217D22-0FCE-4E78-085D-4D3121652392}"/>
                </a:ext>
              </a:extLst>
            </p:cNvPr>
            <p:cNvGrpSpPr/>
            <p:nvPr/>
          </p:nvGrpSpPr>
          <p:grpSpPr>
            <a:xfrm rot="1258208">
              <a:off x="6900568" y="1040786"/>
              <a:ext cx="656577" cy="957847"/>
              <a:chOff x="665608" y="454642"/>
              <a:chExt cx="1236069" cy="1803238"/>
            </a:xfrm>
          </p:grpSpPr>
          <p:sp>
            <p:nvSpPr>
              <p:cNvPr id="56" name="Google Shape;1467;p41">
                <a:extLst>
                  <a:ext uri="{FF2B5EF4-FFF2-40B4-BE49-F238E27FC236}">
                    <a16:creationId xmlns:a16="http://schemas.microsoft.com/office/drawing/2014/main" id="{207E0548-6BE5-3FAF-9ECD-2C6D2F91F800}"/>
                  </a:ext>
                </a:extLst>
              </p:cNvPr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468;p41">
                <a:extLst>
                  <a:ext uri="{FF2B5EF4-FFF2-40B4-BE49-F238E27FC236}">
                    <a16:creationId xmlns:a16="http://schemas.microsoft.com/office/drawing/2014/main" id="{2E9A97E1-CD8C-3140-0915-994FBDC57BFC}"/>
                  </a:ext>
                </a:extLst>
              </p:cNvPr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469;p41">
                <a:extLst>
                  <a:ext uri="{FF2B5EF4-FFF2-40B4-BE49-F238E27FC236}">
                    <a16:creationId xmlns:a16="http://schemas.microsoft.com/office/drawing/2014/main" id="{EB788BC9-5165-878A-1476-1E87E82304EE}"/>
                  </a:ext>
                </a:extLst>
              </p:cNvPr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1470;p41">
              <a:extLst>
                <a:ext uri="{FF2B5EF4-FFF2-40B4-BE49-F238E27FC236}">
                  <a16:creationId xmlns:a16="http://schemas.microsoft.com/office/drawing/2014/main" id="{C0DA1BEC-B5BF-8216-8365-6FF28603F2AA}"/>
                </a:ext>
              </a:extLst>
            </p:cNvPr>
            <p:cNvGrpSpPr/>
            <p:nvPr/>
          </p:nvGrpSpPr>
          <p:grpSpPr>
            <a:xfrm rot="-1709887">
              <a:off x="6007770" y="815027"/>
              <a:ext cx="1183126" cy="1137293"/>
              <a:chOff x="616260" y="2926801"/>
              <a:chExt cx="2032786" cy="1954037"/>
            </a:xfrm>
          </p:grpSpPr>
          <p:sp>
            <p:nvSpPr>
              <p:cNvPr id="29" name="Google Shape;1471;p41">
                <a:extLst>
                  <a:ext uri="{FF2B5EF4-FFF2-40B4-BE49-F238E27FC236}">
                    <a16:creationId xmlns:a16="http://schemas.microsoft.com/office/drawing/2014/main" id="{9BF29431-E459-4DFA-54CC-BE257E6E8C1C}"/>
                  </a:ext>
                </a:extLst>
              </p:cNvPr>
              <p:cNvSpPr/>
              <p:nvPr/>
            </p:nvSpPr>
            <p:spPr>
              <a:xfrm>
                <a:off x="616260" y="2926801"/>
                <a:ext cx="2032786" cy="1954037"/>
              </a:xfrm>
              <a:custGeom>
                <a:avLst/>
                <a:gdLst/>
                <a:ahLst/>
                <a:cxnLst/>
                <a:rect l="l" t="t" r="r" b="b"/>
                <a:pathLst>
                  <a:path w="15230" h="14640" extrusionOk="0">
                    <a:moveTo>
                      <a:pt x="10496" y="0"/>
                    </a:moveTo>
                    <a:cubicBezTo>
                      <a:pt x="9280" y="0"/>
                      <a:pt x="8043" y="438"/>
                      <a:pt x="7071" y="1390"/>
                    </a:cubicBezTo>
                    <a:cubicBezTo>
                      <a:pt x="7007" y="1453"/>
                      <a:pt x="6946" y="1514"/>
                      <a:pt x="6893" y="1575"/>
                    </a:cubicBezTo>
                    <a:cubicBezTo>
                      <a:pt x="5980" y="2561"/>
                      <a:pt x="4696" y="2972"/>
                      <a:pt x="3536" y="3589"/>
                    </a:cubicBezTo>
                    <a:cubicBezTo>
                      <a:pt x="2225" y="4275"/>
                      <a:pt x="1195" y="5338"/>
                      <a:pt x="712" y="6763"/>
                    </a:cubicBezTo>
                    <a:cubicBezTo>
                      <a:pt x="1" y="8848"/>
                      <a:pt x="634" y="11256"/>
                      <a:pt x="2153" y="12821"/>
                    </a:cubicBezTo>
                    <a:cubicBezTo>
                      <a:pt x="3324" y="14017"/>
                      <a:pt x="4919" y="14640"/>
                      <a:pt x="6492" y="14640"/>
                    </a:cubicBezTo>
                    <a:cubicBezTo>
                      <a:pt x="8219" y="14640"/>
                      <a:pt x="9919" y="13889"/>
                      <a:pt x="11000" y="12321"/>
                    </a:cubicBezTo>
                    <a:cubicBezTo>
                      <a:pt x="11247" y="11960"/>
                      <a:pt x="11450" y="11583"/>
                      <a:pt x="11642" y="11203"/>
                    </a:cubicBezTo>
                    <a:cubicBezTo>
                      <a:pt x="12161" y="10184"/>
                      <a:pt x="12583" y="9145"/>
                      <a:pt x="13497" y="8337"/>
                    </a:cubicBezTo>
                    <a:cubicBezTo>
                      <a:pt x="13568" y="8276"/>
                      <a:pt x="13630" y="8215"/>
                      <a:pt x="13691" y="8162"/>
                    </a:cubicBezTo>
                    <a:cubicBezTo>
                      <a:pt x="14657" y="7212"/>
                      <a:pt x="15229" y="5893"/>
                      <a:pt x="15221" y="4538"/>
                    </a:cubicBezTo>
                    <a:cubicBezTo>
                      <a:pt x="15210" y="1707"/>
                      <a:pt x="12896" y="0"/>
                      <a:pt x="104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472;p41">
                <a:extLst>
                  <a:ext uri="{FF2B5EF4-FFF2-40B4-BE49-F238E27FC236}">
                    <a16:creationId xmlns:a16="http://schemas.microsoft.com/office/drawing/2014/main" id="{0A9AC936-4069-A778-5118-6FC2197E260A}"/>
                  </a:ext>
                </a:extLst>
              </p:cNvPr>
              <p:cNvSpPr/>
              <p:nvPr/>
            </p:nvSpPr>
            <p:spPr>
              <a:xfrm>
                <a:off x="647894" y="2980726"/>
                <a:ext cx="1714988" cy="1505169"/>
              </a:xfrm>
              <a:custGeom>
                <a:avLst/>
                <a:gdLst/>
                <a:ahLst/>
                <a:cxnLst/>
                <a:rect l="l" t="t" r="r" b="b"/>
                <a:pathLst>
                  <a:path w="12849" h="11277" extrusionOk="0">
                    <a:moveTo>
                      <a:pt x="10422" y="0"/>
                    </a:moveTo>
                    <a:cubicBezTo>
                      <a:pt x="9679" y="0"/>
                      <a:pt x="8935" y="186"/>
                      <a:pt x="8275" y="538"/>
                    </a:cubicBezTo>
                    <a:cubicBezTo>
                      <a:pt x="7519" y="944"/>
                      <a:pt x="7061" y="1593"/>
                      <a:pt x="6411" y="2121"/>
                    </a:cubicBezTo>
                    <a:cubicBezTo>
                      <a:pt x="5451" y="2912"/>
                      <a:pt x="4229" y="3193"/>
                      <a:pt x="3174" y="3818"/>
                    </a:cubicBezTo>
                    <a:cubicBezTo>
                      <a:pt x="853" y="5198"/>
                      <a:pt x="0" y="8152"/>
                      <a:pt x="1152" y="10579"/>
                    </a:cubicBezTo>
                    <a:cubicBezTo>
                      <a:pt x="1362" y="11021"/>
                      <a:pt x="1797" y="11277"/>
                      <a:pt x="2207" y="11277"/>
                    </a:cubicBezTo>
                    <a:cubicBezTo>
                      <a:pt x="2435" y="11277"/>
                      <a:pt x="2655" y="11198"/>
                      <a:pt x="2824" y="11029"/>
                    </a:cubicBezTo>
                    <a:cubicBezTo>
                      <a:pt x="5304" y="8619"/>
                      <a:pt x="7773" y="6200"/>
                      <a:pt x="10244" y="3782"/>
                    </a:cubicBezTo>
                    <a:cubicBezTo>
                      <a:pt x="11002" y="3043"/>
                      <a:pt x="11757" y="2305"/>
                      <a:pt x="12504" y="1566"/>
                    </a:cubicBezTo>
                    <a:cubicBezTo>
                      <a:pt x="12557" y="1524"/>
                      <a:pt x="12601" y="1471"/>
                      <a:pt x="12637" y="1418"/>
                    </a:cubicBezTo>
                    <a:cubicBezTo>
                      <a:pt x="12848" y="1110"/>
                      <a:pt x="12848" y="732"/>
                      <a:pt x="12451" y="511"/>
                    </a:cubicBezTo>
                    <a:cubicBezTo>
                      <a:pt x="11824" y="165"/>
                      <a:pt x="11124" y="0"/>
                      <a:pt x="104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473;p41">
                <a:extLst>
                  <a:ext uri="{FF2B5EF4-FFF2-40B4-BE49-F238E27FC236}">
                    <a16:creationId xmlns:a16="http://schemas.microsoft.com/office/drawing/2014/main" id="{4303AE54-CDDA-C97E-2901-76478180D7EB}"/>
                  </a:ext>
                </a:extLst>
              </p:cNvPr>
              <p:cNvSpPr/>
              <p:nvPr/>
            </p:nvSpPr>
            <p:spPr>
              <a:xfrm>
                <a:off x="1023359" y="3221517"/>
                <a:ext cx="1570437" cy="1601670"/>
              </a:xfrm>
              <a:custGeom>
                <a:avLst/>
                <a:gdLst/>
                <a:ahLst/>
                <a:cxnLst/>
                <a:rect l="l" t="t" r="r" b="b"/>
                <a:pathLst>
                  <a:path w="11766" h="12000" extrusionOk="0">
                    <a:moveTo>
                      <a:pt x="10709" y="0"/>
                    </a:moveTo>
                    <a:cubicBezTo>
                      <a:pt x="10415" y="0"/>
                      <a:pt x="10151" y="236"/>
                      <a:pt x="9938" y="458"/>
                    </a:cubicBezTo>
                    <a:cubicBezTo>
                      <a:pt x="9111" y="1292"/>
                      <a:pt x="8283" y="2128"/>
                      <a:pt x="7450" y="2947"/>
                    </a:cubicBezTo>
                    <a:cubicBezTo>
                      <a:pt x="6112" y="4247"/>
                      <a:pt x="4785" y="5549"/>
                      <a:pt x="3449" y="6859"/>
                    </a:cubicBezTo>
                    <a:cubicBezTo>
                      <a:pt x="2472" y="7817"/>
                      <a:pt x="1488" y="8775"/>
                      <a:pt x="503" y="9733"/>
                    </a:cubicBezTo>
                    <a:cubicBezTo>
                      <a:pt x="0" y="10219"/>
                      <a:pt x="308" y="10922"/>
                      <a:pt x="811" y="11299"/>
                    </a:cubicBezTo>
                    <a:cubicBezTo>
                      <a:pt x="1480" y="11802"/>
                      <a:pt x="2502" y="12000"/>
                      <a:pt x="3355" y="12000"/>
                    </a:cubicBezTo>
                    <a:cubicBezTo>
                      <a:pt x="3444" y="12000"/>
                      <a:pt x="3531" y="11998"/>
                      <a:pt x="3615" y="11994"/>
                    </a:cubicBezTo>
                    <a:cubicBezTo>
                      <a:pt x="4943" y="11932"/>
                      <a:pt x="6262" y="11327"/>
                      <a:pt x="7150" y="10333"/>
                    </a:cubicBezTo>
                    <a:cubicBezTo>
                      <a:pt x="7617" y="9797"/>
                      <a:pt x="7933" y="9189"/>
                      <a:pt x="8222" y="8583"/>
                    </a:cubicBezTo>
                    <a:cubicBezTo>
                      <a:pt x="8689" y="7606"/>
                      <a:pt x="9102" y="6604"/>
                      <a:pt x="9991" y="5865"/>
                    </a:cubicBezTo>
                    <a:cubicBezTo>
                      <a:pt x="10096" y="5777"/>
                      <a:pt x="10202" y="5690"/>
                      <a:pt x="10299" y="5593"/>
                    </a:cubicBezTo>
                    <a:cubicBezTo>
                      <a:pt x="11071" y="4837"/>
                      <a:pt x="11582" y="3824"/>
                      <a:pt x="11687" y="2744"/>
                    </a:cubicBezTo>
                    <a:cubicBezTo>
                      <a:pt x="11766" y="2031"/>
                      <a:pt x="11766" y="195"/>
                      <a:pt x="10807" y="9"/>
                    </a:cubicBezTo>
                    <a:cubicBezTo>
                      <a:pt x="10774" y="3"/>
                      <a:pt x="10742" y="0"/>
                      <a:pt x="107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474;p41">
                <a:extLst>
                  <a:ext uri="{FF2B5EF4-FFF2-40B4-BE49-F238E27FC236}">
                    <a16:creationId xmlns:a16="http://schemas.microsoft.com/office/drawing/2014/main" id="{BAA9643B-479C-A1A5-55DF-20C6052C6FB7}"/>
                  </a:ext>
                </a:extLst>
              </p:cNvPr>
              <p:cNvSpPr/>
              <p:nvPr/>
            </p:nvSpPr>
            <p:spPr>
              <a:xfrm>
                <a:off x="1210112" y="3644661"/>
                <a:ext cx="746597" cy="696178"/>
              </a:xfrm>
              <a:custGeom>
                <a:avLst/>
                <a:gdLst/>
                <a:ahLst/>
                <a:cxnLst/>
                <a:rect l="l" t="t" r="r" b="b"/>
                <a:pathLst>
                  <a:path w="5110" h="4765" extrusionOk="0">
                    <a:moveTo>
                      <a:pt x="4678" y="1"/>
                    </a:moveTo>
                    <a:cubicBezTo>
                      <a:pt x="3596" y="1"/>
                      <a:pt x="1897" y="869"/>
                      <a:pt x="969" y="1782"/>
                    </a:cubicBezTo>
                    <a:cubicBezTo>
                      <a:pt x="28" y="2696"/>
                      <a:pt x="0" y="3540"/>
                      <a:pt x="300" y="4570"/>
                    </a:cubicBezTo>
                    <a:cubicBezTo>
                      <a:pt x="676" y="4690"/>
                      <a:pt x="1028" y="4764"/>
                      <a:pt x="1370" y="4764"/>
                    </a:cubicBezTo>
                    <a:cubicBezTo>
                      <a:pt x="1955" y="4764"/>
                      <a:pt x="2510" y="4546"/>
                      <a:pt x="3105" y="3962"/>
                    </a:cubicBezTo>
                    <a:cubicBezTo>
                      <a:pt x="4116" y="2968"/>
                      <a:pt x="5110" y="1069"/>
                      <a:pt x="4951" y="22"/>
                    </a:cubicBezTo>
                    <a:cubicBezTo>
                      <a:pt x="4866" y="8"/>
                      <a:pt x="4775" y="1"/>
                      <a:pt x="4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475;p41">
                <a:extLst>
                  <a:ext uri="{FF2B5EF4-FFF2-40B4-BE49-F238E27FC236}">
                    <a16:creationId xmlns:a16="http://schemas.microsoft.com/office/drawing/2014/main" id="{D477572C-1C0E-10A1-D240-AA836026562F}"/>
                  </a:ext>
                </a:extLst>
              </p:cNvPr>
              <p:cNvSpPr/>
              <p:nvPr/>
            </p:nvSpPr>
            <p:spPr>
              <a:xfrm>
                <a:off x="1660836" y="3842715"/>
                <a:ext cx="58728" cy="53522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1" extrusionOk="0">
                    <a:moveTo>
                      <a:pt x="220" y="0"/>
                    </a:moveTo>
                    <a:cubicBezTo>
                      <a:pt x="169" y="0"/>
                      <a:pt x="118" y="20"/>
                      <a:pt x="78" y="59"/>
                    </a:cubicBezTo>
                    <a:cubicBezTo>
                      <a:pt x="0" y="131"/>
                      <a:pt x="0" y="262"/>
                      <a:pt x="70" y="342"/>
                    </a:cubicBezTo>
                    <a:cubicBezTo>
                      <a:pt x="110" y="381"/>
                      <a:pt x="163" y="400"/>
                      <a:pt x="215" y="400"/>
                    </a:cubicBezTo>
                    <a:cubicBezTo>
                      <a:pt x="268" y="400"/>
                      <a:pt x="321" y="381"/>
                      <a:pt x="361" y="342"/>
                    </a:cubicBezTo>
                    <a:cubicBezTo>
                      <a:pt x="431" y="262"/>
                      <a:pt x="439" y="139"/>
                      <a:pt x="361" y="59"/>
                    </a:cubicBezTo>
                    <a:cubicBezTo>
                      <a:pt x="321" y="20"/>
                      <a:pt x="270" y="0"/>
                      <a:pt x="2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476;p41">
                <a:extLst>
                  <a:ext uri="{FF2B5EF4-FFF2-40B4-BE49-F238E27FC236}">
                    <a16:creationId xmlns:a16="http://schemas.microsoft.com/office/drawing/2014/main" id="{15BC330A-F189-FF98-5178-323DAB1661BA}"/>
                  </a:ext>
                </a:extLst>
              </p:cNvPr>
              <p:cNvSpPr/>
              <p:nvPr/>
            </p:nvSpPr>
            <p:spPr>
              <a:xfrm>
                <a:off x="1740521" y="3912523"/>
                <a:ext cx="5899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98" extrusionOk="0">
                    <a:moveTo>
                      <a:pt x="218" y="1"/>
                    </a:moveTo>
                    <a:cubicBezTo>
                      <a:pt x="169" y="1"/>
                      <a:pt x="122" y="18"/>
                      <a:pt x="89" y="55"/>
                    </a:cubicBezTo>
                    <a:cubicBezTo>
                      <a:pt x="9" y="135"/>
                      <a:pt x="0" y="258"/>
                      <a:pt x="80" y="336"/>
                    </a:cubicBezTo>
                    <a:cubicBezTo>
                      <a:pt x="121" y="377"/>
                      <a:pt x="174" y="397"/>
                      <a:pt x="226" y="397"/>
                    </a:cubicBezTo>
                    <a:cubicBezTo>
                      <a:pt x="275" y="397"/>
                      <a:pt x="324" y="380"/>
                      <a:pt x="361" y="346"/>
                    </a:cubicBezTo>
                    <a:cubicBezTo>
                      <a:pt x="441" y="266"/>
                      <a:pt x="441" y="144"/>
                      <a:pt x="370" y="64"/>
                    </a:cubicBezTo>
                    <a:cubicBezTo>
                      <a:pt x="328" y="22"/>
                      <a:pt x="272" y="1"/>
                      <a:pt x="2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477;p41">
                <a:extLst>
                  <a:ext uri="{FF2B5EF4-FFF2-40B4-BE49-F238E27FC236}">
                    <a16:creationId xmlns:a16="http://schemas.microsoft.com/office/drawing/2014/main" id="{86043DF9-E3AE-364E-3992-CD666E88D6AB}"/>
                  </a:ext>
                </a:extLst>
              </p:cNvPr>
              <p:cNvSpPr/>
              <p:nvPr/>
            </p:nvSpPr>
            <p:spPr>
              <a:xfrm>
                <a:off x="1457687" y="3951765"/>
                <a:ext cx="58728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2" extrusionOk="0">
                    <a:moveTo>
                      <a:pt x="220" y="1"/>
                    </a:moveTo>
                    <a:cubicBezTo>
                      <a:pt x="170" y="1"/>
                      <a:pt x="120" y="21"/>
                      <a:pt x="81" y="61"/>
                    </a:cubicBezTo>
                    <a:cubicBezTo>
                      <a:pt x="1" y="130"/>
                      <a:pt x="1" y="263"/>
                      <a:pt x="70" y="341"/>
                    </a:cubicBezTo>
                    <a:cubicBezTo>
                      <a:pt x="110" y="382"/>
                      <a:pt x="163" y="402"/>
                      <a:pt x="216" y="402"/>
                    </a:cubicBezTo>
                    <a:cubicBezTo>
                      <a:pt x="269" y="402"/>
                      <a:pt x="321" y="382"/>
                      <a:pt x="361" y="341"/>
                    </a:cubicBezTo>
                    <a:cubicBezTo>
                      <a:pt x="439" y="263"/>
                      <a:pt x="439" y="139"/>
                      <a:pt x="361" y="61"/>
                    </a:cubicBezTo>
                    <a:cubicBezTo>
                      <a:pt x="321" y="21"/>
                      <a:pt x="271" y="1"/>
                      <a:pt x="2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478;p41">
                <a:extLst>
                  <a:ext uri="{FF2B5EF4-FFF2-40B4-BE49-F238E27FC236}">
                    <a16:creationId xmlns:a16="http://schemas.microsoft.com/office/drawing/2014/main" id="{AC8B4205-85CD-3513-08C5-409208465F6D}"/>
                  </a:ext>
                </a:extLst>
              </p:cNvPr>
              <p:cNvSpPr/>
              <p:nvPr/>
            </p:nvSpPr>
            <p:spPr>
              <a:xfrm>
                <a:off x="1578482" y="3759159"/>
                <a:ext cx="5899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98" extrusionOk="0">
                    <a:moveTo>
                      <a:pt x="217" y="1"/>
                    </a:moveTo>
                    <a:cubicBezTo>
                      <a:pt x="168" y="1"/>
                      <a:pt x="119" y="18"/>
                      <a:pt x="81" y="52"/>
                    </a:cubicBezTo>
                    <a:cubicBezTo>
                      <a:pt x="1" y="132"/>
                      <a:pt x="1" y="254"/>
                      <a:pt x="81" y="335"/>
                    </a:cubicBezTo>
                    <a:cubicBezTo>
                      <a:pt x="118" y="376"/>
                      <a:pt x="172" y="398"/>
                      <a:pt x="227" y="398"/>
                    </a:cubicBezTo>
                    <a:cubicBezTo>
                      <a:pt x="276" y="398"/>
                      <a:pt x="325" y="380"/>
                      <a:pt x="362" y="343"/>
                    </a:cubicBezTo>
                    <a:cubicBezTo>
                      <a:pt x="442" y="263"/>
                      <a:pt x="442" y="140"/>
                      <a:pt x="362" y="60"/>
                    </a:cubicBezTo>
                    <a:cubicBezTo>
                      <a:pt x="322" y="20"/>
                      <a:pt x="269" y="1"/>
                      <a:pt x="2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479;p41">
                <a:extLst>
                  <a:ext uri="{FF2B5EF4-FFF2-40B4-BE49-F238E27FC236}">
                    <a16:creationId xmlns:a16="http://schemas.microsoft.com/office/drawing/2014/main" id="{55F04527-4047-E78E-5DBB-537E4B1AE455}"/>
                  </a:ext>
                </a:extLst>
              </p:cNvPr>
              <p:cNvSpPr/>
              <p:nvPr/>
            </p:nvSpPr>
            <p:spPr>
              <a:xfrm>
                <a:off x="1648957" y="3965914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1" y="0"/>
                    </a:moveTo>
                    <a:cubicBezTo>
                      <a:pt x="170" y="0"/>
                      <a:pt x="120" y="20"/>
                      <a:pt x="81" y="60"/>
                    </a:cubicBezTo>
                    <a:cubicBezTo>
                      <a:pt x="0" y="130"/>
                      <a:pt x="0" y="263"/>
                      <a:pt x="81" y="341"/>
                    </a:cubicBezTo>
                    <a:cubicBezTo>
                      <a:pt x="115" y="381"/>
                      <a:pt x="166" y="401"/>
                      <a:pt x="218" y="401"/>
                    </a:cubicBezTo>
                    <a:cubicBezTo>
                      <a:pt x="270" y="401"/>
                      <a:pt x="322" y="381"/>
                      <a:pt x="361" y="341"/>
                    </a:cubicBezTo>
                    <a:cubicBezTo>
                      <a:pt x="441" y="263"/>
                      <a:pt x="441" y="138"/>
                      <a:pt x="361" y="60"/>
                    </a:cubicBezTo>
                    <a:cubicBezTo>
                      <a:pt x="322" y="20"/>
                      <a:pt x="272" y="0"/>
                      <a:pt x="2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480;p41">
                <a:extLst>
                  <a:ext uri="{FF2B5EF4-FFF2-40B4-BE49-F238E27FC236}">
                    <a16:creationId xmlns:a16="http://schemas.microsoft.com/office/drawing/2014/main" id="{7AA0D5CC-8D41-65EC-37CF-BBC55D0E9CDA}"/>
                  </a:ext>
                </a:extLst>
              </p:cNvPr>
              <p:cNvSpPr/>
              <p:nvPr/>
            </p:nvSpPr>
            <p:spPr>
              <a:xfrm>
                <a:off x="1657099" y="4037457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5" y="0"/>
                    </a:moveTo>
                    <a:cubicBezTo>
                      <a:pt x="173" y="0"/>
                      <a:pt x="120" y="20"/>
                      <a:pt x="81" y="60"/>
                    </a:cubicBezTo>
                    <a:cubicBezTo>
                      <a:pt x="1" y="130"/>
                      <a:pt x="1" y="263"/>
                      <a:pt x="81" y="341"/>
                    </a:cubicBezTo>
                    <a:cubicBezTo>
                      <a:pt x="120" y="381"/>
                      <a:pt x="171" y="401"/>
                      <a:pt x="221" y="401"/>
                    </a:cubicBezTo>
                    <a:cubicBezTo>
                      <a:pt x="272" y="401"/>
                      <a:pt x="322" y="381"/>
                      <a:pt x="362" y="341"/>
                    </a:cubicBezTo>
                    <a:cubicBezTo>
                      <a:pt x="442" y="263"/>
                      <a:pt x="442" y="138"/>
                      <a:pt x="370" y="60"/>
                    </a:cubicBezTo>
                    <a:cubicBezTo>
                      <a:pt x="331" y="20"/>
                      <a:pt x="278" y="0"/>
                      <a:pt x="2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481;p41">
                <a:extLst>
                  <a:ext uri="{FF2B5EF4-FFF2-40B4-BE49-F238E27FC236}">
                    <a16:creationId xmlns:a16="http://schemas.microsoft.com/office/drawing/2014/main" id="{8ADC4F8A-F118-EA27-07D2-D616857B2D16}"/>
                  </a:ext>
                </a:extLst>
              </p:cNvPr>
              <p:cNvSpPr/>
              <p:nvPr/>
            </p:nvSpPr>
            <p:spPr>
              <a:xfrm>
                <a:off x="1695940" y="3718315"/>
                <a:ext cx="58728" cy="53522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1" extrusionOk="0">
                    <a:moveTo>
                      <a:pt x="220" y="0"/>
                    </a:moveTo>
                    <a:cubicBezTo>
                      <a:pt x="170" y="0"/>
                      <a:pt x="119" y="20"/>
                      <a:pt x="79" y="60"/>
                    </a:cubicBezTo>
                    <a:cubicBezTo>
                      <a:pt x="1" y="138"/>
                      <a:pt x="1" y="261"/>
                      <a:pt x="79" y="341"/>
                    </a:cubicBezTo>
                    <a:cubicBezTo>
                      <a:pt x="116" y="381"/>
                      <a:pt x="168" y="401"/>
                      <a:pt x="222" y="401"/>
                    </a:cubicBezTo>
                    <a:cubicBezTo>
                      <a:pt x="272" y="401"/>
                      <a:pt x="323" y="383"/>
                      <a:pt x="362" y="349"/>
                    </a:cubicBezTo>
                    <a:cubicBezTo>
                      <a:pt x="440" y="271"/>
                      <a:pt x="440" y="138"/>
                      <a:pt x="362" y="60"/>
                    </a:cubicBezTo>
                    <a:cubicBezTo>
                      <a:pt x="322" y="20"/>
                      <a:pt x="271" y="0"/>
                      <a:pt x="2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482;p41">
                <a:extLst>
                  <a:ext uri="{FF2B5EF4-FFF2-40B4-BE49-F238E27FC236}">
                    <a16:creationId xmlns:a16="http://schemas.microsoft.com/office/drawing/2014/main" id="{E35AD979-7A7B-CD1F-5BF8-97CE29EE3EBA}"/>
                  </a:ext>
                </a:extLst>
              </p:cNvPr>
              <p:cNvSpPr/>
              <p:nvPr/>
            </p:nvSpPr>
            <p:spPr>
              <a:xfrm>
                <a:off x="1554056" y="3931744"/>
                <a:ext cx="58728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2" extrusionOk="0">
                    <a:moveTo>
                      <a:pt x="223" y="1"/>
                    </a:moveTo>
                    <a:cubicBezTo>
                      <a:pt x="171" y="1"/>
                      <a:pt x="118" y="21"/>
                      <a:pt x="78" y="61"/>
                    </a:cubicBezTo>
                    <a:cubicBezTo>
                      <a:pt x="0" y="131"/>
                      <a:pt x="0" y="264"/>
                      <a:pt x="78" y="342"/>
                    </a:cubicBezTo>
                    <a:cubicBezTo>
                      <a:pt x="118" y="382"/>
                      <a:pt x="169" y="402"/>
                      <a:pt x="220" y="402"/>
                    </a:cubicBezTo>
                    <a:cubicBezTo>
                      <a:pt x="270" y="402"/>
                      <a:pt x="321" y="382"/>
                      <a:pt x="361" y="342"/>
                    </a:cubicBezTo>
                    <a:cubicBezTo>
                      <a:pt x="439" y="264"/>
                      <a:pt x="439" y="139"/>
                      <a:pt x="361" y="61"/>
                    </a:cubicBezTo>
                    <a:cubicBezTo>
                      <a:pt x="325" y="21"/>
                      <a:pt x="275" y="1"/>
                      <a:pt x="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483;p41">
                <a:extLst>
                  <a:ext uri="{FF2B5EF4-FFF2-40B4-BE49-F238E27FC236}">
                    <a16:creationId xmlns:a16="http://schemas.microsoft.com/office/drawing/2014/main" id="{0969E47D-D0F7-9740-038D-3DC61B270571}"/>
                  </a:ext>
                </a:extLst>
              </p:cNvPr>
              <p:cNvSpPr/>
              <p:nvPr/>
            </p:nvSpPr>
            <p:spPr>
              <a:xfrm>
                <a:off x="1551520" y="4023308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1" y="1"/>
                    </a:moveTo>
                    <a:cubicBezTo>
                      <a:pt x="170" y="1"/>
                      <a:pt x="119" y="21"/>
                      <a:pt x="80" y="61"/>
                    </a:cubicBezTo>
                    <a:cubicBezTo>
                      <a:pt x="0" y="139"/>
                      <a:pt x="0" y="263"/>
                      <a:pt x="80" y="341"/>
                    </a:cubicBezTo>
                    <a:cubicBezTo>
                      <a:pt x="115" y="382"/>
                      <a:pt x="166" y="402"/>
                      <a:pt x="218" y="402"/>
                    </a:cubicBezTo>
                    <a:cubicBezTo>
                      <a:pt x="269" y="402"/>
                      <a:pt x="322" y="382"/>
                      <a:pt x="361" y="341"/>
                    </a:cubicBezTo>
                    <a:cubicBezTo>
                      <a:pt x="441" y="263"/>
                      <a:pt x="441" y="139"/>
                      <a:pt x="361" y="61"/>
                    </a:cubicBezTo>
                    <a:cubicBezTo>
                      <a:pt x="322" y="21"/>
                      <a:pt x="271" y="1"/>
                      <a:pt x="2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484;p41">
                <a:extLst>
                  <a:ext uri="{FF2B5EF4-FFF2-40B4-BE49-F238E27FC236}">
                    <a16:creationId xmlns:a16="http://schemas.microsoft.com/office/drawing/2014/main" id="{A4CD175F-EF24-3F9F-C7C9-4CC5E0EF1ED1}"/>
                  </a:ext>
                </a:extLst>
              </p:cNvPr>
              <p:cNvSpPr/>
              <p:nvPr/>
            </p:nvSpPr>
            <p:spPr>
              <a:xfrm>
                <a:off x="1426187" y="3856597"/>
                <a:ext cx="58728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2" extrusionOk="0">
                    <a:moveTo>
                      <a:pt x="215" y="1"/>
                    </a:moveTo>
                    <a:cubicBezTo>
                      <a:pt x="166" y="1"/>
                      <a:pt x="117" y="18"/>
                      <a:pt x="78" y="52"/>
                    </a:cubicBezTo>
                    <a:cubicBezTo>
                      <a:pt x="0" y="132"/>
                      <a:pt x="0" y="263"/>
                      <a:pt x="70" y="343"/>
                    </a:cubicBezTo>
                    <a:cubicBezTo>
                      <a:pt x="109" y="382"/>
                      <a:pt x="162" y="402"/>
                      <a:pt x="213" y="402"/>
                    </a:cubicBezTo>
                    <a:cubicBezTo>
                      <a:pt x="265" y="402"/>
                      <a:pt x="316" y="382"/>
                      <a:pt x="350" y="343"/>
                    </a:cubicBezTo>
                    <a:cubicBezTo>
                      <a:pt x="431" y="263"/>
                      <a:pt x="439" y="141"/>
                      <a:pt x="359" y="60"/>
                    </a:cubicBezTo>
                    <a:cubicBezTo>
                      <a:pt x="319" y="20"/>
                      <a:pt x="267" y="1"/>
                      <a:pt x="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485;p41">
                <a:extLst>
                  <a:ext uri="{FF2B5EF4-FFF2-40B4-BE49-F238E27FC236}">
                    <a16:creationId xmlns:a16="http://schemas.microsoft.com/office/drawing/2014/main" id="{9B74D34B-263B-4927-8406-BCC9CDCF8630}"/>
                  </a:ext>
                </a:extLst>
              </p:cNvPr>
              <p:cNvSpPr/>
              <p:nvPr/>
            </p:nvSpPr>
            <p:spPr>
              <a:xfrm>
                <a:off x="1740521" y="3818022"/>
                <a:ext cx="58995" cy="53656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02" extrusionOk="0">
                    <a:moveTo>
                      <a:pt x="221" y="0"/>
                    </a:moveTo>
                    <a:cubicBezTo>
                      <a:pt x="170" y="0"/>
                      <a:pt x="120" y="20"/>
                      <a:pt x="80" y="60"/>
                    </a:cubicBezTo>
                    <a:cubicBezTo>
                      <a:pt x="0" y="130"/>
                      <a:pt x="0" y="263"/>
                      <a:pt x="72" y="341"/>
                    </a:cubicBezTo>
                    <a:cubicBezTo>
                      <a:pt x="111" y="381"/>
                      <a:pt x="164" y="401"/>
                      <a:pt x="216" y="401"/>
                    </a:cubicBezTo>
                    <a:cubicBezTo>
                      <a:pt x="267" y="401"/>
                      <a:pt x="318" y="381"/>
                      <a:pt x="353" y="341"/>
                    </a:cubicBezTo>
                    <a:cubicBezTo>
                      <a:pt x="431" y="263"/>
                      <a:pt x="441" y="138"/>
                      <a:pt x="361" y="60"/>
                    </a:cubicBezTo>
                    <a:cubicBezTo>
                      <a:pt x="322" y="20"/>
                      <a:pt x="271" y="0"/>
                      <a:pt x="2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486;p41">
                <a:extLst>
                  <a:ext uri="{FF2B5EF4-FFF2-40B4-BE49-F238E27FC236}">
                    <a16:creationId xmlns:a16="http://schemas.microsoft.com/office/drawing/2014/main" id="{29C19737-F228-7CAB-EB7F-F02F4D7BEA69}"/>
                  </a:ext>
                </a:extLst>
              </p:cNvPr>
              <p:cNvSpPr/>
              <p:nvPr/>
            </p:nvSpPr>
            <p:spPr>
              <a:xfrm>
                <a:off x="1796847" y="3725123"/>
                <a:ext cx="5899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98" extrusionOk="0">
                    <a:moveTo>
                      <a:pt x="219" y="1"/>
                    </a:moveTo>
                    <a:cubicBezTo>
                      <a:pt x="169" y="1"/>
                      <a:pt x="118" y="18"/>
                      <a:pt x="81" y="51"/>
                    </a:cubicBezTo>
                    <a:cubicBezTo>
                      <a:pt x="0" y="132"/>
                      <a:pt x="0" y="254"/>
                      <a:pt x="81" y="334"/>
                    </a:cubicBezTo>
                    <a:cubicBezTo>
                      <a:pt x="122" y="375"/>
                      <a:pt x="176" y="397"/>
                      <a:pt x="229" y="397"/>
                    </a:cubicBezTo>
                    <a:cubicBezTo>
                      <a:pt x="277" y="397"/>
                      <a:pt x="324" y="380"/>
                      <a:pt x="361" y="343"/>
                    </a:cubicBezTo>
                    <a:cubicBezTo>
                      <a:pt x="441" y="263"/>
                      <a:pt x="441" y="140"/>
                      <a:pt x="361" y="62"/>
                    </a:cubicBezTo>
                    <a:cubicBezTo>
                      <a:pt x="325" y="21"/>
                      <a:pt x="272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487;p41">
                <a:extLst>
                  <a:ext uri="{FF2B5EF4-FFF2-40B4-BE49-F238E27FC236}">
                    <a16:creationId xmlns:a16="http://schemas.microsoft.com/office/drawing/2014/main" id="{70F2ED95-57AE-C27F-8FD5-F3B13E09AB60}"/>
                  </a:ext>
                </a:extLst>
              </p:cNvPr>
              <p:cNvSpPr/>
              <p:nvPr/>
            </p:nvSpPr>
            <p:spPr>
              <a:xfrm>
                <a:off x="1510677" y="3848588"/>
                <a:ext cx="58728" cy="53522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01" extrusionOk="0">
                    <a:moveTo>
                      <a:pt x="219" y="1"/>
                    </a:moveTo>
                    <a:cubicBezTo>
                      <a:pt x="169" y="1"/>
                      <a:pt x="118" y="20"/>
                      <a:pt x="78" y="59"/>
                    </a:cubicBezTo>
                    <a:cubicBezTo>
                      <a:pt x="0" y="129"/>
                      <a:pt x="0" y="262"/>
                      <a:pt x="70" y="340"/>
                    </a:cubicBezTo>
                    <a:cubicBezTo>
                      <a:pt x="109" y="380"/>
                      <a:pt x="160" y="400"/>
                      <a:pt x="210" y="400"/>
                    </a:cubicBezTo>
                    <a:cubicBezTo>
                      <a:pt x="261" y="400"/>
                      <a:pt x="312" y="380"/>
                      <a:pt x="351" y="340"/>
                    </a:cubicBezTo>
                    <a:cubicBezTo>
                      <a:pt x="431" y="262"/>
                      <a:pt x="439" y="139"/>
                      <a:pt x="359" y="59"/>
                    </a:cubicBezTo>
                    <a:cubicBezTo>
                      <a:pt x="320" y="20"/>
                      <a:pt x="270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488;p41">
                <a:extLst>
                  <a:ext uri="{FF2B5EF4-FFF2-40B4-BE49-F238E27FC236}">
                    <a16:creationId xmlns:a16="http://schemas.microsoft.com/office/drawing/2014/main" id="{AE13AF92-3BEC-A926-EF3B-5B0BBD73BDC3}"/>
                  </a:ext>
                </a:extLst>
              </p:cNvPr>
              <p:cNvSpPr/>
              <p:nvPr/>
            </p:nvSpPr>
            <p:spPr>
              <a:xfrm>
                <a:off x="1392017" y="4143971"/>
                <a:ext cx="53923" cy="54323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7" extrusionOk="0">
                    <a:moveTo>
                      <a:pt x="203" y="1"/>
                    </a:moveTo>
                    <a:cubicBezTo>
                      <a:pt x="98" y="1"/>
                      <a:pt x="1" y="90"/>
                      <a:pt x="1" y="204"/>
                    </a:cubicBezTo>
                    <a:cubicBezTo>
                      <a:pt x="1" y="309"/>
                      <a:pt x="87" y="406"/>
                      <a:pt x="203" y="406"/>
                    </a:cubicBezTo>
                    <a:cubicBezTo>
                      <a:pt x="309" y="406"/>
                      <a:pt x="404" y="317"/>
                      <a:pt x="404" y="204"/>
                    </a:cubicBezTo>
                    <a:cubicBezTo>
                      <a:pt x="404" y="98"/>
                      <a:pt x="317" y="1"/>
                      <a:pt x="2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489;p41">
                <a:extLst>
                  <a:ext uri="{FF2B5EF4-FFF2-40B4-BE49-F238E27FC236}">
                    <a16:creationId xmlns:a16="http://schemas.microsoft.com/office/drawing/2014/main" id="{A5E5DC69-FD6F-C16D-E1DE-D177C6E6B48D}"/>
                  </a:ext>
                </a:extLst>
              </p:cNvPr>
              <p:cNvSpPr/>
              <p:nvPr/>
            </p:nvSpPr>
            <p:spPr>
              <a:xfrm>
                <a:off x="1369860" y="4025444"/>
                <a:ext cx="53923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8" extrusionOk="0">
                    <a:moveTo>
                      <a:pt x="201" y="0"/>
                    </a:moveTo>
                    <a:cubicBezTo>
                      <a:pt x="95" y="0"/>
                      <a:pt x="0" y="89"/>
                      <a:pt x="0" y="195"/>
                    </a:cubicBezTo>
                    <a:cubicBezTo>
                      <a:pt x="0" y="309"/>
                      <a:pt x="87" y="397"/>
                      <a:pt x="201" y="397"/>
                    </a:cubicBezTo>
                    <a:cubicBezTo>
                      <a:pt x="205" y="398"/>
                      <a:pt x="209" y="398"/>
                      <a:pt x="213" y="398"/>
                    </a:cubicBezTo>
                    <a:cubicBezTo>
                      <a:pt x="313" y="398"/>
                      <a:pt x="395" y="304"/>
                      <a:pt x="403" y="203"/>
                    </a:cubicBezTo>
                    <a:cubicBezTo>
                      <a:pt x="403" y="89"/>
                      <a:pt x="317" y="0"/>
                      <a:pt x="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490;p41">
                <a:extLst>
                  <a:ext uri="{FF2B5EF4-FFF2-40B4-BE49-F238E27FC236}">
                    <a16:creationId xmlns:a16="http://schemas.microsoft.com/office/drawing/2014/main" id="{F2D69253-2081-F5F7-7B6D-3A54F8DAF538}"/>
                  </a:ext>
                </a:extLst>
              </p:cNvPr>
              <p:cNvSpPr/>
              <p:nvPr/>
            </p:nvSpPr>
            <p:spPr>
              <a:xfrm>
                <a:off x="1367324" y="4248483"/>
                <a:ext cx="54190" cy="53923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4" extrusionOk="0">
                    <a:moveTo>
                      <a:pt x="203" y="1"/>
                    </a:moveTo>
                    <a:cubicBezTo>
                      <a:pt x="97" y="1"/>
                      <a:pt x="9" y="87"/>
                      <a:pt x="9" y="203"/>
                    </a:cubicBezTo>
                    <a:cubicBezTo>
                      <a:pt x="0" y="309"/>
                      <a:pt x="89" y="395"/>
                      <a:pt x="203" y="404"/>
                    </a:cubicBezTo>
                    <a:cubicBezTo>
                      <a:pt x="317" y="404"/>
                      <a:pt x="405" y="317"/>
                      <a:pt x="405" y="203"/>
                    </a:cubicBezTo>
                    <a:cubicBezTo>
                      <a:pt x="405" y="98"/>
                      <a:pt x="317" y="1"/>
                      <a:pt x="2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491;p41">
                <a:extLst>
                  <a:ext uri="{FF2B5EF4-FFF2-40B4-BE49-F238E27FC236}">
                    <a16:creationId xmlns:a16="http://schemas.microsoft.com/office/drawing/2014/main" id="{88D9EE30-7F8E-026E-25EB-0CF570DB3E09}"/>
                  </a:ext>
                </a:extLst>
              </p:cNvPr>
              <p:cNvSpPr/>
              <p:nvPr/>
            </p:nvSpPr>
            <p:spPr>
              <a:xfrm>
                <a:off x="1464761" y="4052540"/>
                <a:ext cx="52989" cy="5419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06" extrusionOk="0">
                    <a:moveTo>
                      <a:pt x="203" y="0"/>
                    </a:moveTo>
                    <a:cubicBezTo>
                      <a:pt x="89" y="0"/>
                      <a:pt x="0" y="89"/>
                      <a:pt x="0" y="203"/>
                    </a:cubicBezTo>
                    <a:cubicBezTo>
                      <a:pt x="0" y="308"/>
                      <a:pt x="89" y="395"/>
                      <a:pt x="194" y="405"/>
                    </a:cubicBezTo>
                    <a:cubicBezTo>
                      <a:pt x="308" y="405"/>
                      <a:pt x="397" y="317"/>
                      <a:pt x="397" y="203"/>
                    </a:cubicBezTo>
                    <a:cubicBezTo>
                      <a:pt x="397" y="97"/>
                      <a:pt x="308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492;p41">
                <a:extLst>
                  <a:ext uri="{FF2B5EF4-FFF2-40B4-BE49-F238E27FC236}">
                    <a16:creationId xmlns:a16="http://schemas.microsoft.com/office/drawing/2014/main" id="{95609126-4506-1B0A-357D-D0CC92CA3D9F}"/>
                  </a:ext>
                </a:extLst>
              </p:cNvPr>
              <p:cNvSpPr/>
              <p:nvPr/>
            </p:nvSpPr>
            <p:spPr>
              <a:xfrm>
                <a:off x="1360250" y="3937617"/>
                <a:ext cx="54190" cy="52722"/>
              </a:xfrm>
              <a:custGeom>
                <a:avLst/>
                <a:gdLst/>
                <a:ahLst/>
                <a:cxnLst/>
                <a:rect l="l" t="t" r="r" b="b"/>
                <a:pathLst>
                  <a:path w="406" h="395" extrusionOk="0">
                    <a:moveTo>
                      <a:pt x="203" y="0"/>
                    </a:moveTo>
                    <a:cubicBezTo>
                      <a:pt x="97" y="0"/>
                      <a:pt x="0" y="87"/>
                      <a:pt x="0" y="192"/>
                    </a:cubicBezTo>
                    <a:cubicBezTo>
                      <a:pt x="0" y="306"/>
                      <a:pt x="89" y="395"/>
                      <a:pt x="203" y="395"/>
                    </a:cubicBezTo>
                    <a:cubicBezTo>
                      <a:pt x="308" y="395"/>
                      <a:pt x="397" y="306"/>
                      <a:pt x="406" y="201"/>
                    </a:cubicBezTo>
                    <a:cubicBezTo>
                      <a:pt x="406" y="87"/>
                      <a:pt x="317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493;p41">
                <a:extLst>
                  <a:ext uri="{FF2B5EF4-FFF2-40B4-BE49-F238E27FC236}">
                    <a16:creationId xmlns:a16="http://schemas.microsoft.com/office/drawing/2014/main" id="{13CD260D-EFF3-B493-3C8B-0B5FDDB35869}"/>
                  </a:ext>
                </a:extLst>
              </p:cNvPr>
              <p:cNvSpPr/>
              <p:nvPr/>
            </p:nvSpPr>
            <p:spPr>
              <a:xfrm>
                <a:off x="1257074" y="4194425"/>
                <a:ext cx="5285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98" extrusionOk="0">
                    <a:moveTo>
                      <a:pt x="201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9"/>
                      <a:pt x="87" y="397"/>
                      <a:pt x="193" y="397"/>
                    </a:cubicBezTo>
                    <a:cubicBezTo>
                      <a:pt x="307" y="397"/>
                      <a:pt x="396" y="309"/>
                      <a:pt x="396" y="203"/>
                    </a:cubicBezTo>
                    <a:cubicBezTo>
                      <a:pt x="396" y="89"/>
                      <a:pt x="307" y="1"/>
                      <a:pt x="2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494;p41">
                <a:extLst>
                  <a:ext uri="{FF2B5EF4-FFF2-40B4-BE49-F238E27FC236}">
                    <a16:creationId xmlns:a16="http://schemas.microsoft.com/office/drawing/2014/main" id="{C11E4528-756E-410A-1F55-F2AA3CE73883}"/>
                  </a:ext>
                </a:extLst>
              </p:cNvPr>
              <p:cNvSpPr/>
              <p:nvPr/>
            </p:nvSpPr>
            <p:spPr>
              <a:xfrm>
                <a:off x="1506939" y="4143971"/>
                <a:ext cx="54190" cy="5285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396" extrusionOk="0">
                    <a:moveTo>
                      <a:pt x="191" y="0"/>
                    </a:moveTo>
                    <a:cubicBezTo>
                      <a:pt x="90" y="0"/>
                      <a:pt x="1" y="94"/>
                      <a:pt x="1" y="195"/>
                    </a:cubicBezTo>
                    <a:cubicBezTo>
                      <a:pt x="1" y="309"/>
                      <a:pt x="89" y="396"/>
                      <a:pt x="203" y="396"/>
                    </a:cubicBezTo>
                    <a:cubicBezTo>
                      <a:pt x="309" y="396"/>
                      <a:pt x="406" y="309"/>
                      <a:pt x="406" y="204"/>
                    </a:cubicBezTo>
                    <a:cubicBezTo>
                      <a:pt x="406" y="90"/>
                      <a:pt x="317" y="1"/>
                      <a:pt x="203" y="1"/>
                    </a:cubicBezTo>
                    <a:cubicBezTo>
                      <a:pt x="199" y="1"/>
                      <a:pt x="195" y="0"/>
                      <a:pt x="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495;p41">
                <a:extLst>
                  <a:ext uri="{FF2B5EF4-FFF2-40B4-BE49-F238E27FC236}">
                    <a16:creationId xmlns:a16="http://schemas.microsoft.com/office/drawing/2014/main" id="{83DD3BF6-DEF5-CDB0-BD02-CF2D8052C512}"/>
                  </a:ext>
                </a:extLst>
              </p:cNvPr>
              <p:cNvSpPr/>
              <p:nvPr/>
            </p:nvSpPr>
            <p:spPr>
              <a:xfrm>
                <a:off x="1595166" y="4101792"/>
                <a:ext cx="52722" cy="52722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95" extrusionOk="0">
                    <a:moveTo>
                      <a:pt x="201" y="0"/>
                    </a:moveTo>
                    <a:cubicBezTo>
                      <a:pt x="87" y="0"/>
                      <a:pt x="0" y="89"/>
                      <a:pt x="0" y="195"/>
                    </a:cubicBezTo>
                    <a:cubicBezTo>
                      <a:pt x="0" y="308"/>
                      <a:pt x="87" y="395"/>
                      <a:pt x="192" y="395"/>
                    </a:cubicBezTo>
                    <a:cubicBezTo>
                      <a:pt x="306" y="395"/>
                      <a:pt x="395" y="308"/>
                      <a:pt x="395" y="203"/>
                    </a:cubicBezTo>
                    <a:cubicBezTo>
                      <a:pt x="395" y="89"/>
                      <a:pt x="306" y="0"/>
                      <a:pt x="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496;p41">
                <a:extLst>
                  <a:ext uri="{FF2B5EF4-FFF2-40B4-BE49-F238E27FC236}">
                    <a16:creationId xmlns:a16="http://schemas.microsoft.com/office/drawing/2014/main" id="{7AA49950-4F6F-015A-E87B-F8208C504FA7}"/>
                  </a:ext>
                </a:extLst>
              </p:cNvPr>
              <p:cNvSpPr/>
              <p:nvPr/>
            </p:nvSpPr>
            <p:spPr>
              <a:xfrm>
                <a:off x="1287506" y="4068824"/>
                <a:ext cx="52855" cy="531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98" extrusionOk="0">
                    <a:moveTo>
                      <a:pt x="203" y="0"/>
                    </a:moveTo>
                    <a:cubicBezTo>
                      <a:pt x="89" y="0"/>
                      <a:pt x="1" y="89"/>
                      <a:pt x="1" y="195"/>
                    </a:cubicBezTo>
                    <a:cubicBezTo>
                      <a:pt x="1" y="309"/>
                      <a:pt x="89" y="397"/>
                      <a:pt x="195" y="397"/>
                    </a:cubicBezTo>
                    <a:cubicBezTo>
                      <a:pt x="200" y="398"/>
                      <a:pt x="204" y="398"/>
                      <a:pt x="209" y="398"/>
                    </a:cubicBezTo>
                    <a:cubicBezTo>
                      <a:pt x="316" y="398"/>
                      <a:pt x="395" y="304"/>
                      <a:pt x="395" y="203"/>
                    </a:cubicBezTo>
                    <a:cubicBezTo>
                      <a:pt x="395" y="89"/>
                      <a:pt x="309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497;p41">
                <a:extLst>
                  <a:ext uri="{FF2B5EF4-FFF2-40B4-BE49-F238E27FC236}">
                    <a16:creationId xmlns:a16="http://schemas.microsoft.com/office/drawing/2014/main" id="{909FB87F-4A00-8308-F27C-585F6F030EF1}"/>
                  </a:ext>
                </a:extLst>
              </p:cNvPr>
              <p:cNvSpPr/>
              <p:nvPr/>
            </p:nvSpPr>
            <p:spPr>
              <a:xfrm>
                <a:off x="1479977" y="4233267"/>
                <a:ext cx="52989" cy="53923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04" extrusionOk="0">
                    <a:moveTo>
                      <a:pt x="203" y="1"/>
                    </a:moveTo>
                    <a:cubicBezTo>
                      <a:pt x="89" y="1"/>
                      <a:pt x="0" y="87"/>
                      <a:pt x="0" y="201"/>
                    </a:cubicBezTo>
                    <a:cubicBezTo>
                      <a:pt x="0" y="307"/>
                      <a:pt x="89" y="404"/>
                      <a:pt x="194" y="404"/>
                    </a:cubicBezTo>
                    <a:cubicBezTo>
                      <a:pt x="308" y="404"/>
                      <a:pt x="397" y="317"/>
                      <a:pt x="397" y="201"/>
                    </a:cubicBezTo>
                    <a:cubicBezTo>
                      <a:pt x="397" y="96"/>
                      <a:pt x="308" y="9"/>
                      <a:pt x="2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1498;p41">
              <a:extLst>
                <a:ext uri="{FF2B5EF4-FFF2-40B4-BE49-F238E27FC236}">
                  <a16:creationId xmlns:a16="http://schemas.microsoft.com/office/drawing/2014/main" id="{990FFB23-DB09-A3A5-B414-0A734381F908}"/>
                </a:ext>
              </a:extLst>
            </p:cNvPr>
            <p:cNvGrpSpPr/>
            <p:nvPr/>
          </p:nvGrpSpPr>
          <p:grpSpPr>
            <a:xfrm rot="-1831742">
              <a:off x="6636011" y="1826619"/>
              <a:ext cx="707869" cy="594917"/>
              <a:chOff x="1565770" y="1959881"/>
              <a:chExt cx="1864073" cy="1566275"/>
            </a:xfrm>
          </p:grpSpPr>
          <p:sp>
            <p:nvSpPr>
              <p:cNvPr id="23" name="Google Shape;1499;p41">
                <a:extLst>
                  <a:ext uri="{FF2B5EF4-FFF2-40B4-BE49-F238E27FC236}">
                    <a16:creationId xmlns:a16="http://schemas.microsoft.com/office/drawing/2014/main" id="{6D392FFC-B687-0CFB-FDAF-8AC506FFCDC6}"/>
                  </a:ext>
                </a:extLst>
              </p:cNvPr>
              <p:cNvSpPr/>
              <p:nvPr/>
            </p:nvSpPr>
            <p:spPr>
              <a:xfrm>
                <a:off x="1565770" y="1959881"/>
                <a:ext cx="1864073" cy="1566275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9975" extrusionOk="0">
                    <a:moveTo>
                      <a:pt x="5638" y="1"/>
                    </a:moveTo>
                    <a:cubicBezTo>
                      <a:pt x="3456" y="1"/>
                      <a:pt x="1505" y="1263"/>
                      <a:pt x="836" y="3431"/>
                    </a:cubicBezTo>
                    <a:cubicBezTo>
                      <a:pt x="0" y="6175"/>
                      <a:pt x="1680" y="8847"/>
                      <a:pt x="4493" y="9710"/>
                    </a:cubicBezTo>
                    <a:cubicBezTo>
                      <a:pt x="5077" y="9889"/>
                      <a:pt x="5665" y="9975"/>
                      <a:pt x="6237" y="9975"/>
                    </a:cubicBezTo>
                    <a:cubicBezTo>
                      <a:pt x="8419" y="9975"/>
                      <a:pt x="10373" y="8718"/>
                      <a:pt x="11035" y="6544"/>
                    </a:cubicBezTo>
                    <a:cubicBezTo>
                      <a:pt x="11871" y="3801"/>
                      <a:pt x="10191" y="1127"/>
                      <a:pt x="7378" y="266"/>
                    </a:cubicBezTo>
                    <a:cubicBezTo>
                      <a:pt x="6795" y="87"/>
                      <a:pt x="6208" y="1"/>
                      <a:pt x="56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500;p41">
                <a:extLst>
                  <a:ext uri="{FF2B5EF4-FFF2-40B4-BE49-F238E27FC236}">
                    <a16:creationId xmlns:a16="http://schemas.microsoft.com/office/drawing/2014/main" id="{D851A42D-788D-CBFC-7FD2-1D2C513CDB50}"/>
                  </a:ext>
                </a:extLst>
              </p:cNvPr>
              <p:cNvSpPr/>
              <p:nvPr/>
            </p:nvSpPr>
            <p:spPr>
              <a:xfrm>
                <a:off x="1680403" y="2026459"/>
                <a:ext cx="1063233" cy="1287093"/>
              </a:xfrm>
              <a:custGeom>
                <a:avLst/>
                <a:gdLst/>
                <a:ahLst/>
                <a:cxnLst/>
                <a:rect l="l" t="t" r="r" b="b"/>
                <a:pathLst>
                  <a:path w="6771" h="8197" extrusionOk="0">
                    <a:moveTo>
                      <a:pt x="4266" y="0"/>
                    </a:moveTo>
                    <a:cubicBezTo>
                      <a:pt x="2754" y="0"/>
                      <a:pt x="1247" y="1263"/>
                      <a:pt x="678" y="3147"/>
                    </a:cubicBezTo>
                    <a:cubicBezTo>
                      <a:pt x="0" y="5354"/>
                      <a:pt x="861" y="7570"/>
                      <a:pt x="2602" y="8098"/>
                    </a:cubicBezTo>
                    <a:cubicBezTo>
                      <a:pt x="2820" y="8165"/>
                      <a:pt x="3024" y="8197"/>
                      <a:pt x="3215" y="8197"/>
                    </a:cubicBezTo>
                    <a:cubicBezTo>
                      <a:pt x="4542" y="8197"/>
                      <a:pt x="5255" y="6652"/>
                      <a:pt x="5838" y="4730"/>
                    </a:cubicBezTo>
                    <a:cubicBezTo>
                      <a:pt x="6515" y="2524"/>
                      <a:pt x="6770" y="650"/>
                      <a:pt x="5038" y="114"/>
                    </a:cubicBezTo>
                    <a:cubicBezTo>
                      <a:pt x="4784" y="37"/>
                      <a:pt x="4525" y="0"/>
                      <a:pt x="42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501;p41">
                <a:extLst>
                  <a:ext uri="{FF2B5EF4-FFF2-40B4-BE49-F238E27FC236}">
                    <a16:creationId xmlns:a16="http://schemas.microsoft.com/office/drawing/2014/main" id="{6F9CE039-DC2C-4CCB-0E29-CCB0FFF3E862}"/>
                  </a:ext>
                </a:extLst>
              </p:cNvPr>
              <p:cNvSpPr/>
              <p:nvPr/>
            </p:nvSpPr>
            <p:spPr>
              <a:xfrm>
                <a:off x="2257333" y="2164326"/>
                <a:ext cx="1063547" cy="1287093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8197" extrusionOk="0">
                    <a:moveTo>
                      <a:pt x="3562" y="0"/>
                    </a:moveTo>
                    <a:cubicBezTo>
                      <a:pt x="2232" y="0"/>
                      <a:pt x="1519" y="1541"/>
                      <a:pt x="933" y="3474"/>
                    </a:cubicBezTo>
                    <a:cubicBezTo>
                      <a:pt x="256" y="5673"/>
                      <a:pt x="0" y="7555"/>
                      <a:pt x="1733" y="8083"/>
                    </a:cubicBezTo>
                    <a:cubicBezTo>
                      <a:pt x="1987" y="8160"/>
                      <a:pt x="2246" y="8197"/>
                      <a:pt x="2504" y="8197"/>
                    </a:cubicBezTo>
                    <a:cubicBezTo>
                      <a:pt x="4017" y="8197"/>
                      <a:pt x="5524" y="6933"/>
                      <a:pt x="6095" y="5048"/>
                    </a:cubicBezTo>
                    <a:cubicBezTo>
                      <a:pt x="6773" y="2841"/>
                      <a:pt x="5909" y="625"/>
                      <a:pt x="4168" y="97"/>
                    </a:cubicBezTo>
                    <a:cubicBezTo>
                      <a:pt x="3953" y="31"/>
                      <a:pt x="3751" y="0"/>
                      <a:pt x="35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502;p41">
                <a:extLst>
                  <a:ext uri="{FF2B5EF4-FFF2-40B4-BE49-F238E27FC236}">
                    <a16:creationId xmlns:a16="http://schemas.microsoft.com/office/drawing/2014/main" id="{BC034E2E-FC13-1E0E-253F-6A41561AF384}"/>
                  </a:ext>
                </a:extLst>
              </p:cNvPr>
              <p:cNvSpPr/>
              <p:nvPr/>
            </p:nvSpPr>
            <p:spPr>
              <a:xfrm>
                <a:off x="2304442" y="2471621"/>
                <a:ext cx="363362" cy="520835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3317" extrusionOk="0">
                    <a:moveTo>
                      <a:pt x="1503" y="0"/>
                    </a:moveTo>
                    <a:cubicBezTo>
                      <a:pt x="1049" y="0"/>
                      <a:pt x="527" y="580"/>
                      <a:pt x="281" y="1394"/>
                    </a:cubicBezTo>
                    <a:cubicBezTo>
                      <a:pt x="0" y="2291"/>
                      <a:pt x="167" y="3144"/>
                      <a:pt x="661" y="3294"/>
                    </a:cubicBezTo>
                    <a:cubicBezTo>
                      <a:pt x="709" y="3309"/>
                      <a:pt x="760" y="3316"/>
                      <a:pt x="811" y="3316"/>
                    </a:cubicBezTo>
                    <a:cubicBezTo>
                      <a:pt x="1265" y="3316"/>
                      <a:pt x="1786" y="2737"/>
                      <a:pt x="2032" y="1930"/>
                    </a:cubicBezTo>
                    <a:cubicBezTo>
                      <a:pt x="2313" y="1025"/>
                      <a:pt x="2138" y="172"/>
                      <a:pt x="1653" y="23"/>
                    </a:cubicBezTo>
                    <a:cubicBezTo>
                      <a:pt x="1604" y="8"/>
                      <a:pt x="1554" y="0"/>
                      <a:pt x="15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503;p41">
                <a:extLst>
                  <a:ext uri="{FF2B5EF4-FFF2-40B4-BE49-F238E27FC236}">
                    <a16:creationId xmlns:a16="http://schemas.microsoft.com/office/drawing/2014/main" id="{DA80E3E6-D8AC-0467-A56F-4D1F83CCE978}"/>
                  </a:ext>
                </a:extLst>
              </p:cNvPr>
              <p:cNvSpPr/>
              <p:nvPr/>
            </p:nvSpPr>
            <p:spPr>
              <a:xfrm>
                <a:off x="2399759" y="2667429"/>
                <a:ext cx="73175" cy="109757"/>
              </a:xfrm>
              <a:custGeom>
                <a:avLst/>
                <a:gdLst/>
                <a:ahLst/>
                <a:cxnLst/>
                <a:rect l="l" t="t" r="r" b="b"/>
                <a:pathLst>
                  <a:path w="466" h="699" extrusionOk="0">
                    <a:moveTo>
                      <a:pt x="348" y="0"/>
                    </a:moveTo>
                    <a:cubicBezTo>
                      <a:pt x="261" y="0"/>
                      <a:pt x="150" y="116"/>
                      <a:pt x="79" y="289"/>
                    </a:cubicBezTo>
                    <a:cubicBezTo>
                      <a:pt x="1" y="472"/>
                      <a:pt x="9" y="658"/>
                      <a:pt x="87" y="692"/>
                    </a:cubicBezTo>
                    <a:cubicBezTo>
                      <a:pt x="98" y="696"/>
                      <a:pt x="109" y="698"/>
                      <a:pt x="120" y="698"/>
                    </a:cubicBezTo>
                    <a:cubicBezTo>
                      <a:pt x="206" y="698"/>
                      <a:pt x="316" y="583"/>
                      <a:pt x="387" y="411"/>
                    </a:cubicBezTo>
                    <a:cubicBezTo>
                      <a:pt x="465" y="225"/>
                      <a:pt x="457" y="42"/>
                      <a:pt x="379" y="6"/>
                    </a:cubicBezTo>
                    <a:cubicBezTo>
                      <a:pt x="369" y="2"/>
                      <a:pt x="358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504;p41">
                <a:extLst>
                  <a:ext uri="{FF2B5EF4-FFF2-40B4-BE49-F238E27FC236}">
                    <a16:creationId xmlns:a16="http://schemas.microsoft.com/office/drawing/2014/main" id="{FB0F2436-393B-D9EF-A770-91D7BA917A48}"/>
                  </a:ext>
                </a:extLst>
              </p:cNvPr>
              <p:cNvSpPr/>
              <p:nvPr/>
            </p:nvSpPr>
            <p:spPr>
              <a:xfrm>
                <a:off x="2499316" y="2693966"/>
                <a:ext cx="63439" cy="115567"/>
              </a:xfrm>
              <a:custGeom>
                <a:avLst/>
                <a:gdLst/>
                <a:ahLst/>
                <a:cxnLst/>
                <a:rect l="l" t="t" r="r" b="b"/>
                <a:pathLst>
                  <a:path w="404" h="736" extrusionOk="0">
                    <a:moveTo>
                      <a:pt x="252" y="1"/>
                    </a:moveTo>
                    <a:cubicBezTo>
                      <a:pt x="168" y="1"/>
                      <a:pt x="75" y="143"/>
                      <a:pt x="34" y="331"/>
                    </a:cubicBezTo>
                    <a:cubicBezTo>
                      <a:pt x="0" y="531"/>
                      <a:pt x="34" y="709"/>
                      <a:pt x="122" y="734"/>
                    </a:cubicBezTo>
                    <a:cubicBezTo>
                      <a:pt x="128" y="735"/>
                      <a:pt x="134" y="735"/>
                      <a:pt x="139" y="735"/>
                    </a:cubicBezTo>
                    <a:cubicBezTo>
                      <a:pt x="231" y="735"/>
                      <a:pt x="328" y="591"/>
                      <a:pt x="369" y="400"/>
                    </a:cubicBezTo>
                    <a:cubicBezTo>
                      <a:pt x="403" y="198"/>
                      <a:pt x="369" y="23"/>
                      <a:pt x="272" y="4"/>
                    </a:cubicBezTo>
                    <a:cubicBezTo>
                      <a:pt x="266" y="2"/>
                      <a:pt x="259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505;p41">
              <a:extLst>
                <a:ext uri="{FF2B5EF4-FFF2-40B4-BE49-F238E27FC236}">
                  <a16:creationId xmlns:a16="http://schemas.microsoft.com/office/drawing/2014/main" id="{EE3A70A4-9C45-74EC-FE0C-9A5B12484115}"/>
                </a:ext>
              </a:extLst>
            </p:cNvPr>
            <p:cNvGrpSpPr/>
            <p:nvPr/>
          </p:nvGrpSpPr>
          <p:grpSpPr>
            <a:xfrm>
              <a:off x="7557488" y="1701516"/>
              <a:ext cx="247858" cy="260118"/>
              <a:chOff x="1455683" y="4027463"/>
              <a:chExt cx="323321" cy="339402"/>
            </a:xfrm>
          </p:grpSpPr>
          <p:grpSp>
            <p:nvGrpSpPr>
              <p:cNvPr id="15" name="Google Shape;1506;p41">
                <a:extLst>
                  <a:ext uri="{FF2B5EF4-FFF2-40B4-BE49-F238E27FC236}">
                    <a16:creationId xmlns:a16="http://schemas.microsoft.com/office/drawing/2014/main" id="{201141C1-D30A-D935-D97C-07917DBA908C}"/>
                  </a:ext>
                </a:extLst>
              </p:cNvPr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9" name="Google Shape;1507;p41">
                  <a:extLst>
                    <a:ext uri="{FF2B5EF4-FFF2-40B4-BE49-F238E27FC236}">
                      <a16:creationId xmlns:a16="http://schemas.microsoft.com/office/drawing/2014/main" id="{E80AB804-8F5C-6B24-0598-C7E32BC16D95}"/>
                    </a:ext>
                  </a:extLst>
                </p:cNvPr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1" name="Google Shape;1508;p41">
                  <a:extLst>
                    <a:ext uri="{FF2B5EF4-FFF2-40B4-BE49-F238E27FC236}">
                      <a16:creationId xmlns:a16="http://schemas.microsoft.com/office/drawing/2014/main" id="{DB63781D-6396-2BEA-FFB6-E349D22256B6}"/>
                    </a:ext>
                  </a:extLst>
                </p:cNvPr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7" name="Google Shape;1509;p41">
                <a:extLst>
                  <a:ext uri="{FF2B5EF4-FFF2-40B4-BE49-F238E27FC236}">
                    <a16:creationId xmlns:a16="http://schemas.microsoft.com/office/drawing/2014/main" id="{91F40504-2F4B-B5C2-7893-B0F66FFF26BB}"/>
                  </a:ext>
                </a:extLst>
              </p:cNvPr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510;p41">
                <a:extLst>
                  <a:ext uri="{FF2B5EF4-FFF2-40B4-BE49-F238E27FC236}">
                    <a16:creationId xmlns:a16="http://schemas.microsoft.com/office/drawing/2014/main" id="{D12080CE-7E3D-0B2B-A980-FBF2D72CA91D}"/>
                  </a:ext>
                </a:extLst>
              </p:cNvPr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93466402-B224-978D-8511-FC91B4A88350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B02C495-A758-5CF6-A1A9-F63F8B8110B3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360EE256-8E81-30F3-B35B-D9892FF7D2C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C67DCECD-15B7-1ED5-ED57-EFA8F63830E3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48D9AC8D-4EF8-8829-58BC-6580FB0C893C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152" name="ZoneTexte 1151">
            <a:extLst>
              <a:ext uri="{FF2B5EF4-FFF2-40B4-BE49-F238E27FC236}">
                <a16:creationId xmlns:a16="http://schemas.microsoft.com/office/drawing/2014/main" id="{9A1D66B1-B447-5692-6509-45F8246D1970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53" name="ZoneTexte 1152">
            <a:extLst>
              <a:ext uri="{FF2B5EF4-FFF2-40B4-BE49-F238E27FC236}">
                <a16:creationId xmlns:a16="http://schemas.microsoft.com/office/drawing/2014/main" id="{A04C6BA9-CE61-995B-F32C-FDB9515EA505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413094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1FD0DE-332C-4210-84DF-2136A90D70C7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38C0F4-32D6-A172-57E8-DD372E145001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84" name="Google Shape;1184;p35"/>
          <p:cNvSpPr txBox="1">
            <a:spLocks noGrp="1"/>
          </p:cNvSpPr>
          <p:nvPr>
            <p:ph type="title"/>
          </p:nvPr>
        </p:nvSpPr>
        <p:spPr>
          <a:xfrm>
            <a:off x="838999" y="1936675"/>
            <a:ext cx="4241817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Exploration des données</a:t>
            </a:r>
          </a:p>
        </p:txBody>
      </p:sp>
      <p:sp>
        <p:nvSpPr>
          <p:cNvPr id="1185" name="Google Shape;1185;p35"/>
          <p:cNvSpPr txBox="1">
            <a:spLocks noGrp="1"/>
          </p:cNvSpPr>
          <p:nvPr>
            <p:ph type="title" idx="2"/>
          </p:nvPr>
        </p:nvSpPr>
        <p:spPr>
          <a:xfrm>
            <a:off x="838999" y="1094875"/>
            <a:ext cx="424181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192" name="Google Shape;1192;p35"/>
          <p:cNvGrpSpPr/>
          <p:nvPr/>
        </p:nvGrpSpPr>
        <p:grpSpPr>
          <a:xfrm>
            <a:off x="5152263" y="998576"/>
            <a:ext cx="3864524" cy="3552799"/>
            <a:chOff x="5201248" y="1015291"/>
            <a:chExt cx="3864524" cy="3552799"/>
          </a:xfrm>
        </p:grpSpPr>
        <p:grpSp>
          <p:nvGrpSpPr>
            <p:cNvPr id="1193" name="Google Shape;1193;p35"/>
            <p:cNvGrpSpPr/>
            <p:nvPr/>
          </p:nvGrpSpPr>
          <p:grpSpPr>
            <a:xfrm rot="4146560">
              <a:off x="6886202" y="1559038"/>
              <a:ext cx="817757" cy="759039"/>
              <a:chOff x="505893" y="1527370"/>
              <a:chExt cx="817725" cy="759008"/>
            </a:xfrm>
          </p:grpSpPr>
          <p:sp>
            <p:nvSpPr>
              <p:cNvPr id="1194" name="Google Shape;1194;p35"/>
              <p:cNvSpPr/>
              <p:nvPr/>
            </p:nvSpPr>
            <p:spPr>
              <a:xfrm>
                <a:off x="506538" y="1527370"/>
                <a:ext cx="817079" cy="751409"/>
              </a:xfrm>
              <a:custGeom>
                <a:avLst/>
                <a:gdLst/>
                <a:ahLst/>
                <a:cxnLst/>
                <a:rect l="l" t="t" r="r" b="b"/>
                <a:pathLst>
                  <a:path w="11397" h="10481" extrusionOk="0">
                    <a:moveTo>
                      <a:pt x="1547" y="1"/>
                    </a:moveTo>
                    <a:cubicBezTo>
                      <a:pt x="1416" y="1"/>
                      <a:pt x="1275" y="17"/>
                      <a:pt x="1134" y="62"/>
                    </a:cubicBezTo>
                    <a:cubicBezTo>
                      <a:pt x="942" y="115"/>
                      <a:pt x="764" y="201"/>
                      <a:pt x="617" y="317"/>
                    </a:cubicBezTo>
                    <a:cubicBezTo>
                      <a:pt x="467" y="431"/>
                      <a:pt x="342" y="570"/>
                      <a:pt x="247" y="739"/>
                    </a:cubicBezTo>
                    <a:cubicBezTo>
                      <a:pt x="123" y="959"/>
                      <a:pt x="45" y="1214"/>
                      <a:pt x="17" y="1520"/>
                    </a:cubicBezTo>
                    <a:cubicBezTo>
                      <a:pt x="0" y="1784"/>
                      <a:pt x="36" y="2075"/>
                      <a:pt x="123" y="2356"/>
                    </a:cubicBezTo>
                    <a:cubicBezTo>
                      <a:pt x="159" y="2480"/>
                      <a:pt x="220" y="2603"/>
                      <a:pt x="281" y="2733"/>
                    </a:cubicBezTo>
                    <a:cubicBezTo>
                      <a:pt x="370" y="2892"/>
                      <a:pt x="484" y="3042"/>
                      <a:pt x="589" y="3183"/>
                    </a:cubicBezTo>
                    <a:cubicBezTo>
                      <a:pt x="633" y="3236"/>
                      <a:pt x="669" y="3288"/>
                      <a:pt x="711" y="3341"/>
                    </a:cubicBezTo>
                    <a:cubicBezTo>
                      <a:pt x="889" y="3561"/>
                      <a:pt x="1072" y="3789"/>
                      <a:pt x="1197" y="4052"/>
                    </a:cubicBezTo>
                    <a:cubicBezTo>
                      <a:pt x="1250" y="4185"/>
                      <a:pt x="1283" y="4299"/>
                      <a:pt x="1302" y="4422"/>
                    </a:cubicBezTo>
                    <a:cubicBezTo>
                      <a:pt x="1319" y="4555"/>
                      <a:pt x="1319" y="4686"/>
                      <a:pt x="1311" y="4818"/>
                    </a:cubicBezTo>
                    <a:cubicBezTo>
                      <a:pt x="1292" y="4949"/>
                      <a:pt x="1267" y="5074"/>
                      <a:pt x="1239" y="5196"/>
                    </a:cubicBezTo>
                    <a:cubicBezTo>
                      <a:pt x="1222" y="5276"/>
                      <a:pt x="1205" y="5355"/>
                      <a:pt x="1186" y="5443"/>
                    </a:cubicBezTo>
                    <a:cubicBezTo>
                      <a:pt x="1153" y="5654"/>
                      <a:pt x="1134" y="5865"/>
                      <a:pt x="1153" y="6068"/>
                    </a:cubicBezTo>
                    <a:cubicBezTo>
                      <a:pt x="1161" y="6243"/>
                      <a:pt x="1197" y="6401"/>
                      <a:pt x="1250" y="6543"/>
                    </a:cubicBezTo>
                    <a:cubicBezTo>
                      <a:pt x="1302" y="6673"/>
                      <a:pt x="1380" y="6796"/>
                      <a:pt x="1478" y="6912"/>
                    </a:cubicBezTo>
                    <a:cubicBezTo>
                      <a:pt x="1575" y="7017"/>
                      <a:pt x="1689" y="7096"/>
                      <a:pt x="1777" y="7157"/>
                    </a:cubicBezTo>
                    <a:cubicBezTo>
                      <a:pt x="1891" y="7237"/>
                      <a:pt x="2005" y="7298"/>
                      <a:pt x="2128" y="7351"/>
                    </a:cubicBezTo>
                    <a:lnTo>
                      <a:pt x="2252" y="7412"/>
                    </a:lnTo>
                    <a:cubicBezTo>
                      <a:pt x="2453" y="7509"/>
                      <a:pt x="2664" y="7615"/>
                      <a:pt x="2858" y="7746"/>
                    </a:cubicBezTo>
                    <a:cubicBezTo>
                      <a:pt x="2991" y="7843"/>
                      <a:pt x="3077" y="7931"/>
                      <a:pt x="3157" y="8020"/>
                    </a:cubicBezTo>
                    <a:cubicBezTo>
                      <a:pt x="3227" y="8106"/>
                      <a:pt x="3288" y="8220"/>
                      <a:pt x="3349" y="8362"/>
                    </a:cubicBezTo>
                    <a:cubicBezTo>
                      <a:pt x="3385" y="8431"/>
                      <a:pt x="3413" y="8512"/>
                      <a:pt x="3446" y="8581"/>
                    </a:cubicBezTo>
                    <a:cubicBezTo>
                      <a:pt x="3499" y="8723"/>
                      <a:pt x="3552" y="8864"/>
                      <a:pt x="3632" y="9003"/>
                    </a:cubicBezTo>
                    <a:cubicBezTo>
                      <a:pt x="3677" y="9100"/>
                      <a:pt x="3738" y="9189"/>
                      <a:pt x="3824" y="9303"/>
                    </a:cubicBezTo>
                    <a:cubicBezTo>
                      <a:pt x="3913" y="9400"/>
                      <a:pt x="4002" y="9497"/>
                      <a:pt x="4088" y="9575"/>
                    </a:cubicBezTo>
                    <a:cubicBezTo>
                      <a:pt x="4468" y="9900"/>
                      <a:pt x="4951" y="10058"/>
                      <a:pt x="5407" y="10183"/>
                    </a:cubicBezTo>
                    <a:cubicBezTo>
                      <a:pt x="5935" y="10322"/>
                      <a:pt x="6507" y="10411"/>
                      <a:pt x="7175" y="10455"/>
                    </a:cubicBezTo>
                    <a:cubicBezTo>
                      <a:pt x="7431" y="10472"/>
                      <a:pt x="7712" y="10481"/>
                      <a:pt x="7992" y="10481"/>
                    </a:cubicBezTo>
                    <a:cubicBezTo>
                      <a:pt x="8300" y="10481"/>
                      <a:pt x="8617" y="10472"/>
                      <a:pt x="8961" y="10455"/>
                    </a:cubicBezTo>
                    <a:cubicBezTo>
                      <a:pt x="9058" y="10447"/>
                      <a:pt x="9153" y="10436"/>
                      <a:pt x="9250" y="10428"/>
                    </a:cubicBezTo>
                    <a:cubicBezTo>
                      <a:pt x="9269" y="10436"/>
                      <a:pt x="9294" y="10447"/>
                      <a:pt x="9311" y="10447"/>
                    </a:cubicBezTo>
                    <a:cubicBezTo>
                      <a:pt x="9330" y="10447"/>
                      <a:pt x="9339" y="10447"/>
                      <a:pt x="9355" y="10436"/>
                    </a:cubicBezTo>
                    <a:cubicBezTo>
                      <a:pt x="9391" y="10428"/>
                      <a:pt x="9417" y="10411"/>
                      <a:pt x="9444" y="10367"/>
                    </a:cubicBezTo>
                    <a:cubicBezTo>
                      <a:pt x="9567" y="10172"/>
                      <a:pt x="9699" y="9980"/>
                      <a:pt x="9830" y="9786"/>
                    </a:cubicBezTo>
                    <a:cubicBezTo>
                      <a:pt x="10024" y="9497"/>
                      <a:pt x="10235" y="9189"/>
                      <a:pt x="10419" y="8881"/>
                    </a:cubicBezTo>
                    <a:cubicBezTo>
                      <a:pt x="10736" y="8370"/>
                      <a:pt x="10974" y="7887"/>
                      <a:pt x="11141" y="7404"/>
                    </a:cubicBezTo>
                    <a:cubicBezTo>
                      <a:pt x="11335" y="6840"/>
                      <a:pt x="11396" y="6332"/>
                      <a:pt x="11327" y="5882"/>
                    </a:cubicBezTo>
                    <a:cubicBezTo>
                      <a:pt x="11282" y="5627"/>
                      <a:pt x="11194" y="5390"/>
                      <a:pt x="11063" y="5171"/>
                    </a:cubicBezTo>
                    <a:cubicBezTo>
                      <a:pt x="10999" y="5074"/>
                      <a:pt x="10930" y="4977"/>
                      <a:pt x="10824" y="4863"/>
                    </a:cubicBezTo>
                    <a:cubicBezTo>
                      <a:pt x="10755" y="4774"/>
                      <a:pt x="10666" y="4696"/>
                      <a:pt x="10569" y="4624"/>
                    </a:cubicBezTo>
                    <a:cubicBezTo>
                      <a:pt x="10463" y="4546"/>
                      <a:pt x="10358" y="4485"/>
                      <a:pt x="10252" y="4441"/>
                    </a:cubicBezTo>
                    <a:cubicBezTo>
                      <a:pt x="10138" y="4396"/>
                      <a:pt x="10024" y="4361"/>
                      <a:pt x="9902" y="4344"/>
                    </a:cubicBezTo>
                    <a:cubicBezTo>
                      <a:pt x="9744" y="4308"/>
                      <a:pt x="9575" y="4299"/>
                      <a:pt x="9427" y="4282"/>
                    </a:cubicBezTo>
                    <a:cubicBezTo>
                      <a:pt x="9355" y="4282"/>
                      <a:pt x="9286" y="4274"/>
                      <a:pt x="9216" y="4263"/>
                    </a:cubicBezTo>
                    <a:lnTo>
                      <a:pt x="9197" y="4263"/>
                    </a:lnTo>
                    <a:cubicBezTo>
                      <a:pt x="8942" y="4238"/>
                      <a:pt x="8750" y="4194"/>
                      <a:pt x="8583" y="4133"/>
                    </a:cubicBezTo>
                    <a:cubicBezTo>
                      <a:pt x="8486" y="4097"/>
                      <a:pt x="8406" y="4052"/>
                      <a:pt x="8336" y="4000"/>
                    </a:cubicBezTo>
                    <a:cubicBezTo>
                      <a:pt x="8267" y="3947"/>
                      <a:pt x="8195" y="3886"/>
                      <a:pt x="8134" y="3816"/>
                    </a:cubicBezTo>
                    <a:cubicBezTo>
                      <a:pt x="8056" y="3711"/>
                      <a:pt x="7984" y="3597"/>
                      <a:pt x="7914" y="3447"/>
                    </a:cubicBezTo>
                    <a:lnTo>
                      <a:pt x="7906" y="3430"/>
                    </a:lnTo>
                    <a:cubicBezTo>
                      <a:pt x="7817" y="3227"/>
                      <a:pt x="7756" y="2997"/>
                      <a:pt x="7695" y="2786"/>
                    </a:cubicBezTo>
                    <a:cubicBezTo>
                      <a:pt x="7650" y="2655"/>
                      <a:pt x="7614" y="2533"/>
                      <a:pt x="7570" y="2400"/>
                    </a:cubicBezTo>
                    <a:cubicBezTo>
                      <a:pt x="7500" y="2197"/>
                      <a:pt x="7431" y="2031"/>
                      <a:pt x="7351" y="1889"/>
                    </a:cubicBezTo>
                    <a:cubicBezTo>
                      <a:pt x="7254" y="1723"/>
                      <a:pt x="7131" y="1564"/>
                      <a:pt x="6964" y="1425"/>
                    </a:cubicBezTo>
                    <a:cubicBezTo>
                      <a:pt x="6789" y="1275"/>
                      <a:pt x="6604" y="1170"/>
                      <a:pt x="6409" y="1125"/>
                    </a:cubicBezTo>
                    <a:cubicBezTo>
                      <a:pt x="6340" y="1108"/>
                      <a:pt x="6262" y="1098"/>
                      <a:pt x="6182" y="1098"/>
                    </a:cubicBezTo>
                    <a:cubicBezTo>
                      <a:pt x="6093" y="1098"/>
                      <a:pt x="5998" y="1108"/>
                      <a:pt x="5892" y="1134"/>
                    </a:cubicBezTo>
                    <a:cubicBezTo>
                      <a:pt x="5724" y="1170"/>
                      <a:pt x="5565" y="1248"/>
                      <a:pt x="5418" y="1328"/>
                    </a:cubicBezTo>
                    <a:cubicBezTo>
                      <a:pt x="5354" y="1362"/>
                      <a:pt x="5293" y="1398"/>
                      <a:pt x="5232" y="1433"/>
                    </a:cubicBezTo>
                    <a:cubicBezTo>
                      <a:pt x="5135" y="1486"/>
                      <a:pt x="5038" y="1531"/>
                      <a:pt x="4943" y="1583"/>
                    </a:cubicBezTo>
                    <a:cubicBezTo>
                      <a:pt x="4924" y="1592"/>
                      <a:pt x="4898" y="1600"/>
                      <a:pt x="4871" y="1617"/>
                    </a:cubicBezTo>
                    <a:cubicBezTo>
                      <a:pt x="4721" y="1678"/>
                      <a:pt x="4590" y="1723"/>
                      <a:pt x="4457" y="1742"/>
                    </a:cubicBezTo>
                    <a:cubicBezTo>
                      <a:pt x="4405" y="1750"/>
                      <a:pt x="4343" y="1750"/>
                      <a:pt x="4291" y="1750"/>
                    </a:cubicBezTo>
                    <a:lnTo>
                      <a:pt x="4185" y="1750"/>
                    </a:lnTo>
                    <a:cubicBezTo>
                      <a:pt x="4107" y="1742"/>
                      <a:pt x="4018" y="1714"/>
                      <a:pt x="3930" y="1689"/>
                    </a:cubicBezTo>
                    <a:cubicBezTo>
                      <a:pt x="3835" y="1645"/>
                      <a:pt x="3746" y="1592"/>
                      <a:pt x="3641" y="1520"/>
                    </a:cubicBezTo>
                    <a:cubicBezTo>
                      <a:pt x="3413" y="1345"/>
                      <a:pt x="3210" y="1125"/>
                      <a:pt x="3016" y="914"/>
                    </a:cubicBezTo>
                    <a:cubicBezTo>
                      <a:pt x="2769" y="634"/>
                      <a:pt x="2516" y="351"/>
                      <a:pt x="2180" y="167"/>
                    </a:cubicBezTo>
                    <a:cubicBezTo>
                      <a:pt x="2030" y="79"/>
                      <a:pt x="1872" y="26"/>
                      <a:pt x="1705" y="9"/>
                    </a:cubicBezTo>
                    <a:cubicBezTo>
                      <a:pt x="1653" y="1"/>
                      <a:pt x="1600" y="1"/>
                      <a:pt x="15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5"/>
              <p:cNvSpPr/>
              <p:nvPr/>
            </p:nvSpPr>
            <p:spPr>
              <a:xfrm>
                <a:off x="505893" y="1545508"/>
                <a:ext cx="675200" cy="733271"/>
              </a:xfrm>
              <a:custGeom>
                <a:avLst/>
                <a:gdLst/>
                <a:ahLst/>
                <a:cxnLst/>
                <a:rect l="l" t="t" r="r" b="b"/>
                <a:pathLst>
                  <a:path w="9418" h="10228" extrusionOk="0">
                    <a:moveTo>
                      <a:pt x="704" y="1"/>
                    </a:moveTo>
                    <a:cubicBezTo>
                      <a:pt x="668" y="20"/>
                      <a:pt x="642" y="45"/>
                      <a:pt x="615" y="64"/>
                    </a:cubicBezTo>
                    <a:cubicBezTo>
                      <a:pt x="476" y="178"/>
                      <a:pt x="351" y="317"/>
                      <a:pt x="256" y="486"/>
                    </a:cubicBezTo>
                    <a:cubicBezTo>
                      <a:pt x="132" y="697"/>
                      <a:pt x="54" y="961"/>
                      <a:pt x="26" y="1267"/>
                    </a:cubicBezTo>
                    <a:cubicBezTo>
                      <a:pt x="1" y="1531"/>
                      <a:pt x="35" y="1822"/>
                      <a:pt x="132" y="2103"/>
                    </a:cubicBezTo>
                    <a:cubicBezTo>
                      <a:pt x="168" y="2227"/>
                      <a:pt x="220" y="2350"/>
                      <a:pt x="290" y="2480"/>
                    </a:cubicBezTo>
                    <a:cubicBezTo>
                      <a:pt x="379" y="2649"/>
                      <a:pt x="493" y="2797"/>
                      <a:pt x="590" y="2930"/>
                    </a:cubicBezTo>
                    <a:cubicBezTo>
                      <a:pt x="634" y="2983"/>
                      <a:pt x="678" y="3035"/>
                      <a:pt x="720" y="3088"/>
                    </a:cubicBezTo>
                    <a:cubicBezTo>
                      <a:pt x="898" y="3316"/>
                      <a:pt x="1081" y="3546"/>
                      <a:pt x="1195" y="3799"/>
                    </a:cubicBezTo>
                    <a:cubicBezTo>
                      <a:pt x="1248" y="3924"/>
                      <a:pt x="1284" y="4046"/>
                      <a:pt x="1311" y="4169"/>
                    </a:cubicBezTo>
                    <a:cubicBezTo>
                      <a:pt x="1328" y="4302"/>
                      <a:pt x="1328" y="4433"/>
                      <a:pt x="1311" y="4565"/>
                    </a:cubicBezTo>
                    <a:cubicBezTo>
                      <a:pt x="1301" y="4679"/>
                      <a:pt x="1276" y="4793"/>
                      <a:pt x="1248" y="4907"/>
                    </a:cubicBezTo>
                    <a:cubicBezTo>
                      <a:pt x="1223" y="5023"/>
                      <a:pt x="1214" y="5102"/>
                      <a:pt x="1195" y="5190"/>
                    </a:cubicBezTo>
                    <a:cubicBezTo>
                      <a:pt x="1153" y="5401"/>
                      <a:pt x="1143" y="5612"/>
                      <a:pt x="1153" y="5815"/>
                    </a:cubicBezTo>
                    <a:cubicBezTo>
                      <a:pt x="1170" y="5990"/>
                      <a:pt x="1195" y="6148"/>
                      <a:pt x="1259" y="6290"/>
                    </a:cubicBezTo>
                    <a:cubicBezTo>
                      <a:pt x="1311" y="6420"/>
                      <a:pt x="1381" y="6543"/>
                      <a:pt x="1487" y="6667"/>
                    </a:cubicBezTo>
                    <a:cubicBezTo>
                      <a:pt x="1584" y="6773"/>
                      <a:pt x="1706" y="6859"/>
                      <a:pt x="1786" y="6912"/>
                    </a:cubicBezTo>
                    <a:cubicBezTo>
                      <a:pt x="1892" y="6984"/>
                      <a:pt x="2006" y="7037"/>
                      <a:pt x="2137" y="7106"/>
                    </a:cubicBezTo>
                    <a:lnTo>
                      <a:pt x="2261" y="7159"/>
                    </a:lnTo>
                    <a:cubicBezTo>
                      <a:pt x="2462" y="7265"/>
                      <a:pt x="2673" y="7370"/>
                      <a:pt x="2867" y="7503"/>
                    </a:cubicBezTo>
                    <a:cubicBezTo>
                      <a:pt x="2989" y="7590"/>
                      <a:pt x="3086" y="7678"/>
                      <a:pt x="3166" y="7767"/>
                    </a:cubicBezTo>
                    <a:cubicBezTo>
                      <a:pt x="3236" y="7862"/>
                      <a:pt x="3297" y="7967"/>
                      <a:pt x="3358" y="8109"/>
                    </a:cubicBezTo>
                    <a:cubicBezTo>
                      <a:pt x="3394" y="8178"/>
                      <a:pt x="3422" y="8259"/>
                      <a:pt x="3447" y="8328"/>
                    </a:cubicBezTo>
                    <a:cubicBezTo>
                      <a:pt x="3508" y="8478"/>
                      <a:pt x="3561" y="8619"/>
                      <a:pt x="3633" y="8750"/>
                    </a:cubicBezTo>
                    <a:cubicBezTo>
                      <a:pt x="3686" y="8847"/>
                      <a:pt x="3747" y="8944"/>
                      <a:pt x="3833" y="9050"/>
                    </a:cubicBezTo>
                    <a:cubicBezTo>
                      <a:pt x="3913" y="9155"/>
                      <a:pt x="4002" y="9244"/>
                      <a:pt x="4097" y="9322"/>
                    </a:cubicBezTo>
                    <a:cubicBezTo>
                      <a:pt x="4477" y="9656"/>
                      <a:pt x="4960" y="9814"/>
                      <a:pt x="5416" y="9938"/>
                    </a:cubicBezTo>
                    <a:cubicBezTo>
                      <a:pt x="5935" y="10069"/>
                      <a:pt x="6516" y="10158"/>
                      <a:pt x="7184" y="10211"/>
                    </a:cubicBezTo>
                    <a:cubicBezTo>
                      <a:pt x="7457" y="10228"/>
                      <a:pt x="7729" y="10228"/>
                      <a:pt x="8001" y="10228"/>
                    </a:cubicBezTo>
                    <a:cubicBezTo>
                      <a:pt x="8309" y="10228"/>
                      <a:pt x="8626" y="10219"/>
                      <a:pt x="8970" y="10202"/>
                    </a:cubicBezTo>
                    <a:cubicBezTo>
                      <a:pt x="9067" y="10202"/>
                      <a:pt x="9162" y="10194"/>
                      <a:pt x="9259" y="10183"/>
                    </a:cubicBezTo>
                    <a:cubicBezTo>
                      <a:pt x="9278" y="10194"/>
                      <a:pt x="9303" y="10194"/>
                      <a:pt x="9320" y="10194"/>
                    </a:cubicBezTo>
                    <a:lnTo>
                      <a:pt x="9364" y="10194"/>
                    </a:lnTo>
                    <a:cubicBezTo>
                      <a:pt x="9383" y="10183"/>
                      <a:pt x="9400" y="10175"/>
                      <a:pt x="9417" y="10158"/>
                    </a:cubicBezTo>
                    <a:cubicBezTo>
                      <a:pt x="9109" y="9622"/>
                      <a:pt x="8750" y="9120"/>
                      <a:pt x="8354" y="8645"/>
                    </a:cubicBezTo>
                    <a:cubicBezTo>
                      <a:pt x="7801" y="7959"/>
                      <a:pt x="7193" y="7317"/>
                      <a:pt x="6560" y="6701"/>
                    </a:cubicBezTo>
                    <a:cubicBezTo>
                      <a:pt x="6243" y="6385"/>
                      <a:pt x="5918" y="6079"/>
                      <a:pt x="5602" y="5770"/>
                    </a:cubicBezTo>
                    <a:cubicBezTo>
                      <a:pt x="5277" y="5446"/>
                      <a:pt x="4960" y="5129"/>
                      <a:pt x="4644" y="4793"/>
                    </a:cubicBezTo>
                    <a:cubicBezTo>
                      <a:pt x="3861" y="3994"/>
                      <a:pt x="3105" y="3158"/>
                      <a:pt x="2392" y="2288"/>
                    </a:cubicBezTo>
                    <a:cubicBezTo>
                      <a:pt x="2039" y="1858"/>
                      <a:pt x="1698" y="1417"/>
                      <a:pt x="1373" y="961"/>
                    </a:cubicBezTo>
                    <a:cubicBezTo>
                      <a:pt x="1143" y="644"/>
                      <a:pt x="915" y="328"/>
                      <a:pt x="704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5"/>
              <p:cNvSpPr/>
              <p:nvPr/>
            </p:nvSpPr>
            <p:spPr>
              <a:xfrm>
                <a:off x="549338" y="1563216"/>
                <a:ext cx="659571" cy="723162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10087" extrusionOk="0">
                    <a:moveTo>
                      <a:pt x="8848" y="6819"/>
                    </a:moveTo>
                    <a:lnTo>
                      <a:pt x="8848" y="6819"/>
                    </a:lnTo>
                    <a:cubicBezTo>
                      <a:pt x="8848" y="6820"/>
                      <a:pt x="8847" y="6821"/>
                      <a:pt x="8847" y="6823"/>
                    </a:cubicBezTo>
                    <a:cubicBezTo>
                      <a:pt x="8848" y="6822"/>
                      <a:pt x="8848" y="6820"/>
                      <a:pt x="8848" y="6819"/>
                    </a:cubicBezTo>
                    <a:close/>
                    <a:moveTo>
                      <a:pt x="317" y="1"/>
                    </a:moveTo>
                    <a:cubicBezTo>
                      <a:pt x="309" y="1"/>
                      <a:pt x="300" y="1"/>
                      <a:pt x="292" y="9"/>
                    </a:cubicBezTo>
                    <a:cubicBezTo>
                      <a:pt x="264" y="28"/>
                      <a:pt x="256" y="62"/>
                      <a:pt x="273" y="89"/>
                    </a:cubicBezTo>
                    <a:cubicBezTo>
                      <a:pt x="556" y="564"/>
                      <a:pt x="872" y="1020"/>
                      <a:pt x="1206" y="1470"/>
                    </a:cubicBezTo>
                    <a:cubicBezTo>
                      <a:pt x="1170" y="1461"/>
                      <a:pt x="1127" y="1461"/>
                      <a:pt x="1092" y="1453"/>
                    </a:cubicBezTo>
                    <a:cubicBezTo>
                      <a:pt x="1011" y="1442"/>
                      <a:pt x="933" y="1417"/>
                      <a:pt x="853" y="1400"/>
                    </a:cubicBezTo>
                    <a:cubicBezTo>
                      <a:pt x="581" y="1311"/>
                      <a:pt x="317" y="1178"/>
                      <a:pt x="72" y="1039"/>
                    </a:cubicBezTo>
                    <a:cubicBezTo>
                      <a:pt x="72" y="1031"/>
                      <a:pt x="62" y="1031"/>
                      <a:pt x="53" y="1031"/>
                    </a:cubicBezTo>
                    <a:cubicBezTo>
                      <a:pt x="45" y="1031"/>
                      <a:pt x="45" y="1031"/>
                      <a:pt x="36" y="1039"/>
                    </a:cubicBezTo>
                    <a:cubicBezTo>
                      <a:pt x="28" y="1039"/>
                      <a:pt x="9" y="1047"/>
                      <a:pt x="9" y="1064"/>
                    </a:cubicBezTo>
                    <a:cubicBezTo>
                      <a:pt x="1" y="1073"/>
                      <a:pt x="1" y="1083"/>
                      <a:pt x="9" y="1100"/>
                    </a:cubicBezTo>
                    <a:cubicBezTo>
                      <a:pt x="9" y="1109"/>
                      <a:pt x="20" y="1117"/>
                      <a:pt x="36" y="1126"/>
                    </a:cubicBezTo>
                    <a:cubicBezTo>
                      <a:pt x="220" y="1242"/>
                      <a:pt x="423" y="1337"/>
                      <a:pt x="625" y="1425"/>
                    </a:cubicBezTo>
                    <a:cubicBezTo>
                      <a:pt x="722" y="1461"/>
                      <a:pt x="828" y="1495"/>
                      <a:pt x="933" y="1522"/>
                    </a:cubicBezTo>
                    <a:cubicBezTo>
                      <a:pt x="1047" y="1558"/>
                      <a:pt x="1161" y="1575"/>
                      <a:pt x="1275" y="1575"/>
                    </a:cubicBezTo>
                    <a:lnTo>
                      <a:pt x="1294" y="1575"/>
                    </a:lnTo>
                    <a:cubicBezTo>
                      <a:pt x="1583" y="1953"/>
                      <a:pt x="1891" y="2314"/>
                      <a:pt x="2208" y="2666"/>
                    </a:cubicBezTo>
                    <a:cubicBezTo>
                      <a:pt x="2586" y="3078"/>
                      <a:pt x="2974" y="3483"/>
                      <a:pt x="3377" y="3888"/>
                    </a:cubicBezTo>
                    <a:cubicBezTo>
                      <a:pt x="3343" y="3896"/>
                      <a:pt x="3307" y="3896"/>
                      <a:pt x="3272" y="3905"/>
                    </a:cubicBezTo>
                    <a:cubicBezTo>
                      <a:pt x="3210" y="3922"/>
                      <a:pt x="3158" y="3922"/>
                      <a:pt x="3096" y="3932"/>
                    </a:cubicBezTo>
                    <a:cubicBezTo>
                      <a:pt x="2982" y="3949"/>
                      <a:pt x="2868" y="3949"/>
                      <a:pt x="2752" y="3949"/>
                    </a:cubicBezTo>
                    <a:cubicBezTo>
                      <a:pt x="2508" y="3941"/>
                      <a:pt x="2269" y="3896"/>
                      <a:pt x="2041" y="3844"/>
                    </a:cubicBezTo>
                    <a:cubicBezTo>
                      <a:pt x="1786" y="3791"/>
                      <a:pt x="1550" y="3730"/>
                      <a:pt x="1303" y="3669"/>
                    </a:cubicBezTo>
                    <a:lnTo>
                      <a:pt x="1294" y="3669"/>
                    </a:lnTo>
                    <a:cubicBezTo>
                      <a:pt x="1267" y="3669"/>
                      <a:pt x="1250" y="3685"/>
                      <a:pt x="1250" y="3702"/>
                    </a:cubicBezTo>
                    <a:cubicBezTo>
                      <a:pt x="1241" y="3738"/>
                      <a:pt x="1258" y="3755"/>
                      <a:pt x="1286" y="3763"/>
                    </a:cubicBezTo>
                    <a:cubicBezTo>
                      <a:pt x="1461" y="3808"/>
                      <a:pt x="1636" y="3852"/>
                      <a:pt x="1803" y="3905"/>
                    </a:cubicBezTo>
                    <a:cubicBezTo>
                      <a:pt x="1997" y="3949"/>
                      <a:pt x="2183" y="3993"/>
                      <a:pt x="2375" y="4027"/>
                    </a:cubicBezTo>
                    <a:cubicBezTo>
                      <a:pt x="2560" y="4063"/>
                      <a:pt x="2744" y="4080"/>
                      <a:pt x="2930" y="4091"/>
                    </a:cubicBezTo>
                    <a:cubicBezTo>
                      <a:pt x="3113" y="4091"/>
                      <a:pt x="3307" y="4072"/>
                      <a:pt x="3483" y="4019"/>
                    </a:cubicBezTo>
                    <a:cubicBezTo>
                      <a:pt x="3491" y="4019"/>
                      <a:pt x="3502" y="4010"/>
                      <a:pt x="3502" y="4010"/>
                    </a:cubicBezTo>
                    <a:cubicBezTo>
                      <a:pt x="3818" y="4327"/>
                      <a:pt x="4143" y="4643"/>
                      <a:pt x="4460" y="4952"/>
                    </a:cubicBezTo>
                    <a:cubicBezTo>
                      <a:pt x="4652" y="5146"/>
                      <a:pt x="4846" y="5338"/>
                      <a:pt x="5040" y="5532"/>
                    </a:cubicBezTo>
                    <a:lnTo>
                      <a:pt x="5021" y="5532"/>
                    </a:lnTo>
                    <a:cubicBezTo>
                      <a:pt x="4740" y="5576"/>
                      <a:pt x="4451" y="5637"/>
                      <a:pt x="4160" y="5663"/>
                    </a:cubicBezTo>
                    <a:cubicBezTo>
                      <a:pt x="3948" y="5683"/>
                      <a:pt x="3731" y="5693"/>
                      <a:pt x="3516" y="5693"/>
                    </a:cubicBezTo>
                    <a:cubicBezTo>
                      <a:pt x="3446" y="5693"/>
                      <a:pt x="3377" y="5692"/>
                      <a:pt x="3307" y="5690"/>
                    </a:cubicBezTo>
                    <a:lnTo>
                      <a:pt x="3316" y="5690"/>
                    </a:lnTo>
                    <a:cubicBezTo>
                      <a:pt x="3166" y="5690"/>
                      <a:pt x="3016" y="5682"/>
                      <a:pt x="2868" y="5663"/>
                    </a:cubicBezTo>
                    <a:cubicBezTo>
                      <a:pt x="2700" y="5654"/>
                      <a:pt x="2533" y="5629"/>
                      <a:pt x="2375" y="5602"/>
                    </a:cubicBezTo>
                    <a:cubicBezTo>
                      <a:pt x="2041" y="5549"/>
                      <a:pt x="1716" y="5471"/>
                      <a:pt x="1391" y="5374"/>
                    </a:cubicBezTo>
                    <a:lnTo>
                      <a:pt x="1391" y="5382"/>
                    </a:lnTo>
                    <a:cubicBezTo>
                      <a:pt x="1286" y="5346"/>
                      <a:pt x="1180" y="5312"/>
                      <a:pt x="1083" y="5277"/>
                    </a:cubicBezTo>
                    <a:lnTo>
                      <a:pt x="1056" y="5277"/>
                    </a:lnTo>
                    <a:cubicBezTo>
                      <a:pt x="1039" y="5277"/>
                      <a:pt x="1022" y="5285"/>
                      <a:pt x="1011" y="5304"/>
                    </a:cubicBezTo>
                    <a:cubicBezTo>
                      <a:pt x="1003" y="5329"/>
                      <a:pt x="1011" y="5365"/>
                      <a:pt x="1039" y="5374"/>
                    </a:cubicBezTo>
                    <a:cubicBezTo>
                      <a:pt x="1355" y="5479"/>
                      <a:pt x="1680" y="5568"/>
                      <a:pt x="2005" y="5646"/>
                    </a:cubicBezTo>
                    <a:cubicBezTo>
                      <a:pt x="2341" y="5716"/>
                      <a:pt x="2683" y="5768"/>
                      <a:pt x="3027" y="5804"/>
                    </a:cubicBezTo>
                    <a:cubicBezTo>
                      <a:pt x="3270" y="5832"/>
                      <a:pt x="3517" y="5843"/>
                      <a:pt x="3766" y="5843"/>
                    </a:cubicBezTo>
                    <a:cubicBezTo>
                      <a:pt x="3842" y="5843"/>
                      <a:pt x="3918" y="5842"/>
                      <a:pt x="3993" y="5840"/>
                    </a:cubicBezTo>
                    <a:cubicBezTo>
                      <a:pt x="4346" y="5832"/>
                      <a:pt x="4696" y="5804"/>
                      <a:pt x="5048" y="5726"/>
                    </a:cubicBezTo>
                    <a:lnTo>
                      <a:pt x="5074" y="5726"/>
                    </a:lnTo>
                    <a:cubicBezTo>
                      <a:pt x="5084" y="5716"/>
                      <a:pt x="5101" y="5707"/>
                      <a:pt x="5110" y="5690"/>
                    </a:cubicBezTo>
                    <a:cubicBezTo>
                      <a:pt x="5127" y="5673"/>
                      <a:pt x="5137" y="5646"/>
                      <a:pt x="5137" y="5621"/>
                    </a:cubicBezTo>
                    <a:cubicBezTo>
                      <a:pt x="5401" y="5884"/>
                      <a:pt x="5665" y="6157"/>
                      <a:pt x="5918" y="6429"/>
                    </a:cubicBezTo>
                    <a:cubicBezTo>
                      <a:pt x="6165" y="6684"/>
                      <a:pt x="6403" y="6948"/>
                      <a:pt x="6631" y="7212"/>
                    </a:cubicBezTo>
                    <a:cubicBezTo>
                      <a:pt x="6825" y="7423"/>
                      <a:pt x="7009" y="7651"/>
                      <a:pt x="7195" y="7870"/>
                    </a:cubicBezTo>
                    <a:cubicBezTo>
                      <a:pt x="7053" y="7915"/>
                      <a:pt x="6903" y="7959"/>
                      <a:pt x="6754" y="8003"/>
                    </a:cubicBezTo>
                    <a:cubicBezTo>
                      <a:pt x="6341" y="8096"/>
                      <a:pt x="5922" y="8127"/>
                      <a:pt x="5503" y="8127"/>
                    </a:cubicBezTo>
                    <a:cubicBezTo>
                      <a:pt x="5448" y="8127"/>
                      <a:pt x="5393" y="8127"/>
                      <a:pt x="5338" y="8126"/>
                    </a:cubicBezTo>
                    <a:lnTo>
                      <a:pt x="5348" y="8126"/>
                    </a:lnTo>
                    <a:cubicBezTo>
                      <a:pt x="4935" y="8117"/>
                      <a:pt x="4521" y="8056"/>
                      <a:pt x="4124" y="7967"/>
                    </a:cubicBezTo>
                    <a:cubicBezTo>
                      <a:pt x="4120" y="7966"/>
                      <a:pt x="4115" y="7965"/>
                      <a:pt x="4111" y="7965"/>
                    </a:cubicBezTo>
                    <a:cubicBezTo>
                      <a:pt x="4090" y="7965"/>
                      <a:pt x="4070" y="7981"/>
                      <a:pt x="4063" y="8003"/>
                    </a:cubicBezTo>
                    <a:cubicBezTo>
                      <a:pt x="4063" y="8028"/>
                      <a:pt x="4082" y="8056"/>
                      <a:pt x="4107" y="8064"/>
                    </a:cubicBezTo>
                    <a:cubicBezTo>
                      <a:pt x="4635" y="8187"/>
                      <a:pt x="5179" y="8248"/>
                      <a:pt x="5726" y="8259"/>
                    </a:cubicBezTo>
                    <a:cubicBezTo>
                      <a:pt x="6007" y="8259"/>
                      <a:pt x="6298" y="8240"/>
                      <a:pt x="6578" y="8206"/>
                    </a:cubicBezTo>
                    <a:cubicBezTo>
                      <a:pt x="6709" y="8187"/>
                      <a:pt x="6842" y="8161"/>
                      <a:pt x="6973" y="8134"/>
                    </a:cubicBezTo>
                    <a:cubicBezTo>
                      <a:pt x="7098" y="8117"/>
                      <a:pt x="7220" y="8081"/>
                      <a:pt x="7342" y="8047"/>
                    </a:cubicBezTo>
                    <a:cubicBezTo>
                      <a:pt x="7353" y="8047"/>
                      <a:pt x="7353" y="8056"/>
                      <a:pt x="7361" y="8064"/>
                    </a:cubicBezTo>
                    <a:cubicBezTo>
                      <a:pt x="7598" y="8353"/>
                      <a:pt x="7828" y="8662"/>
                      <a:pt x="8039" y="8970"/>
                    </a:cubicBezTo>
                    <a:cubicBezTo>
                      <a:pt x="8153" y="9136"/>
                      <a:pt x="8267" y="9303"/>
                      <a:pt x="8372" y="9480"/>
                    </a:cubicBezTo>
                    <a:cubicBezTo>
                      <a:pt x="8469" y="9647"/>
                      <a:pt x="8575" y="9822"/>
                      <a:pt x="8661" y="10000"/>
                    </a:cubicBezTo>
                    <a:cubicBezTo>
                      <a:pt x="8680" y="10042"/>
                      <a:pt x="8733" y="10069"/>
                      <a:pt x="8777" y="10078"/>
                    </a:cubicBezTo>
                    <a:cubicBezTo>
                      <a:pt x="8792" y="10084"/>
                      <a:pt x="8809" y="10086"/>
                      <a:pt x="8825" y="10086"/>
                    </a:cubicBezTo>
                    <a:cubicBezTo>
                      <a:pt x="8855" y="10086"/>
                      <a:pt x="8885" y="10077"/>
                      <a:pt x="8908" y="10061"/>
                    </a:cubicBezTo>
                    <a:cubicBezTo>
                      <a:pt x="8997" y="10008"/>
                      <a:pt x="9022" y="9894"/>
                      <a:pt x="8970" y="9805"/>
                    </a:cubicBezTo>
                    <a:cubicBezTo>
                      <a:pt x="8820" y="9558"/>
                      <a:pt x="8672" y="9303"/>
                      <a:pt x="8503" y="9067"/>
                    </a:cubicBezTo>
                    <a:cubicBezTo>
                      <a:pt x="8425" y="8944"/>
                      <a:pt x="8345" y="8828"/>
                      <a:pt x="8258" y="8714"/>
                    </a:cubicBezTo>
                    <a:cubicBezTo>
                      <a:pt x="8267" y="8714"/>
                      <a:pt x="8267" y="8706"/>
                      <a:pt x="8275" y="8706"/>
                    </a:cubicBezTo>
                    <a:cubicBezTo>
                      <a:pt x="8389" y="8592"/>
                      <a:pt x="8486" y="8451"/>
                      <a:pt x="8566" y="8311"/>
                    </a:cubicBezTo>
                    <a:cubicBezTo>
                      <a:pt x="8645" y="8170"/>
                      <a:pt x="8706" y="8020"/>
                      <a:pt x="8758" y="7870"/>
                    </a:cubicBezTo>
                    <a:cubicBezTo>
                      <a:pt x="8883" y="7537"/>
                      <a:pt x="8961" y="7193"/>
                      <a:pt x="9014" y="6842"/>
                    </a:cubicBezTo>
                    <a:cubicBezTo>
                      <a:pt x="9041" y="6676"/>
                      <a:pt x="9067" y="6498"/>
                      <a:pt x="9083" y="6323"/>
                    </a:cubicBezTo>
                    <a:cubicBezTo>
                      <a:pt x="9111" y="6148"/>
                      <a:pt x="9128" y="5971"/>
                      <a:pt x="9147" y="5787"/>
                    </a:cubicBezTo>
                    <a:cubicBezTo>
                      <a:pt x="9172" y="5462"/>
                      <a:pt x="9181" y="5135"/>
                      <a:pt x="9200" y="4810"/>
                    </a:cubicBezTo>
                    <a:cubicBezTo>
                      <a:pt x="9200" y="4785"/>
                      <a:pt x="9181" y="4766"/>
                      <a:pt x="9155" y="4757"/>
                    </a:cubicBezTo>
                    <a:cubicBezTo>
                      <a:pt x="9128" y="4757"/>
                      <a:pt x="9102" y="4776"/>
                      <a:pt x="9102" y="4802"/>
                    </a:cubicBezTo>
                    <a:cubicBezTo>
                      <a:pt x="9083" y="5127"/>
                      <a:pt x="9058" y="5452"/>
                      <a:pt x="9022" y="5779"/>
                    </a:cubicBezTo>
                    <a:cubicBezTo>
                      <a:pt x="8989" y="6127"/>
                      <a:pt x="8936" y="6478"/>
                      <a:pt x="8848" y="6819"/>
                    </a:cubicBezTo>
                    <a:lnTo>
                      <a:pt x="8848" y="6819"/>
                    </a:lnTo>
                    <a:cubicBezTo>
                      <a:pt x="8850" y="6816"/>
                      <a:pt x="8853" y="6814"/>
                      <a:pt x="8854" y="6811"/>
                    </a:cubicBezTo>
                    <a:lnTo>
                      <a:pt x="8854" y="6811"/>
                    </a:lnTo>
                    <a:cubicBezTo>
                      <a:pt x="8829" y="6915"/>
                      <a:pt x="8794" y="7028"/>
                      <a:pt x="8758" y="7140"/>
                    </a:cubicBezTo>
                    <a:cubicBezTo>
                      <a:pt x="8733" y="7246"/>
                      <a:pt x="8689" y="7351"/>
                      <a:pt x="8653" y="7457"/>
                    </a:cubicBezTo>
                    <a:cubicBezTo>
                      <a:pt x="8575" y="7668"/>
                      <a:pt x="8478" y="7862"/>
                      <a:pt x="8372" y="8056"/>
                    </a:cubicBezTo>
                    <a:cubicBezTo>
                      <a:pt x="8328" y="8142"/>
                      <a:pt x="8275" y="8223"/>
                      <a:pt x="8222" y="8301"/>
                    </a:cubicBezTo>
                    <a:cubicBezTo>
                      <a:pt x="8197" y="8345"/>
                      <a:pt x="8178" y="8381"/>
                      <a:pt x="8153" y="8417"/>
                    </a:cubicBezTo>
                    <a:cubicBezTo>
                      <a:pt x="8134" y="8442"/>
                      <a:pt x="8117" y="8470"/>
                      <a:pt x="8100" y="8503"/>
                    </a:cubicBezTo>
                    <a:cubicBezTo>
                      <a:pt x="8056" y="8451"/>
                      <a:pt x="8020" y="8398"/>
                      <a:pt x="7986" y="8345"/>
                    </a:cubicBezTo>
                    <a:cubicBezTo>
                      <a:pt x="7617" y="7879"/>
                      <a:pt x="7228" y="7431"/>
                      <a:pt x="6834" y="7001"/>
                    </a:cubicBezTo>
                    <a:cubicBezTo>
                      <a:pt x="6587" y="6737"/>
                      <a:pt x="6340" y="6473"/>
                      <a:pt x="6087" y="6226"/>
                    </a:cubicBezTo>
                    <a:cubicBezTo>
                      <a:pt x="6104" y="6190"/>
                      <a:pt x="6121" y="6165"/>
                      <a:pt x="6140" y="6138"/>
                    </a:cubicBezTo>
                    <a:cubicBezTo>
                      <a:pt x="6156" y="6104"/>
                      <a:pt x="6165" y="6060"/>
                      <a:pt x="6182" y="6024"/>
                    </a:cubicBezTo>
                    <a:cubicBezTo>
                      <a:pt x="6218" y="5946"/>
                      <a:pt x="6234" y="5865"/>
                      <a:pt x="6262" y="5787"/>
                    </a:cubicBezTo>
                    <a:cubicBezTo>
                      <a:pt x="6315" y="5602"/>
                      <a:pt x="6351" y="5418"/>
                      <a:pt x="6376" y="5232"/>
                    </a:cubicBezTo>
                    <a:cubicBezTo>
                      <a:pt x="6437" y="4838"/>
                      <a:pt x="6437" y="4432"/>
                      <a:pt x="6420" y="4038"/>
                    </a:cubicBezTo>
                    <a:cubicBezTo>
                      <a:pt x="6403" y="3633"/>
                      <a:pt x="6351" y="3227"/>
                      <a:pt x="6287" y="2824"/>
                    </a:cubicBezTo>
                    <a:cubicBezTo>
                      <a:pt x="6234" y="2472"/>
                      <a:pt x="6165" y="2120"/>
                      <a:pt x="6087" y="1769"/>
                    </a:cubicBezTo>
                    <a:cubicBezTo>
                      <a:pt x="6076" y="1742"/>
                      <a:pt x="6059" y="1725"/>
                      <a:pt x="6034" y="1725"/>
                    </a:cubicBezTo>
                    <a:lnTo>
                      <a:pt x="6023" y="1725"/>
                    </a:lnTo>
                    <a:cubicBezTo>
                      <a:pt x="6007" y="1733"/>
                      <a:pt x="5981" y="1759"/>
                      <a:pt x="5990" y="1786"/>
                    </a:cubicBezTo>
                    <a:cubicBezTo>
                      <a:pt x="6059" y="2086"/>
                      <a:pt x="6112" y="2392"/>
                      <a:pt x="6156" y="2708"/>
                    </a:cubicBezTo>
                    <a:cubicBezTo>
                      <a:pt x="6209" y="3061"/>
                      <a:pt x="6234" y="3413"/>
                      <a:pt x="6245" y="3763"/>
                    </a:cubicBezTo>
                    <a:lnTo>
                      <a:pt x="6245" y="4186"/>
                    </a:lnTo>
                    <a:cubicBezTo>
                      <a:pt x="6234" y="4327"/>
                      <a:pt x="6226" y="4477"/>
                      <a:pt x="6218" y="4618"/>
                    </a:cubicBezTo>
                    <a:cubicBezTo>
                      <a:pt x="6192" y="4890"/>
                      <a:pt x="6156" y="5154"/>
                      <a:pt x="6095" y="5418"/>
                    </a:cubicBezTo>
                    <a:lnTo>
                      <a:pt x="6095" y="5410"/>
                    </a:lnTo>
                    <a:cubicBezTo>
                      <a:pt x="6068" y="5532"/>
                      <a:pt x="6023" y="5654"/>
                      <a:pt x="5981" y="5779"/>
                    </a:cubicBezTo>
                    <a:cubicBezTo>
                      <a:pt x="5962" y="5840"/>
                      <a:pt x="5937" y="5901"/>
                      <a:pt x="5910" y="5962"/>
                    </a:cubicBezTo>
                    <a:cubicBezTo>
                      <a:pt x="5901" y="5979"/>
                      <a:pt x="5893" y="5998"/>
                      <a:pt x="5884" y="6024"/>
                    </a:cubicBezTo>
                    <a:cubicBezTo>
                      <a:pt x="5823" y="5954"/>
                      <a:pt x="5751" y="5884"/>
                      <a:pt x="5690" y="5821"/>
                    </a:cubicBezTo>
                    <a:cubicBezTo>
                      <a:pt x="5304" y="5443"/>
                      <a:pt x="4907" y="5074"/>
                      <a:pt x="4512" y="4713"/>
                    </a:cubicBezTo>
                    <a:cubicBezTo>
                      <a:pt x="4187" y="4407"/>
                      <a:pt x="3860" y="4099"/>
                      <a:pt x="3535" y="3791"/>
                    </a:cubicBezTo>
                    <a:cubicBezTo>
                      <a:pt x="3554" y="3774"/>
                      <a:pt x="3571" y="3755"/>
                      <a:pt x="3580" y="3730"/>
                    </a:cubicBezTo>
                    <a:cubicBezTo>
                      <a:pt x="3616" y="3413"/>
                      <a:pt x="3616" y="3088"/>
                      <a:pt x="3597" y="2772"/>
                    </a:cubicBezTo>
                    <a:cubicBezTo>
                      <a:pt x="3588" y="2603"/>
                      <a:pt x="3571" y="2436"/>
                      <a:pt x="3544" y="2278"/>
                    </a:cubicBezTo>
                    <a:cubicBezTo>
                      <a:pt x="3527" y="2103"/>
                      <a:pt x="3491" y="1936"/>
                      <a:pt x="3449" y="1769"/>
                    </a:cubicBezTo>
                    <a:cubicBezTo>
                      <a:pt x="3438" y="1742"/>
                      <a:pt x="3421" y="1725"/>
                      <a:pt x="3405" y="1725"/>
                    </a:cubicBezTo>
                    <a:lnTo>
                      <a:pt x="3396" y="1725"/>
                    </a:lnTo>
                    <a:cubicBezTo>
                      <a:pt x="3369" y="1733"/>
                      <a:pt x="3343" y="1759"/>
                      <a:pt x="3352" y="1778"/>
                    </a:cubicBezTo>
                    <a:cubicBezTo>
                      <a:pt x="3386" y="1936"/>
                      <a:pt x="3421" y="2094"/>
                      <a:pt x="3438" y="2261"/>
                    </a:cubicBezTo>
                    <a:cubicBezTo>
                      <a:pt x="3457" y="2419"/>
                      <a:pt x="3466" y="2577"/>
                      <a:pt x="3474" y="2736"/>
                    </a:cubicBezTo>
                    <a:cubicBezTo>
                      <a:pt x="3474" y="2902"/>
                      <a:pt x="3474" y="3061"/>
                      <a:pt x="3457" y="3227"/>
                    </a:cubicBezTo>
                    <a:cubicBezTo>
                      <a:pt x="3449" y="3377"/>
                      <a:pt x="3430" y="3527"/>
                      <a:pt x="3413" y="3669"/>
                    </a:cubicBezTo>
                    <a:cubicBezTo>
                      <a:pt x="2736" y="3016"/>
                      <a:pt x="2077" y="2350"/>
                      <a:pt x="1478" y="1611"/>
                    </a:cubicBezTo>
                    <a:lnTo>
                      <a:pt x="1478" y="1619"/>
                    </a:lnTo>
                    <a:cubicBezTo>
                      <a:pt x="1444" y="1575"/>
                      <a:pt x="1417" y="1531"/>
                      <a:pt x="1381" y="1486"/>
                    </a:cubicBezTo>
                    <a:cubicBezTo>
                      <a:pt x="1381" y="1284"/>
                      <a:pt x="1391" y="1083"/>
                      <a:pt x="1381" y="881"/>
                    </a:cubicBezTo>
                    <a:cubicBezTo>
                      <a:pt x="1372" y="651"/>
                      <a:pt x="1338" y="414"/>
                      <a:pt x="1275" y="186"/>
                    </a:cubicBezTo>
                    <a:cubicBezTo>
                      <a:pt x="1275" y="176"/>
                      <a:pt x="1267" y="167"/>
                      <a:pt x="1258" y="159"/>
                    </a:cubicBezTo>
                    <a:cubicBezTo>
                      <a:pt x="1250" y="151"/>
                      <a:pt x="1241" y="151"/>
                      <a:pt x="1233" y="151"/>
                    </a:cubicBezTo>
                    <a:lnTo>
                      <a:pt x="1222" y="151"/>
                    </a:lnTo>
                    <a:cubicBezTo>
                      <a:pt x="1206" y="151"/>
                      <a:pt x="1197" y="159"/>
                      <a:pt x="1189" y="167"/>
                    </a:cubicBezTo>
                    <a:cubicBezTo>
                      <a:pt x="1180" y="176"/>
                      <a:pt x="1180" y="195"/>
                      <a:pt x="1180" y="203"/>
                    </a:cubicBezTo>
                    <a:cubicBezTo>
                      <a:pt x="1197" y="265"/>
                      <a:pt x="1214" y="326"/>
                      <a:pt x="1222" y="387"/>
                    </a:cubicBezTo>
                    <a:cubicBezTo>
                      <a:pt x="1233" y="440"/>
                      <a:pt x="1241" y="503"/>
                      <a:pt x="1250" y="564"/>
                    </a:cubicBezTo>
                    <a:cubicBezTo>
                      <a:pt x="1267" y="687"/>
                      <a:pt x="1275" y="809"/>
                      <a:pt x="1275" y="933"/>
                    </a:cubicBezTo>
                    <a:cubicBezTo>
                      <a:pt x="1286" y="1073"/>
                      <a:pt x="1275" y="1206"/>
                      <a:pt x="1267" y="1347"/>
                    </a:cubicBezTo>
                    <a:cubicBezTo>
                      <a:pt x="942" y="925"/>
                      <a:pt x="642" y="484"/>
                      <a:pt x="370" y="28"/>
                    </a:cubicBezTo>
                    <a:cubicBezTo>
                      <a:pt x="361" y="9"/>
                      <a:pt x="336" y="1"/>
                      <a:pt x="317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7" name="Google Shape;1197;p35"/>
            <p:cNvGrpSpPr/>
            <p:nvPr/>
          </p:nvGrpSpPr>
          <p:grpSpPr>
            <a:xfrm rot="-2694360">
              <a:off x="6325673" y="2385389"/>
              <a:ext cx="886990" cy="854863"/>
              <a:chOff x="266536" y="2579788"/>
              <a:chExt cx="1870829" cy="1803068"/>
            </a:xfrm>
          </p:grpSpPr>
          <p:sp>
            <p:nvSpPr>
              <p:cNvPr id="1198" name="Google Shape;1198;p35"/>
              <p:cNvSpPr/>
              <p:nvPr/>
            </p:nvSpPr>
            <p:spPr>
              <a:xfrm>
                <a:off x="266536" y="2613916"/>
                <a:ext cx="1870829" cy="176894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1351" extrusionOk="0">
                    <a:moveTo>
                      <a:pt x="4421" y="0"/>
                    </a:moveTo>
                    <a:cubicBezTo>
                      <a:pt x="4255" y="0"/>
                      <a:pt x="4090" y="12"/>
                      <a:pt x="3924" y="37"/>
                    </a:cubicBezTo>
                    <a:cubicBezTo>
                      <a:pt x="3677" y="81"/>
                      <a:pt x="3439" y="142"/>
                      <a:pt x="3211" y="229"/>
                    </a:cubicBezTo>
                    <a:cubicBezTo>
                      <a:pt x="2014" y="687"/>
                      <a:pt x="1117" y="1786"/>
                      <a:pt x="600" y="2947"/>
                    </a:cubicBezTo>
                    <a:cubicBezTo>
                      <a:pt x="248" y="3738"/>
                      <a:pt x="1" y="4680"/>
                      <a:pt x="134" y="5549"/>
                    </a:cubicBezTo>
                    <a:cubicBezTo>
                      <a:pt x="256" y="6307"/>
                      <a:pt x="590" y="7026"/>
                      <a:pt x="995" y="7668"/>
                    </a:cubicBezTo>
                    <a:cubicBezTo>
                      <a:pt x="1839" y="9006"/>
                      <a:pt x="3027" y="10183"/>
                      <a:pt x="4469" y="10844"/>
                    </a:cubicBezTo>
                    <a:cubicBezTo>
                      <a:pt x="5189" y="11170"/>
                      <a:pt x="5973" y="11351"/>
                      <a:pt x="6756" y="11351"/>
                    </a:cubicBezTo>
                    <a:cubicBezTo>
                      <a:pt x="7339" y="11351"/>
                      <a:pt x="7922" y="11251"/>
                      <a:pt x="8478" y="11036"/>
                    </a:cubicBezTo>
                    <a:cubicBezTo>
                      <a:pt x="9559" y="10614"/>
                      <a:pt x="10439" y="9823"/>
                      <a:pt x="11047" y="8856"/>
                    </a:cubicBezTo>
                    <a:cubicBezTo>
                      <a:pt x="11194" y="8628"/>
                      <a:pt x="11319" y="8390"/>
                      <a:pt x="11433" y="8143"/>
                    </a:cubicBezTo>
                    <a:cubicBezTo>
                      <a:pt x="11713" y="7545"/>
                      <a:pt x="11872" y="6887"/>
                      <a:pt x="11943" y="6227"/>
                    </a:cubicBezTo>
                    <a:cubicBezTo>
                      <a:pt x="12005" y="5610"/>
                      <a:pt x="11996" y="4943"/>
                      <a:pt x="11732" y="4363"/>
                    </a:cubicBezTo>
                    <a:cubicBezTo>
                      <a:pt x="11477" y="3808"/>
                      <a:pt x="10949" y="3342"/>
                      <a:pt x="10325" y="3289"/>
                    </a:cubicBezTo>
                    <a:cubicBezTo>
                      <a:pt x="10222" y="3281"/>
                      <a:pt x="10119" y="3277"/>
                      <a:pt x="10017" y="3277"/>
                    </a:cubicBezTo>
                    <a:cubicBezTo>
                      <a:pt x="9372" y="3277"/>
                      <a:pt x="8748" y="3427"/>
                      <a:pt x="8117" y="3511"/>
                    </a:cubicBezTo>
                    <a:cubicBezTo>
                      <a:pt x="8020" y="3194"/>
                      <a:pt x="7951" y="2867"/>
                      <a:pt x="7862" y="2550"/>
                    </a:cubicBezTo>
                    <a:cubicBezTo>
                      <a:pt x="7756" y="2164"/>
                      <a:pt x="7573" y="1803"/>
                      <a:pt x="7334" y="1487"/>
                    </a:cubicBezTo>
                    <a:cubicBezTo>
                      <a:pt x="6651" y="566"/>
                      <a:pt x="5553" y="0"/>
                      <a:pt x="4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5"/>
              <p:cNvSpPr/>
              <p:nvPr/>
            </p:nvSpPr>
            <p:spPr>
              <a:xfrm>
                <a:off x="266536" y="2649447"/>
                <a:ext cx="1721537" cy="1733408"/>
              </a:xfrm>
              <a:custGeom>
                <a:avLst/>
                <a:gdLst/>
                <a:ahLst/>
                <a:cxnLst/>
                <a:rect l="l" t="t" r="r" b="b"/>
                <a:pathLst>
                  <a:path w="11047" h="11123" extrusionOk="0">
                    <a:moveTo>
                      <a:pt x="3211" y="1"/>
                    </a:moveTo>
                    <a:cubicBezTo>
                      <a:pt x="2014" y="459"/>
                      <a:pt x="1117" y="1558"/>
                      <a:pt x="600" y="2719"/>
                    </a:cubicBezTo>
                    <a:cubicBezTo>
                      <a:pt x="248" y="3510"/>
                      <a:pt x="1" y="4452"/>
                      <a:pt x="134" y="5321"/>
                    </a:cubicBezTo>
                    <a:cubicBezTo>
                      <a:pt x="256" y="6079"/>
                      <a:pt x="590" y="6798"/>
                      <a:pt x="995" y="7440"/>
                    </a:cubicBezTo>
                    <a:cubicBezTo>
                      <a:pt x="1839" y="8778"/>
                      <a:pt x="3027" y="9955"/>
                      <a:pt x="4469" y="10616"/>
                    </a:cubicBezTo>
                    <a:cubicBezTo>
                      <a:pt x="5189" y="10942"/>
                      <a:pt x="5973" y="11123"/>
                      <a:pt x="6756" y="11123"/>
                    </a:cubicBezTo>
                    <a:cubicBezTo>
                      <a:pt x="7339" y="11123"/>
                      <a:pt x="7922" y="11023"/>
                      <a:pt x="8478" y="10808"/>
                    </a:cubicBezTo>
                    <a:cubicBezTo>
                      <a:pt x="9559" y="10386"/>
                      <a:pt x="10439" y="9595"/>
                      <a:pt x="11047" y="8628"/>
                    </a:cubicBezTo>
                    <a:lnTo>
                      <a:pt x="11047" y="8628"/>
                    </a:lnTo>
                    <a:cubicBezTo>
                      <a:pt x="10120" y="9065"/>
                      <a:pt x="9133" y="9375"/>
                      <a:pt x="8193" y="9375"/>
                    </a:cubicBezTo>
                    <a:cubicBezTo>
                      <a:pt x="7187" y="9375"/>
                      <a:pt x="6235" y="9020"/>
                      <a:pt x="5471" y="8084"/>
                    </a:cubicBezTo>
                    <a:cubicBezTo>
                      <a:pt x="3677" y="5876"/>
                      <a:pt x="3247" y="2508"/>
                      <a:pt x="3211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1813668" y="3373624"/>
                <a:ext cx="178278" cy="23251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92" extrusionOk="0">
                    <a:moveTo>
                      <a:pt x="315" y="0"/>
                    </a:moveTo>
                    <a:cubicBezTo>
                      <a:pt x="243" y="0"/>
                      <a:pt x="174" y="28"/>
                      <a:pt x="125" y="94"/>
                    </a:cubicBezTo>
                    <a:cubicBezTo>
                      <a:pt x="0" y="252"/>
                      <a:pt x="0" y="482"/>
                      <a:pt x="27" y="674"/>
                    </a:cubicBezTo>
                    <a:cubicBezTo>
                      <a:pt x="49" y="935"/>
                      <a:pt x="217" y="1492"/>
                      <a:pt x="539" y="1492"/>
                    </a:cubicBezTo>
                    <a:cubicBezTo>
                      <a:pt x="598" y="1492"/>
                      <a:pt x="661" y="1474"/>
                      <a:pt x="730" y="1432"/>
                    </a:cubicBezTo>
                    <a:cubicBezTo>
                      <a:pt x="1030" y="1246"/>
                      <a:pt x="1144" y="913"/>
                      <a:pt x="1047" y="588"/>
                    </a:cubicBezTo>
                    <a:cubicBezTo>
                      <a:pt x="969" y="313"/>
                      <a:pt x="758" y="49"/>
                      <a:pt x="475" y="41"/>
                    </a:cubicBezTo>
                    <a:cubicBezTo>
                      <a:pt x="423" y="15"/>
                      <a:pt x="368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1164147" y="2579788"/>
                <a:ext cx="854925" cy="943611"/>
              </a:xfrm>
              <a:custGeom>
                <a:avLst/>
                <a:gdLst/>
                <a:ahLst/>
                <a:cxnLst/>
                <a:rect l="l" t="t" r="r" b="b"/>
                <a:pathLst>
                  <a:path w="5486" h="6055" extrusionOk="0">
                    <a:moveTo>
                      <a:pt x="4739" y="0"/>
                    </a:moveTo>
                    <a:cubicBezTo>
                      <a:pt x="4734" y="0"/>
                      <a:pt x="4729" y="0"/>
                      <a:pt x="4723" y="1"/>
                    </a:cubicBezTo>
                    <a:cubicBezTo>
                      <a:pt x="4390" y="36"/>
                      <a:pt x="4143" y="475"/>
                      <a:pt x="3993" y="731"/>
                    </a:cubicBezTo>
                    <a:cubicBezTo>
                      <a:pt x="3712" y="1187"/>
                      <a:pt x="3421" y="1636"/>
                      <a:pt x="3132" y="2083"/>
                    </a:cubicBezTo>
                    <a:cubicBezTo>
                      <a:pt x="2946" y="2375"/>
                      <a:pt x="2763" y="2664"/>
                      <a:pt x="2543" y="2928"/>
                    </a:cubicBezTo>
                    <a:cubicBezTo>
                      <a:pt x="2533" y="2919"/>
                      <a:pt x="2524" y="2919"/>
                      <a:pt x="2499" y="2902"/>
                    </a:cubicBezTo>
                    <a:cubicBezTo>
                      <a:pt x="2446" y="2875"/>
                      <a:pt x="2393" y="2849"/>
                      <a:pt x="2340" y="2805"/>
                    </a:cubicBezTo>
                    <a:cubicBezTo>
                      <a:pt x="2243" y="2736"/>
                      <a:pt x="2163" y="2647"/>
                      <a:pt x="2094" y="2550"/>
                    </a:cubicBezTo>
                    <a:cubicBezTo>
                      <a:pt x="1944" y="2330"/>
                      <a:pt x="1847" y="2075"/>
                      <a:pt x="1794" y="1820"/>
                    </a:cubicBezTo>
                    <a:cubicBezTo>
                      <a:pt x="1688" y="1372"/>
                      <a:pt x="1672" y="897"/>
                      <a:pt x="1777" y="448"/>
                    </a:cubicBezTo>
                    <a:cubicBezTo>
                      <a:pt x="1784" y="427"/>
                      <a:pt x="1762" y="412"/>
                      <a:pt x="1744" y="412"/>
                    </a:cubicBezTo>
                    <a:cubicBezTo>
                      <a:pt x="1740" y="412"/>
                      <a:pt x="1736" y="413"/>
                      <a:pt x="1733" y="414"/>
                    </a:cubicBezTo>
                    <a:cubicBezTo>
                      <a:pt x="1355" y="712"/>
                      <a:pt x="1224" y="1275"/>
                      <a:pt x="1197" y="1725"/>
                    </a:cubicBezTo>
                    <a:cubicBezTo>
                      <a:pt x="1180" y="2031"/>
                      <a:pt x="1205" y="2383"/>
                      <a:pt x="1338" y="2674"/>
                    </a:cubicBezTo>
                    <a:cubicBezTo>
                      <a:pt x="1214" y="2569"/>
                      <a:pt x="1083" y="2480"/>
                      <a:pt x="950" y="2375"/>
                    </a:cubicBezTo>
                    <a:cubicBezTo>
                      <a:pt x="644" y="2136"/>
                      <a:pt x="564" y="1811"/>
                      <a:pt x="564" y="1425"/>
                    </a:cubicBezTo>
                    <a:cubicBezTo>
                      <a:pt x="564" y="1406"/>
                      <a:pt x="549" y="1397"/>
                      <a:pt x="533" y="1397"/>
                    </a:cubicBezTo>
                    <a:cubicBezTo>
                      <a:pt x="520" y="1397"/>
                      <a:pt x="506" y="1404"/>
                      <a:pt x="502" y="1417"/>
                    </a:cubicBezTo>
                    <a:cubicBezTo>
                      <a:pt x="80" y="2225"/>
                      <a:pt x="644" y="2963"/>
                      <a:pt x="1171" y="3552"/>
                    </a:cubicBezTo>
                    <a:cubicBezTo>
                      <a:pt x="802" y="3474"/>
                      <a:pt x="528" y="3191"/>
                      <a:pt x="158" y="3077"/>
                    </a:cubicBezTo>
                    <a:cubicBezTo>
                      <a:pt x="150" y="3077"/>
                      <a:pt x="133" y="3086"/>
                      <a:pt x="133" y="3096"/>
                    </a:cubicBezTo>
                    <a:cubicBezTo>
                      <a:pt x="0" y="3430"/>
                      <a:pt x="158" y="3852"/>
                      <a:pt x="397" y="4099"/>
                    </a:cubicBezTo>
                    <a:cubicBezTo>
                      <a:pt x="675" y="4384"/>
                      <a:pt x="1003" y="4437"/>
                      <a:pt x="1364" y="4437"/>
                    </a:cubicBezTo>
                    <a:cubicBezTo>
                      <a:pt x="1436" y="4437"/>
                      <a:pt x="1509" y="4435"/>
                      <a:pt x="1583" y="4432"/>
                    </a:cubicBezTo>
                    <a:lnTo>
                      <a:pt x="1583" y="4432"/>
                    </a:lnTo>
                    <a:cubicBezTo>
                      <a:pt x="1266" y="4721"/>
                      <a:pt x="916" y="4977"/>
                      <a:pt x="730" y="5373"/>
                    </a:cubicBezTo>
                    <a:cubicBezTo>
                      <a:pt x="722" y="5382"/>
                      <a:pt x="730" y="5399"/>
                      <a:pt x="739" y="5399"/>
                    </a:cubicBezTo>
                    <a:cubicBezTo>
                      <a:pt x="844" y="5458"/>
                      <a:pt x="946" y="5482"/>
                      <a:pt x="1045" y="5482"/>
                    </a:cubicBezTo>
                    <a:cubicBezTo>
                      <a:pt x="1404" y="5482"/>
                      <a:pt x="1726" y="5156"/>
                      <a:pt x="2015" y="4943"/>
                    </a:cubicBezTo>
                    <a:lnTo>
                      <a:pt x="2015" y="4943"/>
                    </a:lnTo>
                    <a:cubicBezTo>
                      <a:pt x="1918" y="5285"/>
                      <a:pt x="1716" y="5690"/>
                      <a:pt x="1821" y="6040"/>
                    </a:cubicBezTo>
                    <a:cubicBezTo>
                      <a:pt x="1821" y="6048"/>
                      <a:pt x="1830" y="6054"/>
                      <a:pt x="1838" y="6054"/>
                    </a:cubicBezTo>
                    <a:cubicBezTo>
                      <a:pt x="1841" y="6054"/>
                      <a:pt x="1844" y="6053"/>
                      <a:pt x="1847" y="6051"/>
                    </a:cubicBezTo>
                    <a:cubicBezTo>
                      <a:pt x="2068" y="6015"/>
                      <a:pt x="2146" y="5777"/>
                      <a:pt x="2191" y="5584"/>
                    </a:cubicBezTo>
                    <a:cubicBezTo>
                      <a:pt x="2260" y="5293"/>
                      <a:pt x="2269" y="4985"/>
                      <a:pt x="2279" y="4688"/>
                    </a:cubicBezTo>
                    <a:cubicBezTo>
                      <a:pt x="2279" y="4672"/>
                      <a:pt x="2272" y="4639"/>
                      <a:pt x="2281" y="4639"/>
                    </a:cubicBezTo>
                    <a:cubicBezTo>
                      <a:pt x="2282" y="4639"/>
                      <a:pt x="2285" y="4641"/>
                      <a:pt x="2288" y="4643"/>
                    </a:cubicBezTo>
                    <a:cubicBezTo>
                      <a:pt x="2340" y="4669"/>
                      <a:pt x="2385" y="4696"/>
                      <a:pt x="2438" y="4721"/>
                    </a:cubicBezTo>
                    <a:cubicBezTo>
                      <a:pt x="2516" y="4774"/>
                      <a:pt x="2596" y="4837"/>
                      <a:pt x="2665" y="4899"/>
                    </a:cubicBezTo>
                    <a:cubicBezTo>
                      <a:pt x="2815" y="5013"/>
                      <a:pt x="2955" y="5127"/>
                      <a:pt x="3113" y="5232"/>
                    </a:cubicBezTo>
                    <a:cubicBezTo>
                      <a:pt x="3311" y="5358"/>
                      <a:pt x="3516" y="5435"/>
                      <a:pt x="3734" y="5435"/>
                    </a:cubicBezTo>
                    <a:cubicBezTo>
                      <a:pt x="3818" y="5435"/>
                      <a:pt x="3904" y="5424"/>
                      <a:pt x="3993" y="5399"/>
                    </a:cubicBezTo>
                    <a:cubicBezTo>
                      <a:pt x="4010" y="5399"/>
                      <a:pt x="4010" y="5373"/>
                      <a:pt x="4001" y="5365"/>
                    </a:cubicBezTo>
                    <a:cubicBezTo>
                      <a:pt x="3632" y="5021"/>
                      <a:pt x="3263" y="4688"/>
                      <a:pt x="2965" y="4282"/>
                    </a:cubicBezTo>
                    <a:lnTo>
                      <a:pt x="2965" y="4282"/>
                    </a:lnTo>
                    <a:cubicBezTo>
                      <a:pt x="3172" y="4412"/>
                      <a:pt x="3394" y="4470"/>
                      <a:pt x="3618" y="4470"/>
                    </a:cubicBezTo>
                    <a:cubicBezTo>
                      <a:pt x="4423" y="4470"/>
                      <a:pt x="5252" y="3730"/>
                      <a:pt x="5479" y="2972"/>
                    </a:cubicBezTo>
                    <a:cubicBezTo>
                      <a:pt x="5485" y="2958"/>
                      <a:pt x="5475" y="2944"/>
                      <a:pt x="5462" y="2944"/>
                    </a:cubicBezTo>
                    <a:cubicBezTo>
                      <a:pt x="5459" y="2944"/>
                      <a:pt x="5456" y="2945"/>
                      <a:pt x="5453" y="2947"/>
                    </a:cubicBezTo>
                    <a:cubicBezTo>
                      <a:pt x="5075" y="3086"/>
                      <a:pt x="4696" y="3272"/>
                      <a:pt x="4301" y="3350"/>
                    </a:cubicBezTo>
                    <a:cubicBezTo>
                      <a:pt x="4204" y="3368"/>
                      <a:pt x="4108" y="3376"/>
                      <a:pt x="4015" y="3376"/>
                    </a:cubicBezTo>
                    <a:cubicBezTo>
                      <a:pt x="3776" y="3376"/>
                      <a:pt x="3548" y="3320"/>
                      <a:pt x="3334" y="3219"/>
                    </a:cubicBezTo>
                    <a:cubicBezTo>
                      <a:pt x="3307" y="3191"/>
                      <a:pt x="3282" y="3158"/>
                      <a:pt x="3246" y="3130"/>
                    </a:cubicBezTo>
                    <a:cubicBezTo>
                      <a:pt x="3282" y="3096"/>
                      <a:pt x="3315" y="3052"/>
                      <a:pt x="3343" y="3008"/>
                    </a:cubicBezTo>
                    <a:cubicBezTo>
                      <a:pt x="3545" y="2736"/>
                      <a:pt x="3746" y="2463"/>
                      <a:pt x="3968" y="2200"/>
                    </a:cubicBezTo>
                    <a:cubicBezTo>
                      <a:pt x="4398" y="1653"/>
                      <a:pt x="4864" y="1125"/>
                      <a:pt x="5329" y="598"/>
                    </a:cubicBezTo>
                    <a:cubicBezTo>
                      <a:pt x="5339" y="589"/>
                      <a:pt x="5339" y="572"/>
                      <a:pt x="5329" y="564"/>
                    </a:cubicBezTo>
                    <a:cubicBezTo>
                      <a:pt x="5192" y="399"/>
                      <a:pt x="5003" y="0"/>
                      <a:pt x="47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2" name="Google Shape;1202;p35"/>
            <p:cNvGrpSpPr/>
            <p:nvPr/>
          </p:nvGrpSpPr>
          <p:grpSpPr>
            <a:xfrm rot="-3328444">
              <a:off x="6714521" y="2581345"/>
              <a:ext cx="1414740" cy="712194"/>
              <a:chOff x="4328748" y="3763637"/>
              <a:chExt cx="1414688" cy="712168"/>
            </a:xfrm>
          </p:grpSpPr>
          <p:sp>
            <p:nvSpPr>
              <p:cNvPr id="1203" name="Google Shape;1203;p35"/>
              <p:cNvSpPr/>
              <p:nvPr/>
            </p:nvSpPr>
            <p:spPr>
              <a:xfrm>
                <a:off x="5250922" y="3850819"/>
                <a:ext cx="492514" cy="216294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2079" extrusionOk="0">
                    <a:moveTo>
                      <a:pt x="3605" y="0"/>
                    </a:moveTo>
                    <a:cubicBezTo>
                      <a:pt x="3421" y="0"/>
                      <a:pt x="3209" y="48"/>
                      <a:pt x="2974" y="162"/>
                    </a:cubicBezTo>
                    <a:cubicBezTo>
                      <a:pt x="1786" y="723"/>
                      <a:pt x="0" y="2078"/>
                      <a:pt x="0" y="2078"/>
                    </a:cubicBezTo>
                    <a:cubicBezTo>
                      <a:pt x="1127" y="1884"/>
                      <a:pt x="2182" y="1947"/>
                      <a:pt x="3693" y="1506"/>
                    </a:cubicBezTo>
                    <a:cubicBezTo>
                      <a:pt x="4733" y="1192"/>
                      <a:pt x="4517" y="0"/>
                      <a:pt x="36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5"/>
              <p:cNvSpPr/>
              <p:nvPr/>
            </p:nvSpPr>
            <p:spPr>
              <a:xfrm>
                <a:off x="5244472" y="4049841"/>
                <a:ext cx="422600" cy="123180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1184" extrusionOk="0">
                    <a:moveTo>
                      <a:pt x="943" y="0"/>
                    </a:moveTo>
                    <a:cubicBezTo>
                      <a:pt x="400" y="0"/>
                      <a:pt x="1" y="24"/>
                      <a:pt x="1" y="24"/>
                    </a:cubicBezTo>
                    <a:cubicBezTo>
                      <a:pt x="1726" y="312"/>
                      <a:pt x="2906" y="1183"/>
                      <a:pt x="3488" y="1183"/>
                    </a:cubicBezTo>
                    <a:cubicBezTo>
                      <a:pt x="3674" y="1183"/>
                      <a:pt x="3799" y="1094"/>
                      <a:pt x="3861" y="868"/>
                    </a:cubicBezTo>
                    <a:cubicBezTo>
                      <a:pt x="4062" y="117"/>
                      <a:pt x="2149" y="0"/>
                      <a:pt x="9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5"/>
              <p:cNvSpPr/>
              <p:nvPr/>
            </p:nvSpPr>
            <p:spPr>
              <a:xfrm>
                <a:off x="5259245" y="3763637"/>
                <a:ext cx="298276" cy="305246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934" extrusionOk="0">
                    <a:moveTo>
                      <a:pt x="1915" y="0"/>
                    </a:moveTo>
                    <a:cubicBezTo>
                      <a:pt x="1386" y="0"/>
                      <a:pt x="1185" y="1543"/>
                      <a:pt x="0" y="2933"/>
                    </a:cubicBezTo>
                    <a:cubicBezTo>
                      <a:pt x="0" y="2933"/>
                      <a:pt x="2866" y="639"/>
                      <a:pt x="2180" y="112"/>
                    </a:cubicBezTo>
                    <a:cubicBezTo>
                      <a:pt x="2081" y="35"/>
                      <a:pt x="1994" y="0"/>
                      <a:pt x="19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5"/>
              <p:cNvSpPr/>
              <p:nvPr/>
            </p:nvSpPr>
            <p:spPr>
              <a:xfrm>
                <a:off x="4328748" y="3897356"/>
                <a:ext cx="1056813" cy="578449"/>
              </a:xfrm>
              <a:custGeom>
                <a:avLst/>
                <a:gdLst/>
                <a:ahLst/>
                <a:cxnLst/>
                <a:rect l="l" t="t" r="r" b="b"/>
                <a:pathLst>
                  <a:path w="10158" h="5560" extrusionOk="0">
                    <a:moveTo>
                      <a:pt x="8011" y="0"/>
                    </a:moveTo>
                    <a:cubicBezTo>
                      <a:pt x="7853" y="0"/>
                      <a:pt x="7692" y="30"/>
                      <a:pt x="7537" y="92"/>
                    </a:cubicBezTo>
                    <a:cubicBezTo>
                      <a:pt x="4627" y="1234"/>
                      <a:pt x="2041" y="3072"/>
                      <a:pt x="1" y="5437"/>
                    </a:cubicBezTo>
                    <a:cubicBezTo>
                      <a:pt x="719" y="5519"/>
                      <a:pt x="1439" y="5560"/>
                      <a:pt x="2158" y="5560"/>
                    </a:cubicBezTo>
                    <a:cubicBezTo>
                      <a:pt x="4549" y="5560"/>
                      <a:pt x="6927" y="5112"/>
                      <a:pt x="9164" y="4232"/>
                    </a:cubicBezTo>
                    <a:cubicBezTo>
                      <a:pt x="9822" y="3969"/>
                      <a:pt x="10158" y="3222"/>
                      <a:pt x="9894" y="2563"/>
                    </a:cubicBezTo>
                    <a:lnTo>
                      <a:pt x="9208" y="822"/>
                    </a:lnTo>
                    <a:cubicBezTo>
                      <a:pt x="9007" y="311"/>
                      <a:pt x="8522" y="0"/>
                      <a:pt x="80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5"/>
              <p:cNvSpPr/>
              <p:nvPr/>
            </p:nvSpPr>
            <p:spPr>
              <a:xfrm>
                <a:off x="4328748" y="3965396"/>
                <a:ext cx="1029451" cy="504894"/>
              </a:xfrm>
              <a:custGeom>
                <a:avLst/>
                <a:gdLst/>
                <a:ahLst/>
                <a:cxnLst/>
                <a:rect l="l" t="t" r="r" b="b"/>
                <a:pathLst>
                  <a:path w="9895" h="4853" extrusionOk="0">
                    <a:moveTo>
                      <a:pt x="8262" y="1"/>
                    </a:moveTo>
                    <a:cubicBezTo>
                      <a:pt x="8106" y="1"/>
                      <a:pt x="7947" y="29"/>
                      <a:pt x="7792" y="88"/>
                    </a:cubicBezTo>
                    <a:cubicBezTo>
                      <a:pt x="4882" y="1232"/>
                      <a:pt x="2041" y="2418"/>
                      <a:pt x="1" y="4783"/>
                    </a:cubicBezTo>
                    <a:cubicBezTo>
                      <a:pt x="413" y="4830"/>
                      <a:pt x="821" y="4852"/>
                      <a:pt x="1226" y="4852"/>
                    </a:cubicBezTo>
                    <a:cubicBezTo>
                      <a:pt x="3874" y="4852"/>
                      <a:pt x="6385" y="3920"/>
                      <a:pt x="8909" y="2928"/>
                    </a:cubicBezTo>
                    <a:cubicBezTo>
                      <a:pt x="9569" y="2665"/>
                      <a:pt x="9894" y="1918"/>
                      <a:pt x="9639" y="1249"/>
                    </a:cubicBezTo>
                    <a:lnTo>
                      <a:pt x="9464" y="818"/>
                    </a:lnTo>
                    <a:cubicBezTo>
                      <a:pt x="9267" y="310"/>
                      <a:pt x="8780" y="1"/>
                      <a:pt x="8262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5"/>
              <p:cNvSpPr/>
              <p:nvPr/>
            </p:nvSpPr>
            <p:spPr>
              <a:xfrm>
                <a:off x="5098829" y="3909375"/>
                <a:ext cx="179257" cy="41469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205" extrusionOk="0">
                    <a:moveTo>
                      <a:pt x="184" y="0"/>
                    </a:moveTo>
                    <a:lnTo>
                      <a:pt x="0" y="70"/>
                    </a:lnTo>
                    <a:lnTo>
                      <a:pt x="1627" y="4204"/>
                    </a:lnTo>
                    <a:lnTo>
                      <a:pt x="1811" y="4132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5"/>
              <p:cNvSpPr/>
              <p:nvPr/>
            </p:nvSpPr>
            <p:spPr>
              <a:xfrm>
                <a:off x="4933202" y="3987925"/>
                <a:ext cx="179257" cy="414693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986" extrusionOk="0">
                    <a:moveTo>
                      <a:pt x="184" y="1"/>
                    </a:moveTo>
                    <a:lnTo>
                      <a:pt x="1" y="73"/>
                    </a:lnTo>
                    <a:lnTo>
                      <a:pt x="1539" y="3985"/>
                    </a:lnTo>
                    <a:lnTo>
                      <a:pt x="1723" y="3916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5"/>
              <p:cNvSpPr/>
              <p:nvPr/>
            </p:nvSpPr>
            <p:spPr>
              <a:xfrm>
                <a:off x="4774027" y="4082390"/>
                <a:ext cx="157305" cy="359450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3455" extrusionOk="0">
                    <a:moveTo>
                      <a:pt x="184" y="0"/>
                    </a:moveTo>
                    <a:lnTo>
                      <a:pt x="1" y="70"/>
                    </a:lnTo>
                    <a:lnTo>
                      <a:pt x="1328" y="3455"/>
                    </a:lnTo>
                    <a:lnTo>
                      <a:pt x="1512" y="3385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5"/>
              <p:cNvSpPr/>
              <p:nvPr/>
            </p:nvSpPr>
            <p:spPr>
              <a:xfrm>
                <a:off x="4621303" y="4192981"/>
                <a:ext cx="122556" cy="27081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03" extrusionOk="0">
                    <a:moveTo>
                      <a:pt x="184" y="1"/>
                    </a:moveTo>
                    <a:lnTo>
                      <a:pt x="0" y="71"/>
                    </a:lnTo>
                    <a:lnTo>
                      <a:pt x="994" y="2603"/>
                    </a:lnTo>
                    <a:lnTo>
                      <a:pt x="1178" y="2533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5"/>
              <p:cNvSpPr/>
              <p:nvPr/>
            </p:nvSpPr>
            <p:spPr>
              <a:xfrm>
                <a:off x="4476589" y="4302562"/>
                <a:ext cx="101223" cy="172113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362" extrusionOk="0">
                    <a:moveTo>
                      <a:pt x="178" y="1"/>
                    </a:moveTo>
                    <a:lnTo>
                      <a:pt x="0" y="70"/>
                    </a:lnTo>
                    <a:lnTo>
                      <a:pt x="503" y="1362"/>
                    </a:lnTo>
                    <a:lnTo>
                      <a:pt x="686" y="129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3" name="Google Shape;1213;p35"/>
            <p:cNvGrpSpPr/>
            <p:nvPr/>
          </p:nvGrpSpPr>
          <p:grpSpPr>
            <a:xfrm rot="-1763151" flipH="1">
              <a:off x="5523771" y="2272487"/>
              <a:ext cx="1098558" cy="1602630"/>
              <a:chOff x="665608" y="454642"/>
              <a:chExt cx="1236069" cy="1803238"/>
            </a:xfrm>
          </p:grpSpPr>
          <p:sp>
            <p:nvSpPr>
              <p:cNvPr id="1214" name="Google Shape;1214;p35"/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5"/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5"/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7" name="Google Shape;1217;p35"/>
            <p:cNvGrpSpPr/>
            <p:nvPr/>
          </p:nvGrpSpPr>
          <p:grpSpPr>
            <a:xfrm rot="6666068">
              <a:off x="7355944" y="2146372"/>
              <a:ext cx="1667466" cy="1234665"/>
              <a:chOff x="481932" y="647801"/>
              <a:chExt cx="2743663" cy="2031527"/>
            </a:xfrm>
          </p:grpSpPr>
          <p:sp>
            <p:nvSpPr>
              <p:cNvPr id="1218" name="Google Shape;1218;p35"/>
              <p:cNvSpPr/>
              <p:nvPr/>
            </p:nvSpPr>
            <p:spPr>
              <a:xfrm>
                <a:off x="1915132" y="1365789"/>
                <a:ext cx="617237" cy="727008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4192" extrusionOk="0">
                    <a:moveTo>
                      <a:pt x="3517" y="1"/>
                    </a:moveTo>
                    <a:cubicBezTo>
                      <a:pt x="3512" y="1"/>
                      <a:pt x="3507" y="2"/>
                      <a:pt x="3502" y="4"/>
                    </a:cubicBezTo>
                    <a:cubicBezTo>
                      <a:pt x="3483" y="23"/>
                      <a:pt x="3466" y="40"/>
                      <a:pt x="3441" y="57"/>
                    </a:cubicBezTo>
                    <a:cubicBezTo>
                      <a:pt x="3441" y="49"/>
                      <a:pt x="3422" y="40"/>
                      <a:pt x="3413" y="40"/>
                    </a:cubicBezTo>
                    <a:cubicBezTo>
                      <a:pt x="2947" y="182"/>
                      <a:pt x="2508" y="382"/>
                      <a:pt x="2033" y="498"/>
                    </a:cubicBezTo>
                    <a:cubicBezTo>
                      <a:pt x="1636" y="593"/>
                      <a:pt x="1233" y="673"/>
                      <a:pt x="845" y="823"/>
                    </a:cubicBezTo>
                    <a:cubicBezTo>
                      <a:pt x="617" y="910"/>
                      <a:pt x="292" y="1079"/>
                      <a:pt x="231" y="1351"/>
                    </a:cubicBezTo>
                    <a:cubicBezTo>
                      <a:pt x="204" y="1462"/>
                      <a:pt x="237" y="1607"/>
                      <a:pt x="385" y="1607"/>
                    </a:cubicBezTo>
                    <a:cubicBezTo>
                      <a:pt x="389" y="1607"/>
                      <a:pt x="393" y="1606"/>
                      <a:pt x="398" y="1606"/>
                    </a:cubicBezTo>
                    <a:cubicBezTo>
                      <a:pt x="621" y="1606"/>
                      <a:pt x="820" y="1403"/>
                      <a:pt x="1035" y="1403"/>
                    </a:cubicBezTo>
                    <a:cubicBezTo>
                      <a:pt x="1039" y="1403"/>
                      <a:pt x="1043" y="1403"/>
                      <a:pt x="1048" y="1404"/>
                    </a:cubicBezTo>
                    <a:cubicBezTo>
                      <a:pt x="1048" y="1404"/>
                      <a:pt x="723" y="1667"/>
                      <a:pt x="697" y="1684"/>
                    </a:cubicBezTo>
                    <a:cubicBezTo>
                      <a:pt x="581" y="1773"/>
                      <a:pt x="476" y="1878"/>
                      <a:pt x="389" y="1992"/>
                    </a:cubicBezTo>
                    <a:cubicBezTo>
                      <a:pt x="222" y="2203"/>
                      <a:pt x="1" y="2503"/>
                      <a:pt x="45" y="2792"/>
                    </a:cubicBezTo>
                    <a:cubicBezTo>
                      <a:pt x="53" y="2880"/>
                      <a:pt x="90" y="3091"/>
                      <a:pt x="214" y="3091"/>
                    </a:cubicBezTo>
                    <a:cubicBezTo>
                      <a:pt x="227" y="3091"/>
                      <a:pt x="241" y="3088"/>
                      <a:pt x="256" y="3083"/>
                    </a:cubicBezTo>
                    <a:cubicBezTo>
                      <a:pt x="512" y="2995"/>
                      <a:pt x="697" y="2661"/>
                      <a:pt x="889" y="2493"/>
                    </a:cubicBezTo>
                    <a:cubicBezTo>
                      <a:pt x="993" y="2401"/>
                      <a:pt x="1041" y="2367"/>
                      <a:pt x="1055" y="2367"/>
                    </a:cubicBezTo>
                    <a:cubicBezTo>
                      <a:pt x="1083" y="2367"/>
                      <a:pt x="992" y="2489"/>
                      <a:pt x="934" y="2581"/>
                    </a:cubicBezTo>
                    <a:cubicBezTo>
                      <a:pt x="872" y="2695"/>
                      <a:pt x="792" y="2801"/>
                      <a:pt x="731" y="2915"/>
                    </a:cubicBezTo>
                    <a:cubicBezTo>
                      <a:pt x="573" y="3189"/>
                      <a:pt x="336" y="4042"/>
                      <a:pt x="792" y="4172"/>
                    </a:cubicBezTo>
                    <a:cubicBezTo>
                      <a:pt x="840" y="4185"/>
                      <a:pt x="884" y="4191"/>
                      <a:pt x="926" y="4191"/>
                    </a:cubicBezTo>
                    <a:cubicBezTo>
                      <a:pt x="1375" y="4191"/>
                      <a:pt x="1518" y="3508"/>
                      <a:pt x="1558" y="3178"/>
                    </a:cubicBezTo>
                    <a:cubicBezTo>
                      <a:pt x="1584" y="2978"/>
                      <a:pt x="1603" y="2756"/>
                      <a:pt x="1681" y="2564"/>
                    </a:cubicBezTo>
                    <a:cubicBezTo>
                      <a:pt x="1700" y="2512"/>
                      <a:pt x="1725" y="2467"/>
                      <a:pt x="1752" y="2423"/>
                    </a:cubicBezTo>
                    <a:cubicBezTo>
                      <a:pt x="1776" y="2379"/>
                      <a:pt x="1796" y="2363"/>
                      <a:pt x="1811" y="2363"/>
                    </a:cubicBezTo>
                    <a:cubicBezTo>
                      <a:pt x="1852" y="2363"/>
                      <a:pt x="1866" y="2480"/>
                      <a:pt x="1866" y="2537"/>
                    </a:cubicBezTo>
                    <a:cubicBezTo>
                      <a:pt x="1875" y="2881"/>
                      <a:pt x="1805" y="3242"/>
                      <a:pt x="1892" y="3575"/>
                    </a:cubicBezTo>
                    <a:cubicBezTo>
                      <a:pt x="1944" y="3750"/>
                      <a:pt x="2025" y="3953"/>
                      <a:pt x="2227" y="3989"/>
                    </a:cubicBezTo>
                    <a:cubicBezTo>
                      <a:pt x="2241" y="3992"/>
                      <a:pt x="2254" y="3993"/>
                      <a:pt x="2268" y="3993"/>
                    </a:cubicBezTo>
                    <a:cubicBezTo>
                      <a:pt x="2413" y="3993"/>
                      <a:pt x="2556" y="3836"/>
                      <a:pt x="2597" y="3717"/>
                    </a:cubicBezTo>
                    <a:cubicBezTo>
                      <a:pt x="2692" y="3425"/>
                      <a:pt x="2578" y="3136"/>
                      <a:pt x="2525" y="2845"/>
                    </a:cubicBezTo>
                    <a:cubicBezTo>
                      <a:pt x="2491" y="2687"/>
                      <a:pt x="2438" y="2520"/>
                      <a:pt x="2438" y="2345"/>
                    </a:cubicBezTo>
                    <a:cubicBezTo>
                      <a:pt x="2413" y="2205"/>
                      <a:pt x="2437" y="2135"/>
                      <a:pt x="2508" y="2135"/>
                    </a:cubicBezTo>
                    <a:cubicBezTo>
                      <a:pt x="2536" y="2135"/>
                      <a:pt x="2571" y="2146"/>
                      <a:pt x="2613" y="2168"/>
                    </a:cubicBezTo>
                    <a:cubicBezTo>
                      <a:pt x="2622" y="2195"/>
                      <a:pt x="2622" y="2220"/>
                      <a:pt x="2622" y="2248"/>
                    </a:cubicBezTo>
                    <a:cubicBezTo>
                      <a:pt x="2630" y="2309"/>
                      <a:pt x="2630" y="2370"/>
                      <a:pt x="2639" y="2440"/>
                    </a:cubicBezTo>
                    <a:cubicBezTo>
                      <a:pt x="2649" y="2593"/>
                      <a:pt x="2822" y="2757"/>
                      <a:pt x="2977" y="2757"/>
                    </a:cubicBezTo>
                    <a:cubicBezTo>
                      <a:pt x="2982" y="2757"/>
                      <a:pt x="2986" y="2757"/>
                      <a:pt x="2991" y="2756"/>
                    </a:cubicBezTo>
                    <a:cubicBezTo>
                      <a:pt x="3158" y="2739"/>
                      <a:pt x="3219" y="2459"/>
                      <a:pt x="3211" y="2326"/>
                    </a:cubicBezTo>
                    <a:cubicBezTo>
                      <a:pt x="3202" y="1965"/>
                      <a:pt x="3061" y="1640"/>
                      <a:pt x="3061" y="1279"/>
                    </a:cubicBezTo>
                    <a:cubicBezTo>
                      <a:pt x="3061" y="823"/>
                      <a:pt x="3166" y="357"/>
                      <a:pt x="3536" y="57"/>
                    </a:cubicBezTo>
                    <a:cubicBezTo>
                      <a:pt x="3559" y="36"/>
                      <a:pt x="3543" y="1"/>
                      <a:pt x="35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5"/>
              <p:cNvSpPr/>
              <p:nvPr/>
            </p:nvSpPr>
            <p:spPr>
              <a:xfrm>
                <a:off x="1987798" y="1409839"/>
                <a:ext cx="479534" cy="565547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3261" extrusionOk="0">
                    <a:moveTo>
                      <a:pt x="2742" y="0"/>
                    </a:moveTo>
                    <a:cubicBezTo>
                      <a:pt x="2738" y="0"/>
                      <a:pt x="2734" y="2"/>
                      <a:pt x="2730" y="6"/>
                    </a:cubicBezTo>
                    <a:cubicBezTo>
                      <a:pt x="2555" y="139"/>
                      <a:pt x="2389" y="278"/>
                      <a:pt x="2220" y="419"/>
                    </a:cubicBezTo>
                    <a:cubicBezTo>
                      <a:pt x="1597" y="639"/>
                      <a:pt x="875" y="481"/>
                      <a:pt x="304" y="842"/>
                    </a:cubicBezTo>
                    <a:cubicBezTo>
                      <a:pt x="281" y="849"/>
                      <a:pt x="292" y="879"/>
                      <a:pt x="313" y="879"/>
                    </a:cubicBezTo>
                    <a:cubicBezTo>
                      <a:pt x="315" y="879"/>
                      <a:pt x="318" y="878"/>
                      <a:pt x="320" y="877"/>
                    </a:cubicBezTo>
                    <a:cubicBezTo>
                      <a:pt x="664" y="736"/>
                      <a:pt x="1017" y="675"/>
                      <a:pt x="1386" y="639"/>
                    </a:cubicBezTo>
                    <a:cubicBezTo>
                      <a:pt x="1597" y="614"/>
                      <a:pt x="1861" y="622"/>
                      <a:pt x="2080" y="542"/>
                    </a:cubicBezTo>
                    <a:lnTo>
                      <a:pt x="2080" y="542"/>
                    </a:lnTo>
                    <a:cubicBezTo>
                      <a:pt x="1834" y="772"/>
                      <a:pt x="1597" y="1008"/>
                      <a:pt x="1403" y="1280"/>
                    </a:cubicBezTo>
                    <a:cubicBezTo>
                      <a:pt x="1217" y="1413"/>
                      <a:pt x="973" y="1492"/>
                      <a:pt x="787" y="1597"/>
                    </a:cubicBezTo>
                    <a:cubicBezTo>
                      <a:pt x="489" y="1764"/>
                      <a:pt x="206" y="1949"/>
                      <a:pt x="14" y="2230"/>
                    </a:cubicBezTo>
                    <a:cubicBezTo>
                      <a:pt x="1" y="2250"/>
                      <a:pt x="11" y="2268"/>
                      <a:pt x="24" y="2268"/>
                    </a:cubicBezTo>
                    <a:cubicBezTo>
                      <a:pt x="29" y="2268"/>
                      <a:pt x="35" y="2265"/>
                      <a:pt x="40" y="2258"/>
                    </a:cubicBezTo>
                    <a:cubicBezTo>
                      <a:pt x="348" y="1933"/>
                      <a:pt x="709" y="1703"/>
                      <a:pt x="1112" y="1511"/>
                    </a:cubicBezTo>
                    <a:cubicBezTo>
                      <a:pt x="1175" y="1475"/>
                      <a:pt x="1245" y="1447"/>
                      <a:pt x="1314" y="1413"/>
                    </a:cubicBezTo>
                    <a:lnTo>
                      <a:pt x="1314" y="1413"/>
                    </a:lnTo>
                    <a:cubicBezTo>
                      <a:pt x="954" y="1975"/>
                      <a:pt x="690" y="2591"/>
                      <a:pt x="498" y="3233"/>
                    </a:cubicBezTo>
                    <a:cubicBezTo>
                      <a:pt x="492" y="3250"/>
                      <a:pt x="505" y="3260"/>
                      <a:pt x="519" y="3260"/>
                    </a:cubicBezTo>
                    <a:cubicBezTo>
                      <a:pt x="527" y="3260"/>
                      <a:pt x="535" y="3257"/>
                      <a:pt x="542" y="3252"/>
                    </a:cubicBezTo>
                    <a:cubicBezTo>
                      <a:pt x="848" y="2635"/>
                      <a:pt x="1042" y="1958"/>
                      <a:pt x="1447" y="1386"/>
                    </a:cubicBezTo>
                    <a:cubicBezTo>
                      <a:pt x="1473" y="1352"/>
                      <a:pt x="1509" y="1308"/>
                      <a:pt x="1534" y="1272"/>
                    </a:cubicBezTo>
                    <a:lnTo>
                      <a:pt x="1534" y="1272"/>
                    </a:lnTo>
                    <a:cubicBezTo>
                      <a:pt x="1481" y="1492"/>
                      <a:pt x="1509" y="1722"/>
                      <a:pt x="1553" y="1975"/>
                    </a:cubicBezTo>
                    <a:cubicBezTo>
                      <a:pt x="1623" y="2372"/>
                      <a:pt x="1720" y="2777"/>
                      <a:pt x="1728" y="3180"/>
                    </a:cubicBezTo>
                    <a:cubicBezTo>
                      <a:pt x="1733" y="3190"/>
                      <a:pt x="1743" y="3197"/>
                      <a:pt x="1753" y="3197"/>
                    </a:cubicBezTo>
                    <a:cubicBezTo>
                      <a:pt x="1761" y="3197"/>
                      <a:pt x="1769" y="3192"/>
                      <a:pt x="1772" y="3180"/>
                    </a:cubicBezTo>
                    <a:cubicBezTo>
                      <a:pt x="1825" y="2513"/>
                      <a:pt x="1428" y="1800"/>
                      <a:pt x="1631" y="1141"/>
                    </a:cubicBezTo>
                    <a:cubicBezTo>
                      <a:pt x="1772" y="964"/>
                      <a:pt x="1914" y="797"/>
                      <a:pt x="2080" y="639"/>
                    </a:cubicBezTo>
                    <a:cubicBezTo>
                      <a:pt x="2133" y="586"/>
                      <a:pt x="2186" y="533"/>
                      <a:pt x="2239" y="489"/>
                    </a:cubicBezTo>
                    <a:lnTo>
                      <a:pt x="2239" y="489"/>
                    </a:lnTo>
                    <a:cubicBezTo>
                      <a:pt x="2106" y="858"/>
                      <a:pt x="2361" y="1325"/>
                      <a:pt x="2397" y="1686"/>
                    </a:cubicBezTo>
                    <a:cubicBezTo>
                      <a:pt x="2401" y="1694"/>
                      <a:pt x="2410" y="1698"/>
                      <a:pt x="2417" y="1698"/>
                    </a:cubicBezTo>
                    <a:cubicBezTo>
                      <a:pt x="2424" y="1698"/>
                      <a:pt x="2431" y="1694"/>
                      <a:pt x="2431" y="1686"/>
                    </a:cubicBezTo>
                    <a:cubicBezTo>
                      <a:pt x="2431" y="1264"/>
                      <a:pt x="2159" y="814"/>
                      <a:pt x="2336" y="411"/>
                    </a:cubicBezTo>
                    <a:cubicBezTo>
                      <a:pt x="2484" y="286"/>
                      <a:pt x="2633" y="173"/>
                      <a:pt x="2758" y="33"/>
                    </a:cubicBezTo>
                    <a:cubicBezTo>
                      <a:pt x="2764" y="19"/>
                      <a:pt x="2755" y="0"/>
                      <a:pt x="27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5"/>
              <p:cNvSpPr/>
              <p:nvPr/>
            </p:nvSpPr>
            <p:spPr>
              <a:xfrm>
                <a:off x="806587" y="647801"/>
                <a:ext cx="1550638" cy="994433"/>
              </a:xfrm>
              <a:custGeom>
                <a:avLst/>
                <a:gdLst/>
                <a:ahLst/>
                <a:cxnLst/>
                <a:rect l="l" t="t" r="r" b="b"/>
                <a:pathLst>
                  <a:path w="8941" h="5734" extrusionOk="0">
                    <a:moveTo>
                      <a:pt x="3951" y="1"/>
                    </a:moveTo>
                    <a:cubicBezTo>
                      <a:pt x="3822" y="1"/>
                      <a:pt x="3694" y="36"/>
                      <a:pt x="3571" y="118"/>
                    </a:cubicBezTo>
                    <a:cubicBezTo>
                      <a:pt x="3141" y="407"/>
                      <a:pt x="3352" y="873"/>
                      <a:pt x="3677" y="1112"/>
                    </a:cubicBezTo>
                    <a:cubicBezTo>
                      <a:pt x="3863" y="1241"/>
                      <a:pt x="4327" y="1866"/>
                      <a:pt x="4220" y="1866"/>
                    </a:cubicBezTo>
                    <a:cubicBezTo>
                      <a:pt x="4196" y="1866"/>
                      <a:pt x="4144" y="1835"/>
                      <a:pt x="4055" y="1762"/>
                    </a:cubicBezTo>
                    <a:cubicBezTo>
                      <a:pt x="3799" y="1559"/>
                      <a:pt x="3360" y="1409"/>
                      <a:pt x="3052" y="1314"/>
                    </a:cubicBezTo>
                    <a:cubicBezTo>
                      <a:pt x="2639" y="1180"/>
                      <a:pt x="2178" y="1072"/>
                      <a:pt x="1725" y="1072"/>
                    </a:cubicBezTo>
                    <a:cubicBezTo>
                      <a:pt x="1293" y="1072"/>
                      <a:pt x="868" y="1171"/>
                      <a:pt x="503" y="1437"/>
                    </a:cubicBezTo>
                    <a:cubicBezTo>
                      <a:pt x="361" y="1534"/>
                      <a:pt x="1" y="1842"/>
                      <a:pt x="326" y="2000"/>
                    </a:cubicBezTo>
                    <a:cubicBezTo>
                      <a:pt x="608" y="2140"/>
                      <a:pt x="897" y="2211"/>
                      <a:pt x="1206" y="2273"/>
                    </a:cubicBezTo>
                    <a:cubicBezTo>
                      <a:pt x="1364" y="2306"/>
                      <a:pt x="2252" y="2431"/>
                      <a:pt x="1619" y="2492"/>
                    </a:cubicBezTo>
                    <a:cubicBezTo>
                      <a:pt x="1003" y="2553"/>
                      <a:pt x="336" y="2747"/>
                      <a:pt x="106" y="3372"/>
                    </a:cubicBezTo>
                    <a:cubicBezTo>
                      <a:pt x="81" y="3459"/>
                      <a:pt x="89" y="3520"/>
                      <a:pt x="150" y="3592"/>
                    </a:cubicBezTo>
                    <a:cubicBezTo>
                      <a:pt x="417" y="3873"/>
                      <a:pt x="752" y="3957"/>
                      <a:pt x="1114" y="3957"/>
                    </a:cubicBezTo>
                    <a:cubicBezTo>
                      <a:pt x="1622" y="3957"/>
                      <a:pt x="2181" y="3791"/>
                      <a:pt x="2674" y="3775"/>
                    </a:cubicBezTo>
                    <a:lnTo>
                      <a:pt x="2674" y="3775"/>
                    </a:lnTo>
                    <a:cubicBezTo>
                      <a:pt x="2235" y="4047"/>
                      <a:pt x="1697" y="4339"/>
                      <a:pt x="1750" y="4883"/>
                    </a:cubicBezTo>
                    <a:cubicBezTo>
                      <a:pt x="1803" y="5430"/>
                      <a:pt x="2041" y="5630"/>
                      <a:pt x="2577" y="5710"/>
                    </a:cubicBezTo>
                    <a:cubicBezTo>
                      <a:pt x="2679" y="5726"/>
                      <a:pt x="2783" y="5733"/>
                      <a:pt x="2889" y="5733"/>
                    </a:cubicBezTo>
                    <a:cubicBezTo>
                      <a:pt x="3605" y="5733"/>
                      <a:pt x="4393" y="5404"/>
                      <a:pt x="5013" y="5174"/>
                    </a:cubicBezTo>
                    <a:cubicBezTo>
                      <a:pt x="6136" y="4765"/>
                      <a:pt x="7176" y="4297"/>
                      <a:pt x="8371" y="4297"/>
                    </a:cubicBezTo>
                    <a:cubicBezTo>
                      <a:pt x="8487" y="4297"/>
                      <a:pt x="8605" y="4302"/>
                      <a:pt x="8725" y="4311"/>
                    </a:cubicBezTo>
                    <a:cubicBezTo>
                      <a:pt x="8728" y="4311"/>
                      <a:pt x="8732" y="4312"/>
                      <a:pt x="8735" y="4312"/>
                    </a:cubicBezTo>
                    <a:cubicBezTo>
                      <a:pt x="8886" y="4312"/>
                      <a:pt x="8940" y="4083"/>
                      <a:pt x="8767" y="4058"/>
                    </a:cubicBezTo>
                    <a:cubicBezTo>
                      <a:pt x="8759" y="4058"/>
                      <a:pt x="8742" y="4058"/>
                      <a:pt x="8733" y="4047"/>
                    </a:cubicBezTo>
                    <a:cubicBezTo>
                      <a:pt x="8725" y="4039"/>
                      <a:pt x="8714" y="4031"/>
                      <a:pt x="8706" y="4022"/>
                    </a:cubicBezTo>
                    <a:cubicBezTo>
                      <a:pt x="6912" y="3372"/>
                      <a:pt x="6121" y="2070"/>
                      <a:pt x="5004" y="646"/>
                    </a:cubicBezTo>
                    <a:cubicBezTo>
                      <a:pt x="4776" y="352"/>
                      <a:pt x="4362" y="1"/>
                      <a:pt x="39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5"/>
              <p:cNvSpPr/>
              <p:nvPr/>
            </p:nvSpPr>
            <p:spPr>
              <a:xfrm>
                <a:off x="895555" y="804579"/>
                <a:ext cx="1518727" cy="649486"/>
              </a:xfrm>
              <a:custGeom>
                <a:avLst/>
                <a:gdLst/>
                <a:ahLst/>
                <a:cxnLst/>
                <a:rect l="l" t="t" r="r" b="b"/>
                <a:pathLst>
                  <a:path w="8757" h="3745" extrusionOk="0">
                    <a:moveTo>
                      <a:pt x="3743" y="1"/>
                    </a:moveTo>
                    <a:cubicBezTo>
                      <a:pt x="3730" y="1"/>
                      <a:pt x="3720" y="26"/>
                      <a:pt x="3736" y="41"/>
                    </a:cubicBezTo>
                    <a:cubicBezTo>
                      <a:pt x="4061" y="330"/>
                      <a:pt x="4413" y="586"/>
                      <a:pt x="4677" y="938"/>
                    </a:cubicBezTo>
                    <a:cubicBezTo>
                      <a:pt x="4905" y="1244"/>
                      <a:pt x="5116" y="1571"/>
                      <a:pt x="5371" y="1852"/>
                    </a:cubicBezTo>
                    <a:cubicBezTo>
                      <a:pt x="5722" y="2238"/>
                      <a:pt x="6057" y="2740"/>
                      <a:pt x="6523" y="3004"/>
                    </a:cubicBezTo>
                    <a:cubicBezTo>
                      <a:pt x="6479" y="2996"/>
                      <a:pt x="6435" y="2985"/>
                      <a:pt x="6391" y="2985"/>
                    </a:cubicBezTo>
                    <a:cubicBezTo>
                      <a:pt x="5627" y="2846"/>
                      <a:pt x="4877" y="2669"/>
                      <a:pt x="4130" y="2468"/>
                    </a:cubicBezTo>
                    <a:cubicBezTo>
                      <a:pt x="3850" y="2335"/>
                      <a:pt x="3611" y="2160"/>
                      <a:pt x="3400" y="1940"/>
                    </a:cubicBezTo>
                    <a:cubicBezTo>
                      <a:pt x="3200" y="1719"/>
                      <a:pt x="3014" y="1491"/>
                      <a:pt x="2767" y="1316"/>
                    </a:cubicBezTo>
                    <a:cubicBezTo>
                      <a:pt x="2311" y="991"/>
                      <a:pt x="1756" y="761"/>
                      <a:pt x="1195" y="727"/>
                    </a:cubicBezTo>
                    <a:cubicBezTo>
                      <a:pt x="1167" y="727"/>
                      <a:pt x="1159" y="761"/>
                      <a:pt x="1184" y="761"/>
                    </a:cubicBezTo>
                    <a:cubicBezTo>
                      <a:pt x="1853" y="938"/>
                      <a:pt x="2514" y="1130"/>
                      <a:pt x="3006" y="1641"/>
                    </a:cubicBezTo>
                    <a:cubicBezTo>
                      <a:pt x="3261" y="1913"/>
                      <a:pt x="3497" y="2204"/>
                      <a:pt x="3805" y="2388"/>
                    </a:cubicBezTo>
                    <a:cubicBezTo>
                      <a:pt x="3253" y="2244"/>
                      <a:pt x="2707" y="2129"/>
                      <a:pt x="2135" y="2129"/>
                    </a:cubicBezTo>
                    <a:cubicBezTo>
                      <a:pt x="2079" y="2129"/>
                      <a:pt x="2023" y="2130"/>
                      <a:pt x="1967" y="2133"/>
                    </a:cubicBezTo>
                    <a:cubicBezTo>
                      <a:pt x="1290" y="2160"/>
                      <a:pt x="657" y="2299"/>
                      <a:pt x="15" y="2510"/>
                    </a:cubicBezTo>
                    <a:cubicBezTo>
                      <a:pt x="0" y="2520"/>
                      <a:pt x="5" y="2548"/>
                      <a:pt x="26" y="2548"/>
                    </a:cubicBezTo>
                    <a:cubicBezTo>
                      <a:pt x="28" y="2548"/>
                      <a:pt x="31" y="2547"/>
                      <a:pt x="34" y="2546"/>
                    </a:cubicBezTo>
                    <a:cubicBezTo>
                      <a:pt x="682" y="2363"/>
                      <a:pt x="1368" y="2228"/>
                      <a:pt x="2051" y="2228"/>
                    </a:cubicBezTo>
                    <a:cubicBezTo>
                      <a:pt x="2090" y="2228"/>
                      <a:pt x="2130" y="2229"/>
                      <a:pt x="2170" y="2230"/>
                    </a:cubicBezTo>
                    <a:cubicBezTo>
                      <a:pt x="2803" y="2246"/>
                      <a:pt x="3400" y="2405"/>
                      <a:pt x="4000" y="2563"/>
                    </a:cubicBezTo>
                    <a:cubicBezTo>
                      <a:pt x="3286" y="2626"/>
                      <a:pt x="2503" y="3188"/>
                      <a:pt x="2028" y="3576"/>
                    </a:cubicBezTo>
                    <a:cubicBezTo>
                      <a:pt x="2015" y="3589"/>
                      <a:pt x="2022" y="3607"/>
                      <a:pt x="2035" y="3607"/>
                    </a:cubicBezTo>
                    <a:cubicBezTo>
                      <a:pt x="2039" y="3607"/>
                      <a:pt x="2043" y="3605"/>
                      <a:pt x="2047" y="3601"/>
                    </a:cubicBezTo>
                    <a:cubicBezTo>
                      <a:pt x="2442" y="3382"/>
                      <a:pt x="2811" y="3110"/>
                      <a:pt x="3225" y="2924"/>
                    </a:cubicBezTo>
                    <a:cubicBezTo>
                      <a:pt x="3436" y="2827"/>
                      <a:pt x="3664" y="2740"/>
                      <a:pt x="3902" y="2704"/>
                    </a:cubicBezTo>
                    <a:cubicBezTo>
                      <a:pt x="4069" y="2679"/>
                      <a:pt x="4244" y="2679"/>
                      <a:pt x="4413" y="2679"/>
                    </a:cubicBezTo>
                    <a:cubicBezTo>
                      <a:pt x="4922" y="2810"/>
                      <a:pt x="5432" y="2915"/>
                      <a:pt x="5943" y="3021"/>
                    </a:cubicBezTo>
                    <a:cubicBezTo>
                      <a:pt x="5669" y="3021"/>
                      <a:pt x="5397" y="3038"/>
                      <a:pt x="5152" y="3091"/>
                    </a:cubicBezTo>
                    <a:cubicBezTo>
                      <a:pt x="4641" y="3215"/>
                      <a:pt x="4183" y="3479"/>
                      <a:pt x="3717" y="3707"/>
                    </a:cubicBezTo>
                    <a:cubicBezTo>
                      <a:pt x="3694" y="3714"/>
                      <a:pt x="3698" y="3744"/>
                      <a:pt x="3719" y="3744"/>
                    </a:cubicBezTo>
                    <a:cubicBezTo>
                      <a:pt x="3722" y="3744"/>
                      <a:pt x="3724" y="3744"/>
                      <a:pt x="3727" y="3743"/>
                    </a:cubicBezTo>
                    <a:cubicBezTo>
                      <a:pt x="4202" y="3618"/>
                      <a:pt x="4624" y="3346"/>
                      <a:pt x="5099" y="3224"/>
                    </a:cubicBezTo>
                    <a:cubicBezTo>
                      <a:pt x="5538" y="3118"/>
                      <a:pt x="5985" y="3143"/>
                      <a:pt x="6435" y="3127"/>
                    </a:cubicBezTo>
                    <a:cubicBezTo>
                      <a:pt x="6532" y="3143"/>
                      <a:pt x="6618" y="3162"/>
                      <a:pt x="6707" y="3179"/>
                    </a:cubicBezTo>
                    <a:cubicBezTo>
                      <a:pt x="7244" y="3289"/>
                      <a:pt x="7818" y="3469"/>
                      <a:pt x="8378" y="3469"/>
                    </a:cubicBezTo>
                    <a:cubicBezTo>
                      <a:pt x="8496" y="3469"/>
                      <a:pt x="8613" y="3461"/>
                      <a:pt x="8729" y="3443"/>
                    </a:cubicBezTo>
                    <a:cubicBezTo>
                      <a:pt x="8756" y="3443"/>
                      <a:pt x="8756" y="3399"/>
                      <a:pt x="8729" y="3399"/>
                    </a:cubicBezTo>
                    <a:cubicBezTo>
                      <a:pt x="8106" y="3329"/>
                      <a:pt x="7498" y="3196"/>
                      <a:pt x="6893" y="3074"/>
                    </a:cubicBezTo>
                    <a:cubicBezTo>
                      <a:pt x="6724" y="3013"/>
                      <a:pt x="6549" y="2960"/>
                      <a:pt x="6418" y="2846"/>
                    </a:cubicBezTo>
                    <a:cubicBezTo>
                      <a:pt x="6249" y="2696"/>
                      <a:pt x="6101" y="2546"/>
                      <a:pt x="5960" y="2379"/>
                    </a:cubicBezTo>
                    <a:cubicBezTo>
                      <a:pt x="5722" y="2099"/>
                      <a:pt x="5458" y="1824"/>
                      <a:pt x="5238" y="1527"/>
                    </a:cubicBezTo>
                    <a:cubicBezTo>
                      <a:pt x="4791" y="947"/>
                      <a:pt x="4413" y="366"/>
                      <a:pt x="3753" y="5"/>
                    </a:cubicBezTo>
                    <a:cubicBezTo>
                      <a:pt x="3749" y="2"/>
                      <a:pt x="3746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5"/>
              <p:cNvSpPr/>
              <p:nvPr/>
            </p:nvSpPr>
            <p:spPr>
              <a:xfrm>
                <a:off x="481932" y="1342376"/>
                <a:ext cx="2743663" cy="1336953"/>
              </a:xfrm>
              <a:custGeom>
                <a:avLst/>
                <a:gdLst/>
                <a:ahLst/>
                <a:cxnLst/>
                <a:rect l="l" t="t" r="r" b="b"/>
                <a:pathLst>
                  <a:path w="15820" h="7709" extrusionOk="0">
                    <a:moveTo>
                      <a:pt x="11327" y="0"/>
                    </a:moveTo>
                    <a:cubicBezTo>
                      <a:pt x="10017" y="0"/>
                      <a:pt x="8668" y="522"/>
                      <a:pt x="7545" y="1247"/>
                    </a:cubicBezTo>
                    <a:cubicBezTo>
                      <a:pt x="7315" y="1285"/>
                      <a:pt x="7095" y="1302"/>
                      <a:pt x="6882" y="1302"/>
                    </a:cubicBezTo>
                    <a:cubicBezTo>
                      <a:pt x="5909" y="1302"/>
                      <a:pt x="5086" y="947"/>
                      <a:pt x="4097" y="614"/>
                    </a:cubicBezTo>
                    <a:cubicBezTo>
                      <a:pt x="3762" y="502"/>
                      <a:pt x="3408" y="445"/>
                      <a:pt x="3056" y="445"/>
                    </a:cubicBezTo>
                    <a:cubicBezTo>
                      <a:pt x="2936" y="445"/>
                      <a:pt x="2818" y="451"/>
                      <a:pt x="2700" y="464"/>
                    </a:cubicBezTo>
                    <a:cubicBezTo>
                      <a:pt x="2558" y="483"/>
                      <a:pt x="1284" y="675"/>
                      <a:pt x="1803" y="1125"/>
                    </a:cubicBezTo>
                    <a:cubicBezTo>
                      <a:pt x="2119" y="1397"/>
                      <a:pt x="2725" y="1275"/>
                      <a:pt x="3113" y="1389"/>
                    </a:cubicBezTo>
                    <a:cubicBezTo>
                      <a:pt x="5004" y="1925"/>
                      <a:pt x="2630" y="1669"/>
                      <a:pt x="2103" y="1864"/>
                    </a:cubicBezTo>
                    <a:cubicBezTo>
                      <a:pt x="1353" y="2144"/>
                      <a:pt x="1" y="3060"/>
                      <a:pt x="246" y="4035"/>
                    </a:cubicBezTo>
                    <a:cubicBezTo>
                      <a:pt x="256" y="4079"/>
                      <a:pt x="298" y="4115"/>
                      <a:pt x="343" y="4124"/>
                    </a:cubicBezTo>
                    <a:cubicBezTo>
                      <a:pt x="382" y="4130"/>
                      <a:pt x="421" y="4132"/>
                      <a:pt x="460" y="4132"/>
                    </a:cubicBezTo>
                    <a:cubicBezTo>
                      <a:pt x="876" y="4132"/>
                      <a:pt x="1241" y="3811"/>
                      <a:pt x="1617" y="3666"/>
                    </a:cubicBezTo>
                    <a:cubicBezTo>
                      <a:pt x="1934" y="3543"/>
                      <a:pt x="2250" y="3419"/>
                      <a:pt x="2577" y="3324"/>
                    </a:cubicBezTo>
                    <a:cubicBezTo>
                      <a:pt x="2691" y="3292"/>
                      <a:pt x="3128" y="3134"/>
                      <a:pt x="3168" y="3134"/>
                    </a:cubicBezTo>
                    <a:cubicBezTo>
                      <a:pt x="3183" y="3134"/>
                      <a:pt x="3136" y="3159"/>
                      <a:pt x="2981" y="3227"/>
                    </a:cubicBezTo>
                    <a:cubicBezTo>
                      <a:pt x="1881" y="3693"/>
                      <a:pt x="898" y="4432"/>
                      <a:pt x="484" y="5582"/>
                    </a:cubicBezTo>
                    <a:cubicBezTo>
                      <a:pt x="292" y="6108"/>
                      <a:pt x="661" y="6617"/>
                      <a:pt x="1201" y="6617"/>
                    </a:cubicBezTo>
                    <a:cubicBezTo>
                      <a:pt x="1231" y="6617"/>
                      <a:pt x="1261" y="6615"/>
                      <a:pt x="1292" y="6612"/>
                    </a:cubicBezTo>
                    <a:cubicBezTo>
                      <a:pt x="2217" y="6515"/>
                      <a:pt x="2989" y="5873"/>
                      <a:pt x="3649" y="5196"/>
                    </a:cubicBezTo>
                    <a:lnTo>
                      <a:pt x="3649" y="5196"/>
                    </a:lnTo>
                    <a:cubicBezTo>
                      <a:pt x="3139" y="5865"/>
                      <a:pt x="2119" y="6392"/>
                      <a:pt x="2136" y="7209"/>
                    </a:cubicBezTo>
                    <a:cubicBezTo>
                      <a:pt x="2148" y="7585"/>
                      <a:pt x="2384" y="7708"/>
                      <a:pt x="2669" y="7708"/>
                    </a:cubicBezTo>
                    <a:cubicBezTo>
                      <a:pt x="2845" y="7708"/>
                      <a:pt x="3039" y="7661"/>
                      <a:pt x="3211" y="7597"/>
                    </a:cubicBezTo>
                    <a:cubicBezTo>
                      <a:pt x="4055" y="7306"/>
                      <a:pt x="5110" y="6848"/>
                      <a:pt x="5690" y="6137"/>
                    </a:cubicBezTo>
                    <a:cubicBezTo>
                      <a:pt x="5857" y="5918"/>
                      <a:pt x="6015" y="5698"/>
                      <a:pt x="6154" y="5468"/>
                    </a:cubicBezTo>
                    <a:lnTo>
                      <a:pt x="6154" y="5468"/>
                    </a:lnTo>
                    <a:cubicBezTo>
                      <a:pt x="6138" y="5829"/>
                      <a:pt x="6190" y="6181"/>
                      <a:pt x="6490" y="6304"/>
                    </a:cubicBezTo>
                    <a:cubicBezTo>
                      <a:pt x="6555" y="6333"/>
                      <a:pt x="6618" y="6345"/>
                      <a:pt x="6679" y="6345"/>
                    </a:cubicBezTo>
                    <a:cubicBezTo>
                      <a:pt x="6971" y="6345"/>
                      <a:pt x="7209" y="6051"/>
                      <a:pt x="7368" y="5812"/>
                    </a:cubicBezTo>
                    <a:cubicBezTo>
                      <a:pt x="7684" y="5329"/>
                      <a:pt x="7862" y="4774"/>
                      <a:pt x="7809" y="4202"/>
                    </a:cubicBezTo>
                    <a:cubicBezTo>
                      <a:pt x="7765" y="3605"/>
                      <a:pt x="7254" y="2733"/>
                      <a:pt x="7395" y="2047"/>
                    </a:cubicBezTo>
                    <a:cubicBezTo>
                      <a:pt x="7492" y="1881"/>
                      <a:pt x="7598" y="1731"/>
                      <a:pt x="7737" y="1608"/>
                    </a:cubicBezTo>
                    <a:cubicBezTo>
                      <a:pt x="7782" y="1572"/>
                      <a:pt x="7790" y="1530"/>
                      <a:pt x="7790" y="1494"/>
                    </a:cubicBezTo>
                    <a:cubicBezTo>
                      <a:pt x="8874" y="924"/>
                      <a:pt x="10028" y="393"/>
                      <a:pt x="11243" y="393"/>
                    </a:cubicBezTo>
                    <a:cubicBezTo>
                      <a:pt x="11282" y="393"/>
                      <a:pt x="11321" y="394"/>
                      <a:pt x="11361" y="395"/>
                    </a:cubicBezTo>
                    <a:cubicBezTo>
                      <a:pt x="13155" y="439"/>
                      <a:pt x="14676" y="1142"/>
                      <a:pt x="15687" y="2647"/>
                    </a:cubicBezTo>
                    <a:cubicBezTo>
                      <a:pt x="15701" y="2665"/>
                      <a:pt x="15719" y="2674"/>
                      <a:pt x="15738" y="2674"/>
                    </a:cubicBezTo>
                    <a:cubicBezTo>
                      <a:pt x="15779" y="2674"/>
                      <a:pt x="15820" y="2633"/>
                      <a:pt x="15801" y="2585"/>
                    </a:cubicBezTo>
                    <a:cubicBezTo>
                      <a:pt x="15265" y="887"/>
                      <a:pt x="13366" y="167"/>
                      <a:pt x="11730" y="17"/>
                    </a:cubicBezTo>
                    <a:cubicBezTo>
                      <a:pt x="11596" y="6"/>
                      <a:pt x="11462" y="0"/>
                      <a:pt x="11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5"/>
              <p:cNvSpPr/>
              <p:nvPr/>
            </p:nvSpPr>
            <p:spPr>
              <a:xfrm>
                <a:off x="568125" y="1476262"/>
                <a:ext cx="1189730" cy="1098490"/>
              </a:xfrm>
              <a:custGeom>
                <a:avLst/>
                <a:gdLst/>
                <a:ahLst/>
                <a:cxnLst/>
                <a:rect l="l" t="t" r="r" b="b"/>
                <a:pathLst>
                  <a:path w="6860" h="6334" extrusionOk="0">
                    <a:moveTo>
                      <a:pt x="2844" y="1"/>
                    </a:moveTo>
                    <a:cubicBezTo>
                      <a:pt x="2819" y="1"/>
                      <a:pt x="2800" y="36"/>
                      <a:pt x="2828" y="45"/>
                    </a:cubicBezTo>
                    <a:cubicBezTo>
                      <a:pt x="3169" y="212"/>
                      <a:pt x="3547" y="273"/>
                      <a:pt x="3908" y="406"/>
                    </a:cubicBezTo>
                    <a:cubicBezTo>
                      <a:pt x="4260" y="537"/>
                      <a:pt x="4585" y="731"/>
                      <a:pt x="4938" y="889"/>
                    </a:cubicBezTo>
                    <a:cubicBezTo>
                      <a:pt x="5263" y="1030"/>
                      <a:pt x="5624" y="1109"/>
                      <a:pt x="5985" y="1161"/>
                    </a:cubicBezTo>
                    <a:cubicBezTo>
                      <a:pt x="6037" y="1170"/>
                      <a:pt x="6099" y="1180"/>
                      <a:pt x="6151" y="1189"/>
                    </a:cubicBezTo>
                    <a:cubicBezTo>
                      <a:pt x="5869" y="1320"/>
                      <a:pt x="5605" y="1497"/>
                      <a:pt x="5360" y="1680"/>
                    </a:cubicBezTo>
                    <a:cubicBezTo>
                      <a:pt x="4922" y="1946"/>
                      <a:pt x="4498" y="2073"/>
                      <a:pt x="4003" y="2073"/>
                    </a:cubicBezTo>
                    <a:cubicBezTo>
                      <a:pt x="3940" y="2073"/>
                      <a:pt x="3876" y="2071"/>
                      <a:pt x="3811" y="2067"/>
                    </a:cubicBezTo>
                    <a:cubicBezTo>
                      <a:pt x="3396" y="2043"/>
                      <a:pt x="2972" y="1996"/>
                      <a:pt x="2549" y="1996"/>
                    </a:cubicBezTo>
                    <a:cubicBezTo>
                      <a:pt x="2516" y="1996"/>
                      <a:pt x="2483" y="1996"/>
                      <a:pt x="2450" y="1997"/>
                    </a:cubicBezTo>
                    <a:cubicBezTo>
                      <a:pt x="1614" y="2024"/>
                      <a:pt x="681" y="2208"/>
                      <a:pt x="23" y="2763"/>
                    </a:cubicBezTo>
                    <a:cubicBezTo>
                      <a:pt x="1" y="2783"/>
                      <a:pt x="14" y="2811"/>
                      <a:pt x="33" y="2811"/>
                    </a:cubicBezTo>
                    <a:cubicBezTo>
                      <a:pt x="38" y="2811"/>
                      <a:pt x="43" y="2809"/>
                      <a:pt x="48" y="2805"/>
                    </a:cubicBezTo>
                    <a:cubicBezTo>
                      <a:pt x="531" y="2569"/>
                      <a:pt x="962" y="2305"/>
                      <a:pt x="1500" y="2200"/>
                    </a:cubicBezTo>
                    <a:cubicBezTo>
                      <a:pt x="1841" y="2132"/>
                      <a:pt x="2187" y="2103"/>
                      <a:pt x="2531" y="2103"/>
                    </a:cubicBezTo>
                    <a:cubicBezTo>
                      <a:pt x="2683" y="2103"/>
                      <a:pt x="2835" y="2109"/>
                      <a:pt x="2986" y="2119"/>
                    </a:cubicBezTo>
                    <a:cubicBezTo>
                      <a:pt x="3320" y="2140"/>
                      <a:pt x="3666" y="2179"/>
                      <a:pt x="4002" y="2179"/>
                    </a:cubicBezTo>
                    <a:cubicBezTo>
                      <a:pt x="4116" y="2179"/>
                      <a:pt x="4228" y="2175"/>
                      <a:pt x="4339" y="2164"/>
                    </a:cubicBezTo>
                    <a:cubicBezTo>
                      <a:pt x="4577" y="2138"/>
                      <a:pt x="4780" y="2077"/>
                      <a:pt x="4963" y="1980"/>
                    </a:cubicBezTo>
                    <a:lnTo>
                      <a:pt x="4963" y="1980"/>
                    </a:lnTo>
                    <a:cubicBezTo>
                      <a:pt x="4550" y="2305"/>
                      <a:pt x="4146" y="2622"/>
                      <a:pt x="3716" y="2921"/>
                    </a:cubicBezTo>
                    <a:cubicBezTo>
                      <a:pt x="2650" y="3677"/>
                      <a:pt x="1534" y="4388"/>
                      <a:pt x="523" y="5215"/>
                    </a:cubicBezTo>
                    <a:cubicBezTo>
                      <a:pt x="502" y="5238"/>
                      <a:pt x="515" y="5264"/>
                      <a:pt x="540" y="5264"/>
                    </a:cubicBezTo>
                    <a:cubicBezTo>
                      <a:pt x="546" y="5264"/>
                      <a:pt x="552" y="5263"/>
                      <a:pt x="559" y="5260"/>
                    </a:cubicBezTo>
                    <a:cubicBezTo>
                      <a:pt x="1139" y="4943"/>
                      <a:pt x="1675" y="4529"/>
                      <a:pt x="2220" y="4143"/>
                    </a:cubicBezTo>
                    <a:cubicBezTo>
                      <a:pt x="2747" y="3774"/>
                      <a:pt x="3275" y="3421"/>
                      <a:pt x="3802" y="3044"/>
                    </a:cubicBezTo>
                    <a:cubicBezTo>
                      <a:pt x="4296" y="2691"/>
                      <a:pt x="4761" y="2305"/>
                      <a:pt x="5246" y="1953"/>
                    </a:cubicBezTo>
                    <a:lnTo>
                      <a:pt x="5246" y="1953"/>
                    </a:lnTo>
                    <a:cubicBezTo>
                      <a:pt x="5077" y="2138"/>
                      <a:pt x="4938" y="2330"/>
                      <a:pt x="4813" y="2569"/>
                    </a:cubicBezTo>
                    <a:cubicBezTo>
                      <a:pt x="4602" y="2999"/>
                      <a:pt x="4436" y="3457"/>
                      <a:pt x="4180" y="3860"/>
                    </a:cubicBezTo>
                    <a:cubicBezTo>
                      <a:pt x="3653" y="4740"/>
                      <a:pt x="3047" y="5601"/>
                      <a:pt x="2291" y="6298"/>
                    </a:cubicBezTo>
                    <a:cubicBezTo>
                      <a:pt x="2275" y="6312"/>
                      <a:pt x="2293" y="6333"/>
                      <a:pt x="2315" y="6333"/>
                    </a:cubicBezTo>
                    <a:cubicBezTo>
                      <a:pt x="2318" y="6333"/>
                      <a:pt x="2322" y="6333"/>
                      <a:pt x="2325" y="6332"/>
                    </a:cubicBezTo>
                    <a:cubicBezTo>
                      <a:pt x="2747" y="6076"/>
                      <a:pt x="3064" y="5654"/>
                      <a:pt x="3347" y="5251"/>
                    </a:cubicBezTo>
                    <a:cubicBezTo>
                      <a:pt x="3610" y="4863"/>
                      <a:pt x="3883" y="4477"/>
                      <a:pt x="4146" y="4090"/>
                    </a:cubicBezTo>
                    <a:cubicBezTo>
                      <a:pt x="4410" y="3685"/>
                      <a:pt x="4585" y="3238"/>
                      <a:pt x="4796" y="2805"/>
                    </a:cubicBezTo>
                    <a:cubicBezTo>
                      <a:pt x="4999" y="2394"/>
                      <a:pt x="5235" y="2058"/>
                      <a:pt x="5552" y="1733"/>
                    </a:cubicBezTo>
                    <a:cubicBezTo>
                      <a:pt x="5790" y="1566"/>
                      <a:pt x="6046" y="1408"/>
                      <a:pt x="6310" y="1267"/>
                    </a:cubicBezTo>
                    <a:lnTo>
                      <a:pt x="6310" y="1267"/>
                    </a:lnTo>
                    <a:cubicBezTo>
                      <a:pt x="6046" y="1575"/>
                      <a:pt x="6090" y="2041"/>
                      <a:pt x="6151" y="2436"/>
                    </a:cubicBezTo>
                    <a:cubicBezTo>
                      <a:pt x="6221" y="2850"/>
                      <a:pt x="6354" y="3316"/>
                      <a:pt x="6301" y="3730"/>
                    </a:cubicBezTo>
                    <a:cubicBezTo>
                      <a:pt x="6257" y="4071"/>
                      <a:pt x="6124" y="4388"/>
                      <a:pt x="6027" y="4715"/>
                    </a:cubicBezTo>
                    <a:cubicBezTo>
                      <a:pt x="6021" y="4731"/>
                      <a:pt x="6034" y="4741"/>
                      <a:pt x="6047" y="4741"/>
                    </a:cubicBezTo>
                    <a:cubicBezTo>
                      <a:pt x="6053" y="4741"/>
                      <a:pt x="6060" y="4738"/>
                      <a:pt x="6063" y="4732"/>
                    </a:cubicBezTo>
                    <a:cubicBezTo>
                      <a:pt x="6388" y="4143"/>
                      <a:pt x="6424" y="3588"/>
                      <a:pt x="6318" y="2938"/>
                    </a:cubicBezTo>
                    <a:cubicBezTo>
                      <a:pt x="6265" y="2622"/>
                      <a:pt x="6185" y="2288"/>
                      <a:pt x="6185" y="1961"/>
                    </a:cubicBezTo>
                    <a:cubicBezTo>
                      <a:pt x="6185" y="1611"/>
                      <a:pt x="6318" y="1391"/>
                      <a:pt x="6554" y="1144"/>
                    </a:cubicBezTo>
                    <a:cubicBezTo>
                      <a:pt x="6643" y="1100"/>
                      <a:pt x="6732" y="1064"/>
                      <a:pt x="6810" y="1030"/>
                    </a:cubicBezTo>
                    <a:cubicBezTo>
                      <a:pt x="6859" y="1013"/>
                      <a:pt x="6840" y="958"/>
                      <a:pt x="6801" y="958"/>
                    </a:cubicBezTo>
                    <a:cubicBezTo>
                      <a:pt x="6798" y="958"/>
                      <a:pt x="6796" y="958"/>
                      <a:pt x="6793" y="959"/>
                    </a:cubicBezTo>
                    <a:cubicBezTo>
                      <a:pt x="6643" y="986"/>
                      <a:pt x="6493" y="1039"/>
                      <a:pt x="6354" y="1092"/>
                    </a:cubicBezTo>
                    <a:cubicBezTo>
                      <a:pt x="6313" y="1097"/>
                      <a:pt x="6273" y="1099"/>
                      <a:pt x="6231" y="1099"/>
                    </a:cubicBezTo>
                    <a:cubicBezTo>
                      <a:pt x="5976" y="1099"/>
                      <a:pt x="5708" y="1012"/>
                      <a:pt x="5474" y="950"/>
                    </a:cubicBezTo>
                    <a:cubicBezTo>
                      <a:pt x="5130" y="853"/>
                      <a:pt x="4832" y="714"/>
                      <a:pt x="4524" y="547"/>
                    </a:cubicBezTo>
                    <a:cubicBezTo>
                      <a:pt x="3997" y="283"/>
                      <a:pt x="3416" y="125"/>
                      <a:pt x="28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4" name="Google Shape;1224;p35"/>
            <p:cNvSpPr/>
            <p:nvPr/>
          </p:nvSpPr>
          <p:spPr>
            <a:xfrm rot="174383">
              <a:off x="5737029" y="2883817"/>
              <a:ext cx="2859899" cy="1612805"/>
            </a:xfrm>
            <a:custGeom>
              <a:avLst/>
              <a:gdLst/>
              <a:ahLst/>
              <a:cxnLst/>
              <a:rect l="l" t="t" r="r" b="b"/>
              <a:pathLst>
                <a:path w="16339" h="10869" extrusionOk="0">
                  <a:moveTo>
                    <a:pt x="15803" y="0"/>
                  </a:moveTo>
                  <a:cubicBezTo>
                    <a:pt x="13251" y="695"/>
                    <a:pt x="10694" y="1389"/>
                    <a:pt x="8144" y="2083"/>
                  </a:cubicBezTo>
                  <a:cubicBezTo>
                    <a:pt x="5435" y="2822"/>
                    <a:pt x="2719" y="3560"/>
                    <a:pt x="1" y="4291"/>
                  </a:cubicBezTo>
                  <a:cubicBezTo>
                    <a:pt x="28" y="4423"/>
                    <a:pt x="53" y="4546"/>
                    <a:pt x="89" y="4668"/>
                  </a:cubicBezTo>
                  <a:cubicBezTo>
                    <a:pt x="114" y="4765"/>
                    <a:pt x="142" y="4871"/>
                    <a:pt x="167" y="4976"/>
                  </a:cubicBezTo>
                  <a:cubicBezTo>
                    <a:pt x="247" y="5240"/>
                    <a:pt x="344" y="5523"/>
                    <a:pt x="458" y="5795"/>
                  </a:cubicBezTo>
                  <a:cubicBezTo>
                    <a:pt x="484" y="5856"/>
                    <a:pt x="511" y="5918"/>
                    <a:pt x="537" y="5979"/>
                  </a:cubicBezTo>
                  <a:lnTo>
                    <a:pt x="556" y="6006"/>
                  </a:lnTo>
                  <a:lnTo>
                    <a:pt x="564" y="6032"/>
                  </a:lnTo>
                  <a:lnTo>
                    <a:pt x="572" y="6059"/>
                  </a:lnTo>
                  <a:lnTo>
                    <a:pt x="589" y="6084"/>
                  </a:lnTo>
                  <a:lnTo>
                    <a:pt x="600" y="6112"/>
                  </a:lnTo>
                  <a:cubicBezTo>
                    <a:pt x="669" y="6270"/>
                    <a:pt x="748" y="6420"/>
                    <a:pt x="828" y="6568"/>
                  </a:cubicBezTo>
                  <a:cubicBezTo>
                    <a:pt x="1039" y="6964"/>
                    <a:pt x="1294" y="7351"/>
                    <a:pt x="1583" y="7720"/>
                  </a:cubicBezTo>
                  <a:cubicBezTo>
                    <a:pt x="1644" y="7800"/>
                    <a:pt x="1716" y="7878"/>
                    <a:pt x="1777" y="7967"/>
                  </a:cubicBezTo>
                  <a:lnTo>
                    <a:pt x="1794" y="7984"/>
                  </a:lnTo>
                  <a:lnTo>
                    <a:pt x="1822" y="8011"/>
                  </a:lnTo>
                  <a:cubicBezTo>
                    <a:pt x="1961" y="8178"/>
                    <a:pt x="2111" y="8336"/>
                    <a:pt x="2269" y="8494"/>
                  </a:cubicBezTo>
                  <a:cubicBezTo>
                    <a:pt x="3122" y="9347"/>
                    <a:pt x="4187" y="10007"/>
                    <a:pt x="5348" y="10419"/>
                  </a:cubicBezTo>
                  <a:cubicBezTo>
                    <a:pt x="6201" y="10719"/>
                    <a:pt x="7106" y="10868"/>
                    <a:pt x="8039" y="10868"/>
                  </a:cubicBezTo>
                  <a:cubicBezTo>
                    <a:pt x="8364" y="10868"/>
                    <a:pt x="8680" y="10852"/>
                    <a:pt x="9005" y="10816"/>
                  </a:cubicBezTo>
                  <a:cubicBezTo>
                    <a:pt x="10210" y="10674"/>
                    <a:pt x="11396" y="10252"/>
                    <a:pt x="12426" y="9602"/>
                  </a:cubicBezTo>
                  <a:cubicBezTo>
                    <a:pt x="13429" y="8969"/>
                    <a:pt x="14307" y="8098"/>
                    <a:pt x="14959" y="7078"/>
                  </a:cubicBezTo>
                  <a:cubicBezTo>
                    <a:pt x="15275" y="6595"/>
                    <a:pt x="15539" y="6051"/>
                    <a:pt x="15750" y="5470"/>
                  </a:cubicBezTo>
                  <a:cubicBezTo>
                    <a:pt x="15961" y="4915"/>
                    <a:pt x="16100" y="4310"/>
                    <a:pt x="16181" y="3676"/>
                  </a:cubicBezTo>
                  <a:cubicBezTo>
                    <a:pt x="16339" y="2471"/>
                    <a:pt x="16206" y="1222"/>
                    <a:pt x="15820" y="53"/>
                  </a:cubicBezTo>
                  <a:cubicBezTo>
                    <a:pt x="15811" y="36"/>
                    <a:pt x="15803" y="17"/>
                    <a:pt x="15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5" name="Google Shape;1225;p35"/>
            <p:cNvGrpSpPr/>
            <p:nvPr/>
          </p:nvGrpSpPr>
          <p:grpSpPr>
            <a:xfrm rot="174376">
              <a:off x="7547025" y="1178972"/>
              <a:ext cx="509616" cy="460780"/>
              <a:chOff x="1922158" y="3088443"/>
              <a:chExt cx="751122" cy="679143"/>
            </a:xfrm>
          </p:grpSpPr>
          <p:sp>
            <p:nvSpPr>
              <p:cNvPr id="1226" name="Google Shape;1226;p35"/>
              <p:cNvSpPr/>
              <p:nvPr/>
            </p:nvSpPr>
            <p:spPr>
              <a:xfrm>
                <a:off x="1922158" y="3088443"/>
                <a:ext cx="751122" cy="679143"/>
              </a:xfrm>
              <a:custGeom>
                <a:avLst/>
                <a:gdLst/>
                <a:ahLst/>
                <a:cxnLst/>
                <a:rect l="l" t="t" r="r" b="b"/>
                <a:pathLst>
                  <a:path w="10477" h="9473" extrusionOk="0">
                    <a:moveTo>
                      <a:pt x="3703" y="1"/>
                    </a:moveTo>
                    <a:cubicBezTo>
                      <a:pt x="1841" y="1"/>
                      <a:pt x="1" y="1278"/>
                      <a:pt x="13" y="3028"/>
                    </a:cubicBezTo>
                    <a:cubicBezTo>
                      <a:pt x="27" y="4857"/>
                      <a:pt x="1413" y="5056"/>
                      <a:pt x="2016" y="5056"/>
                    </a:cubicBezTo>
                    <a:cubicBezTo>
                      <a:pt x="2183" y="5056"/>
                      <a:pt x="2290" y="5041"/>
                      <a:pt x="2290" y="5041"/>
                    </a:cubicBezTo>
                    <a:lnTo>
                      <a:pt x="2290" y="5041"/>
                    </a:lnTo>
                    <a:lnTo>
                      <a:pt x="330" y="7257"/>
                    </a:lnTo>
                    <a:lnTo>
                      <a:pt x="1463" y="8259"/>
                    </a:lnTo>
                    <a:lnTo>
                      <a:pt x="1702" y="8470"/>
                    </a:lnTo>
                    <a:lnTo>
                      <a:pt x="2835" y="9473"/>
                    </a:lnTo>
                    <a:lnTo>
                      <a:pt x="4798" y="7257"/>
                    </a:lnTo>
                    <a:lnTo>
                      <a:pt x="4798" y="7257"/>
                    </a:lnTo>
                    <a:cubicBezTo>
                      <a:pt x="4798" y="7257"/>
                      <a:pt x="4758" y="9293"/>
                      <a:pt x="6705" y="9293"/>
                    </a:cubicBezTo>
                    <a:cubicBezTo>
                      <a:pt x="6821" y="9293"/>
                      <a:pt x="6944" y="9285"/>
                      <a:pt x="7075" y="9270"/>
                    </a:cubicBezTo>
                    <a:cubicBezTo>
                      <a:pt x="9396" y="9006"/>
                      <a:pt x="10477" y="5552"/>
                      <a:pt x="8938" y="3494"/>
                    </a:cubicBezTo>
                    <a:lnTo>
                      <a:pt x="7541" y="2253"/>
                    </a:lnTo>
                    <a:lnTo>
                      <a:pt x="6916" y="1709"/>
                    </a:lnTo>
                    <a:lnTo>
                      <a:pt x="5526" y="468"/>
                    </a:lnTo>
                    <a:cubicBezTo>
                      <a:pt x="4962" y="146"/>
                      <a:pt x="4331" y="1"/>
                      <a:pt x="3703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5"/>
              <p:cNvSpPr/>
              <p:nvPr/>
            </p:nvSpPr>
            <p:spPr>
              <a:xfrm>
                <a:off x="2080812" y="3348254"/>
                <a:ext cx="90763" cy="101588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417" extrusionOk="0">
                    <a:moveTo>
                      <a:pt x="449" y="1"/>
                    </a:moveTo>
                    <a:cubicBezTo>
                      <a:pt x="110" y="1"/>
                      <a:pt x="0" y="428"/>
                      <a:pt x="77" y="1417"/>
                    </a:cubicBezTo>
                    <a:cubicBezTo>
                      <a:pt x="77" y="1417"/>
                      <a:pt x="1266" y="229"/>
                      <a:pt x="613" y="28"/>
                    </a:cubicBezTo>
                    <a:cubicBezTo>
                      <a:pt x="553" y="10"/>
                      <a:pt x="499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5"/>
              <p:cNvSpPr/>
              <p:nvPr/>
            </p:nvSpPr>
            <p:spPr>
              <a:xfrm>
                <a:off x="2266063" y="3546267"/>
                <a:ext cx="108399" cy="62444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871" extrusionOk="0">
                    <a:moveTo>
                      <a:pt x="1080" y="1"/>
                    </a:moveTo>
                    <a:cubicBezTo>
                      <a:pt x="674" y="1"/>
                      <a:pt x="1" y="871"/>
                      <a:pt x="1" y="871"/>
                    </a:cubicBezTo>
                    <a:cubicBezTo>
                      <a:pt x="1134" y="826"/>
                      <a:pt x="1512" y="615"/>
                      <a:pt x="1309" y="168"/>
                    </a:cubicBezTo>
                    <a:cubicBezTo>
                      <a:pt x="1256" y="49"/>
                      <a:pt x="1175" y="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9" name="Google Shape;1229;p35"/>
            <p:cNvGrpSpPr/>
            <p:nvPr/>
          </p:nvGrpSpPr>
          <p:grpSpPr>
            <a:xfrm rot="-7925648">
              <a:off x="5781207" y="1620478"/>
              <a:ext cx="920834" cy="825176"/>
              <a:chOff x="722382" y="1627390"/>
              <a:chExt cx="1041298" cy="933126"/>
            </a:xfrm>
          </p:grpSpPr>
          <p:sp>
            <p:nvSpPr>
              <p:cNvPr id="1230" name="Google Shape;1230;p35"/>
              <p:cNvSpPr/>
              <p:nvPr/>
            </p:nvSpPr>
            <p:spPr>
              <a:xfrm>
                <a:off x="722382" y="1789265"/>
                <a:ext cx="856104" cy="771251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9989" extrusionOk="0">
                    <a:moveTo>
                      <a:pt x="7048" y="1"/>
                    </a:moveTo>
                    <a:cubicBezTo>
                      <a:pt x="5666" y="1"/>
                      <a:pt x="3536" y="353"/>
                      <a:pt x="1988" y="2230"/>
                    </a:cubicBezTo>
                    <a:cubicBezTo>
                      <a:pt x="70" y="4552"/>
                      <a:pt x="378" y="6793"/>
                      <a:pt x="625" y="7698"/>
                    </a:cubicBezTo>
                    <a:cubicBezTo>
                      <a:pt x="519" y="7848"/>
                      <a:pt x="0" y="8648"/>
                      <a:pt x="431" y="9176"/>
                    </a:cubicBezTo>
                    <a:cubicBezTo>
                      <a:pt x="532" y="9303"/>
                      <a:pt x="679" y="9352"/>
                      <a:pt x="849" y="9352"/>
                    </a:cubicBezTo>
                    <a:cubicBezTo>
                      <a:pt x="1078" y="9352"/>
                      <a:pt x="1347" y="9262"/>
                      <a:pt x="1600" y="9150"/>
                    </a:cubicBezTo>
                    <a:lnTo>
                      <a:pt x="1627" y="9176"/>
                    </a:lnTo>
                    <a:cubicBezTo>
                      <a:pt x="1627" y="9176"/>
                      <a:pt x="2765" y="9988"/>
                      <a:pt x="4550" y="9988"/>
                    </a:cubicBezTo>
                    <a:cubicBezTo>
                      <a:pt x="5438" y="9988"/>
                      <a:pt x="6485" y="9787"/>
                      <a:pt x="7633" y="9186"/>
                    </a:cubicBezTo>
                    <a:cubicBezTo>
                      <a:pt x="11088" y="7365"/>
                      <a:pt x="11010" y="3294"/>
                      <a:pt x="11010" y="3294"/>
                    </a:cubicBezTo>
                    <a:lnTo>
                      <a:pt x="10332" y="876"/>
                    </a:lnTo>
                    <a:lnTo>
                      <a:pt x="8441" y="128"/>
                    </a:lnTo>
                    <a:cubicBezTo>
                      <a:pt x="8441" y="128"/>
                      <a:pt x="7880" y="1"/>
                      <a:pt x="7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5"/>
              <p:cNvSpPr/>
              <p:nvPr/>
            </p:nvSpPr>
            <p:spPr>
              <a:xfrm>
                <a:off x="1213302" y="1627390"/>
                <a:ext cx="550378" cy="725133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10025" extrusionOk="0">
                    <a:moveTo>
                      <a:pt x="5024" y="1"/>
                    </a:moveTo>
                    <a:lnTo>
                      <a:pt x="4530" y="503"/>
                    </a:lnTo>
                    <a:cubicBezTo>
                      <a:pt x="4688" y="625"/>
                      <a:pt x="4802" y="792"/>
                      <a:pt x="4846" y="1012"/>
                    </a:cubicBezTo>
                    <a:cubicBezTo>
                      <a:pt x="4891" y="1231"/>
                      <a:pt x="4865" y="1486"/>
                      <a:pt x="4813" y="1733"/>
                    </a:cubicBezTo>
                    <a:cubicBezTo>
                      <a:pt x="4749" y="1980"/>
                      <a:pt x="4654" y="2233"/>
                      <a:pt x="4538" y="2472"/>
                    </a:cubicBezTo>
                    <a:cubicBezTo>
                      <a:pt x="4452" y="2647"/>
                      <a:pt x="4355" y="2824"/>
                      <a:pt x="4257" y="2991"/>
                    </a:cubicBezTo>
                    <a:cubicBezTo>
                      <a:pt x="4090" y="2538"/>
                      <a:pt x="3361" y="951"/>
                      <a:pt x="1388" y="951"/>
                    </a:cubicBezTo>
                    <a:cubicBezTo>
                      <a:pt x="981" y="951"/>
                      <a:pt x="520" y="1019"/>
                      <a:pt x="1" y="1178"/>
                    </a:cubicBezTo>
                    <a:cubicBezTo>
                      <a:pt x="1" y="1178"/>
                      <a:pt x="970" y="3339"/>
                      <a:pt x="3077" y="3339"/>
                    </a:cubicBezTo>
                    <a:cubicBezTo>
                      <a:pt x="3404" y="3339"/>
                      <a:pt x="3757" y="3287"/>
                      <a:pt x="4138" y="3168"/>
                    </a:cubicBezTo>
                    <a:lnTo>
                      <a:pt x="4138" y="3168"/>
                    </a:lnTo>
                    <a:cubicBezTo>
                      <a:pt x="4137" y="3169"/>
                      <a:pt x="4135" y="3171"/>
                      <a:pt x="4135" y="3175"/>
                    </a:cubicBezTo>
                    <a:lnTo>
                      <a:pt x="4196" y="3227"/>
                    </a:lnTo>
                    <a:cubicBezTo>
                      <a:pt x="970" y="7054"/>
                      <a:pt x="4918" y="10025"/>
                      <a:pt x="4918" y="10025"/>
                    </a:cubicBezTo>
                    <a:cubicBezTo>
                      <a:pt x="7609" y="5549"/>
                      <a:pt x="4882" y="3491"/>
                      <a:pt x="4371" y="3158"/>
                    </a:cubicBezTo>
                    <a:cubicBezTo>
                      <a:pt x="4530" y="2991"/>
                      <a:pt x="4663" y="2814"/>
                      <a:pt x="4794" y="2622"/>
                    </a:cubicBezTo>
                    <a:cubicBezTo>
                      <a:pt x="4960" y="2392"/>
                      <a:pt x="5110" y="2139"/>
                      <a:pt x="5224" y="1864"/>
                    </a:cubicBezTo>
                    <a:cubicBezTo>
                      <a:pt x="5330" y="1592"/>
                      <a:pt x="5418" y="1294"/>
                      <a:pt x="5410" y="959"/>
                    </a:cubicBezTo>
                    <a:cubicBezTo>
                      <a:pt x="5401" y="792"/>
                      <a:pt x="5374" y="617"/>
                      <a:pt x="5304" y="450"/>
                    </a:cubicBezTo>
                    <a:cubicBezTo>
                      <a:pt x="5235" y="292"/>
                      <a:pt x="5138" y="142"/>
                      <a:pt x="5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5"/>
              <p:cNvSpPr/>
              <p:nvPr/>
            </p:nvSpPr>
            <p:spPr>
              <a:xfrm>
                <a:off x="1047367" y="2171993"/>
                <a:ext cx="45280" cy="4115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69" extrusionOk="0">
                    <a:moveTo>
                      <a:pt x="308" y="1"/>
                    </a:moveTo>
                    <a:cubicBezTo>
                      <a:pt x="174" y="1"/>
                      <a:pt x="57" y="97"/>
                      <a:pt x="26" y="227"/>
                    </a:cubicBezTo>
                    <a:cubicBezTo>
                      <a:pt x="1" y="386"/>
                      <a:pt x="98" y="535"/>
                      <a:pt x="256" y="561"/>
                    </a:cubicBezTo>
                    <a:cubicBezTo>
                      <a:pt x="279" y="566"/>
                      <a:pt x="301" y="568"/>
                      <a:pt x="322" y="568"/>
                    </a:cubicBezTo>
                    <a:cubicBezTo>
                      <a:pt x="454" y="568"/>
                      <a:pt x="568" y="477"/>
                      <a:pt x="590" y="341"/>
                    </a:cubicBezTo>
                    <a:cubicBezTo>
                      <a:pt x="626" y="183"/>
                      <a:pt x="520" y="33"/>
                      <a:pt x="370" y="8"/>
                    </a:cubicBezTo>
                    <a:cubicBezTo>
                      <a:pt x="349" y="3"/>
                      <a:pt x="328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5"/>
              <p:cNvSpPr/>
              <p:nvPr/>
            </p:nvSpPr>
            <p:spPr>
              <a:xfrm>
                <a:off x="1183572" y="2236515"/>
                <a:ext cx="47667" cy="4123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70" extrusionOk="0">
                    <a:moveTo>
                      <a:pt x="325" y="1"/>
                    </a:moveTo>
                    <a:cubicBezTo>
                      <a:pt x="220" y="1"/>
                      <a:pt x="120" y="61"/>
                      <a:pt x="70" y="163"/>
                    </a:cubicBezTo>
                    <a:cubicBezTo>
                      <a:pt x="0" y="302"/>
                      <a:pt x="62" y="479"/>
                      <a:pt x="211" y="540"/>
                    </a:cubicBezTo>
                    <a:cubicBezTo>
                      <a:pt x="251" y="560"/>
                      <a:pt x="292" y="569"/>
                      <a:pt x="333" y="569"/>
                    </a:cubicBezTo>
                    <a:cubicBezTo>
                      <a:pt x="437" y="569"/>
                      <a:pt x="538" y="509"/>
                      <a:pt x="589" y="407"/>
                    </a:cubicBezTo>
                    <a:cubicBezTo>
                      <a:pt x="659" y="268"/>
                      <a:pt x="598" y="91"/>
                      <a:pt x="448" y="30"/>
                    </a:cubicBezTo>
                    <a:cubicBezTo>
                      <a:pt x="408" y="10"/>
                      <a:pt x="366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5"/>
              <p:cNvSpPr/>
              <p:nvPr/>
            </p:nvSpPr>
            <p:spPr>
              <a:xfrm>
                <a:off x="1029573" y="2334527"/>
                <a:ext cx="47233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73" extrusionOk="0">
                    <a:moveTo>
                      <a:pt x="327" y="1"/>
                    </a:moveTo>
                    <a:cubicBezTo>
                      <a:pt x="219" y="1"/>
                      <a:pt x="116" y="63"/>
                      <a:pt x="72" y="171"/>
                    </a:cubicBezTo>
                    <a:cubicBezTo>
                      <a:pt x="0" y="310"/>
                      <a:pt x="61" y="477"/>
                      <a:pt x="203" y="549"/>
                    </a:cubicBezTo>
                    <a:cubicBezTo>
                      <a:pt x="240" y="565"/>
                      <a:pt x="279" y="572"/>
                      <a:pt x="318" y="572"/>
                    </a:cubicBezTo>
                    <a:cubicBezTo>
                      <a:pt x="428" y="572"/>
                      <a:pt x="535" y="512"/>
                      <a:pt x="580" y="407"/>
                    </a:cubicBezTo>
                    <a:cubicBezTo>
                      <a:pt x="652" y="266"/>
                      <a:pt x="589" y="99"/>
                      <a:pt x="450" y="29"/>
                    </a:cubicBezTo>
                    <a:cubicBezTo>
                      <a:pt x="410" y="10"/>
                      <a:pt x="368" y="1"/>
                      <a:pt x="3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5"/>
              <p:cNvSpPr/>
              <p:nvPr/>
            </p:nvSpPr>
            <p:spPr>
              <a:xfrm>
                <a:off x="1004183" y="2004322"/>
                <a:ext cx="47088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73" extrusionOk="0">
                    <a:moveTo>
                      <a:pt x="324" y="1"/>
                    </a:moveTo>
                    <a:cubicBezTo>
                      <a:pt x="217" y="1"/>
                      <a:pt x="114" y="61"/>
                      <a:pt x="70" y="163"/>
                    </a:cubicBezTo>
                    <a:cubicBezTo>
                      <a:pt x="1" y="313"/>
                      <a:pt x="62" y="479"/>
                      <a:pt x="201" y="549"/>
                    </a:cubicBezTo>
                    <a:cubicBezTo>
                      <a:pt x="241" y="565"/>
                      <a:pt x="281" y="573"/>
                      <a:pt x="321" y="573"/>
                    </a:cubicBezTo>
                    <a:cubicBezTo>
                      <a:pt x="432" y="573"/>
                      <a:pt x="537" y="512"/>
                      <a:pt x="590" y="410"/>
                    </a:cubicBezTo>
                    <a:cubicBezTo>
                      <a:pt x="651" y="268"/>
                      <a:pt x="590" y="93"/>
                      <a:pt x="448" y="30"/>
                    </a:cubicBezTo>
                    <a:cubicBezTo>
                      <a:pt x="408" y="10"/>
                      <a:pt x="366" y="1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5"/>
              <p:cNvSpPr/>
              <p:nvPr/>
            </p:nvSpPr>
            <p:spPr>
              <a:xfrm>
                <a:off x="914416" y="2260313"/>
                <a:ext cx="36456" cy="3146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35" extrusionOk="0">
                    <a:moveTo>
                      <a:pt x="259" y="0"/>
                    </a:moveTo>
                    <a:cubicBezTo>
                      <a:pt x="175" y="0"/>
                      <a:pt x="93" y="45"/>
                      <a:pt x="54" y="123"/>
                    </a:cubicBezTo>
                    <a:cubicBezTo>
                      <a:pt x="1" y="228"/>
                      <a:pt x="54" y="361"/>
                      <a:pt x="159" y="414"/>
                    </a:cubicBezTo>
                    <a:cubicBezTo>
                      <a:pt x="187" y="428"/>
                      <a:pt x="218" y="435"/>
                      <a:pt x="248" y="435"/>
                    </a:cubicBezTo>
                    <a:cubicBezTo>
                      <a:pt x="330" y="435"/>
                      <a:pt x="412" y="386"/>
                      <a:pt x="450" y="308"/>
                    </a:cubicBezTo>
                    <a:cubicBezTo>
                      <a:pt x="503" y="203"/>
                      <a:pt x="450" y="70"/>
                      <a:pt x="345" y="17"/>
                    </a:cubicBezTo>
                    <a:cubicBezTo>
                      <a:pt x="317" y="6"/>
                      <a:pt x="288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5"/>
              <p:cNvSpPr/>
              <p:nvPr/>
            </p:nvSpPr>
            <p:spPr>
              <a:xfrm>
                <a:off x="1139014" y="2069785"/>
                <a:ext cx="36239" cy="31826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40" extrusionOk="0">
                    <a:moveTo>
                      <a:pt x="254" y="1"/>
                    </a:moveTo>
                    <a:cubicBezTo>
                      <a:pt x="172" y="1"/>
                      <a:pt x="92" y="50"/>
                      <a:pt x="53" y="127"/>
                    </a:cubicBezTo>
                    <a:cubicBezTo>
                      <a:pt x="0" y="233"/>
                      <a:pt x="53" y="366"/>
                      <a:pt x="158" y="418"/>
                    </a:cubicBezTo>
                    <a:cubicBezTo>
                      <a:pt x="187" y="433"/>
                      <a:pt x="217" y="439"/>
                      <a:pt x="247" y="439"/>
                    </a:cubicBezTo>
                    <a:cubicBezTo>
                      <a:pt x="328" y="439"/>
                      <a:pt x="409" y="390"/>
                      <a:pt x="448" y="313"/>
                    </a:cubicBezTo>
                    <a:cubicBezTo>
                      <a:pt x="500" y="207"/>
                      <a:pt x="448" y="74"/>
                      <a:pt x="342" y="22"/>
                    </a:cubicBezTo>
                    <a:cubicBezTo>
                      <a:pt x="314" y="7"/>
                      <a:pt x="284" y="1"/>
                      <a:pt x="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5"/>
              <p:cNvSpPr/>
              <p:nvPr/>
            </p:nvSpPr>
            <p:spPr>
              <a:xfrm>
                <a:off x="875067" y="2116874"/>
                <a:ext cx="3566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431" extrusionOk="0">
                    <a:moveTo>
                      <a:pt x="239" y="0"/>
                    </a:moveTo>
                    <a:cubicBezTo>
                      <a:pt x="160" y="0"/>
                      <a:pt x="82" y="45"/>
                      <a:pt x="45" y="120"/>
                    </a:cubicBezTo>
                    <a:cubicBezTo>
                      <a:pt x="0" y="234"/>
                      <a:pt x="45" y="356"/>
                      <a:pt x="150" y="409"/>
                    </a:cubicBezTo>
                    <a:cubicBezTo>
                      <a:pt x="182" y="424"/>
                      <a:pt x="215" y="431"/>
                      <a:pt x="247" y="431"/>
                    </a:cubicBezTo>
                    <a:cubicBezTo>
                      <a:pt x="328" y="431"/>
                      <a:pt x="402" y="385"/>
                      <a:pt x="439" y="303"/>
                    </a:cubicBezTo>
                    <a:cubicBezTo>
                      <a:pt x="492" y="198"/>
                      <a:pt x="448" y="67"/>
                      <a:pt x="334" y="23"/>
                    </a:cubicBezTo>
                    <a:cubicBezTo>
                      <a:pt x="304" y="8"/>
                      <a:pt x="271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9" name="Google Shape;1239;p35"/>
            <p:cNvGrpSpPr/>
            <p:nvPr/>
          </p:nvGrpSpPr>
          <p:grpSpPr>
            <a:xfrm rot="-4809936">
              <a:off x="6726943" y="1201995"/>
              <a:ext cx="317811" cy="266121"/>
              <a:chOff x="3534217" y="2863203"/>
              <a:chExt cx="317813" cy="266123"/>
            </a:xfrm>
          </p:grpSpPr>
          <p:sp>
            <p:nvSpPr>
              <p:cNvPr id="1240" name="Google Shape;1240;p35"/>
              <p:cNvSpPr/>
              <p:nvPr/>
            </p:nvSpPr>
            <p:spPr>
              <a:xfrm>
                <a:off x="3534217" y="2863203"/>
                <a:ext cx="317813" cy="266123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3712" extrusionOk="0">
                    <a:moveTo>
                      <a:pt x="2129" y="0"/>
                    </a:moveTo>
                    <a:cubicBezTo>
                      <a:pt x="1548" y="0"/>
                      <a:pt x="1002" y="297"/>
                      <a:pt x="670" y="836"/>
                    </a:cubicBezTo>
                    <a:cubicBezTo>
                      <a:pt x="1" y="1530"/>
                      <a:pt x="353" y="2946"/>
                      <a:pt x="1136" y="3421"/>
                    </a:cubicBezTo>
                    <a:cubicBezTo>
                      <a:pt x="1453" y="3610"/>
                      <a:pt x="1854" y="3712"/>
                      <a:pt x="2257" y="3712"/>
                    </a:cubicBezTo>
                    <a:cubicBezTo>
                      <a:pt x="2824" y="3712"/>
                      <a:pt x="3394" y="3510"/>
                      <a:pt x="3738" y="3068"/>
                    </a:cubicBezTo>
                    <a:cubicBezTo>
                      <a:pt x="4432" y="2171"/>
                      <a:pt x="4074" y="914"/>
                      <a:pt x="3149" y="316"/>
                    </a:cubicBezTo>
                    <a:cubicBezTo>
                      <a:pt x="2821" y="102"/>
                      <a:pt x="2469" y="0"/>
                      <a:pt x="2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5"/>
              <p:cNvSpPr/>
              <p:nvPr/>
            </p:nvSpPr>
            <p:spPr>
              <a:xfrm>
                <a:off x="3718321" y="2926507"/>
                <a:ext cx="48392" cy="4531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632" extrusionOk="0">
                    <a:moveTo>
                      <a:pt x="186" y="1"/>
                    </a:moveTo>
                    <a:cubicBezTo>
                      <a:pt x="100" y="1"/>
                      <a:pt x="21" y="52"/>
                      <a:pt x="1" y="153"/>
                    </a:cubicBezTo>
                    <a:lnTo>
                      <a:pt x="1" y="180"/>
                    </a:lnTo>
                    <a:cubicBezTo>
                      <a:pt x="1" y="197"/>
                      <a:pt x="1" y="225"/>
                      <a:pt x="9" y="250"/>
                    </a:cubicBezTo>
                    <a:lnTo>
                      <a:pt x="9" y="259"/>
                    </a:lnTo>
                    <a:cubicBezTo>
                      <a:pt x="18" y="269"/>
                      <a:pt x="18" y="278"/>
                      <a:pt x="18" y="286"/>
                    </a:cubicBezTo>
                    <a:lnTo>
                      <a:pt x="37" y="303"/>
                    </a:lnTo>
                    <a:cubicBezTo>
                      <a:pt x="37" y="311"/>
                      <a:pt x="45" y="311"/>
                      <a:pt x="45" y="322"/>
                    </a:cubicBezTo>
                    <a:cubicBezTo>
                      <a:pt x="98" y="417"/>
                      <a:pt x="176" y="497"/>
                      <a:pt x="265" y="575"/>
                    </a:cubicBezTo>
                    <a:cubicBezTo>
                      <a:pt x="306" y="615"/>
                      <a:pt x="350" y="631"/>
                      <a:pt x="393" y="631"/>
                    </a:cubicBezTo>
                    <a:cubicBezTo>
                      <a:pt x="548" y="631"/>
                      <a:pt x="675" y="405"/>
                      <a:pt x="529" y="259"/>
                    </a:cubicBezTo>
                    <a:cubicBezTo>
                      <a:pt x="484" y="216"/>
                      <a:pt x="440" y="164"/>
                      <a:pt x="406" y="119"/>
                    </a:cubicBezTo>
                    <a:cubicBezTo>
                      <a:pt x="387" y="92"/>
                      <a:pt x="370" y="75"/>
                      <a:pt x="345" y="58"/>
                    </a:cubicBezTo>
                    <a:cubicBezTo>
                      <a:pt x="345" y="47"/>
                      <a:pt x="334" y="47"/>
                      <a:pt x="334" y="47"/>
                    </a:cubicBezTo>
                    <a:lnTo>
                      <a:pt x="326" y="39"/>
                    </a:lnTo>
                    <a:cubicBezTo>
                      <a:pt x="317" y="31"/>
                      <a:pt x="301" y="31"/>
                      <a:pt x="292" y="22"/>
                    </a:cubicBezTo>
                    <a:lnTo>
                      <a:pt x="282" y="22"/>
                    </a:lnTo>
                    <a:cubicBezTo>
                      <a:pt x="251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2" name="Google Shape;1242;p35"/>
            <p:cNvGrpSpPr/>
            <p:nvPr/>
          </p:nvGrpSpPr>
          <p:grpSpPr>
            <a:xfrm rot="6463398">
              <a:off x="8216006" y="1292855"/>
              <a:ext cx="723278" cy="588806"/>
              <a:chOff x="6137894" y="576887"/>
              <a:chExt cx="884970" cy="720437"/>
            </a:xfrm>
          </p:grpSpPr>
          <p:sp>
            <p:nvSpPr>
              <p:cNvPr id="1243" name="Google Shape;1243;p35"/>
              <p:cNvSpPr/>
              <p:nvPr/>
            </p:nvSpPr>
            <p:spPr>
              <a:xfrm>
                <a:off x="6137894" y="576887"/>
                <a:ext cx="876082" cy="714631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9968" extrusionOk="0">
                    <a:moveTo>
                      <a:pt x="110" y="0"/>
                    </a:moveTo>
                    <a:cubicBezTo>
                      <a:pt x="30" y="0"/>
                      <a:pt x="1" y="112"/>
                      <a:pt x="89" y="145"/>
                    </a:cubicBezTo>
                    <a:cubicBezTo>
                      <a:pt x="784" y="434"/>
                      <a:pt x="978" y="1375"/>
                      <a:pt x="1242" y="2008"/>
                    </a:cubicBezTo>
                    <a:cubicBezTo>
                      <a:pt x="1541" y="2721"/>
                      <a:pt x="1831" y="3441"/>
                      <a:pt x="2244" y="4093"/>
                    </a:cubicBezTo>
                    <a:cubicBezTo>
                      <a:pt x="2947" y="5218"/>
                      <a:pt x="3538" y="6520"/>
                      <a:pt x="4521" y="7442"/>
                    </a:cubicBezTo>
                    <a:cubicBezTo>
                      <a:pt x="5462" y="8322"/>
                      <a:pt x="6834" y="9078"/>
                      <a:pt x="8100" y="9342"/>
                    </a:cubicBezTo>
                    <a:cubicBezTo>
                      <a:pt x="8742" y="9475"/>
                      <a:pt x="9394" y="9527"/>
                      <a:pt x="10044" y="9536"/>
                    </a:cubicBezTo>
                    <a:cubicBezTo>
                      <a:pt x="10633" y="9544"/>
                      <a:pt x="11213" y="9570"/>
                      <a:pt x="11749" y="9800"/>
                    </a:cubicBezTo>
                    <a:cubicBezTo>
                      <a:pt x="11768" y="9825"/>
                      <a:pt x="11777" y="9861"/>
                      <a:pt x="11794" y="9886"/>
                    </a:cubicBezTo>
                    <a:cubicBezTo>
                      <a:pt x="11805" y="9913"/>
                      <a:pt x="11826" y="9923"/>
                      <a:pt x="11847" y="9923"/>
                    </a:cubicBezTo>
                    <a:cubicBezTo>
                      <a:pt x="11876" y="9923"/>
                      <a:pt x="11906" y="9903"/>
                      <a:pt x="11916" y="9878"/>
                    </a:cubicBezTo>
                    <a:cubicBezTo>
                      <a:pt x="11960" y="9897"/>
                      <a:pt x="12013" y="9922"/>
                      <a:pt x="12066" y="9958"/>
                    </a:cubicBezTo>
                    <a:cubicBezTo>
                      <a:pt x="12077" y="9964"/>
                      <a:pt x="12089" y="9967"/>
                      <a:pt x="12101" y="9967"/>
                    </a:cubicBezTo>
                    <a:cubicBezTo>
                      <a:pt x="12168" y="9967"/>
                      <a:pt x="12220" y="9870"/>
                      <a:pt x="12146" y="9825"/>
                    </a:cubicBezTo>
                    <a:cubicBezTo>
                      <a:pt x="12049" y="9764"/>
                      <a:pt x="11943" y="9719"/>
                      <a:pt x="11838" y="9675"/>
                    </a:cubicBezTo>
                    <a:cubicBezTo>
                      <a:pt x="11460" y="8884"/>
                      <a:pt x="11135" y="8059"/>
                      <a:pt x="10966" y="7195"/>
                    </a:cubicBezTo>
                    <a:cubicBezTo>
                      <a:pt x="10835" y="6529"/>
                      <a:pt x="10932" y="5815"/>
                      <a:pt x="10755" y="5157"/>
                    </a:cubicBezTo>
                    <a:cubicBezTo>
                      <a:pt x="10607" y="4602"/>
                      <a:pt x="10299" y="4216"/>
                      <a:pt x="9727" y="4074"/>
                    </a:cubicBezTo>
                    <a:cubicBezTo>
                      <a:pt x="9375" y="3996"/>
                      <a:pt x="8997" y="4040"/>
                      <a:pt x="8645" y="3977"/>
                    </a:cubicBezTo>
                    <a:cubicBezTo>
                      <a:pt x="8181" y="3899"/>
                      <a:pt x="7617" y="3741"/>
                      <a:pt x="7220" y="3485"/>
                    </a:cubicBezTo>
                    <a:cubicBezTo>
                      <a:pt x="6703" y="3152"/>
                      <a:pt x="6421" y="2755"/>
                      <a:pt x="6271" y="2175"/>
                    </a:cubicBezTo>
                    <a:cubicBezTo>
                      <a:pt x="6218" y="1939"/>
                      <a:pt x="6184" y="1675"/>
                      <a:pt x="6079" y="1445"/>
                    </a:cubicBezTo>
                    <a:cubicBezTo>
                      <a:pt x="5859" y="953"/>
                      <a:pt x="5446" y="733"/>
                      <a:pt x="4935" y="601"/>
                    </a:cubicBezTo>
                    <a:cubicBezTo>
                      <a:pt x="3361" y="197"/>
                      <a:pt x="1717" y="373"/>
                      <a:pt x="134" y="3"/>
                    </a:cubicBezTo>
                    <a:cubicBezTo>
                      <a:pt x="125" y="1"/>
                      <a:pt x="117" y="0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5"/>
              <p:cNvSpPr/>
              <p:nvPr/>
            </p:nvSpPr>
            <p:spPr>
              <a:xfrm>
                <a:off x="6274395" y="664852"/>
                <a:ext cx="748470" cy="632471"/>
              </a:xfrm>
              <a:custGeom>
                <a:avLst/>
                <a:gdLst/>
                <a:ahLst/>
                <a:cxnLst/>
                <a:rect l="l" t="t" r="r" b="b"/>
                <a:pathLst>
                  <a:path w="10440" h="8822" extrusionOk="0">
                    <a:moveTo>
                      <a:pt x="2486" y="0"/>
                    </a:moveTo>
                    <a:cubicBezTo>
                      <a:pt x="2446" y="0"/>
                      <a:pt x="2404" y="43"/>
                      <a:pt x="2434" y="87"/>
                    </a:cubicBezTo>
                    <a:cubicBezTo>
                      <a:pt x="2803" y="712"/>
                      <a:pt x="2900" y="1336"/>
                      <a:pt x="3022" y="2039"/>
                    </a:cubicBezTo>
                    <a:cubicBezTo>
                      <a:pt x="3048" y="2197"/>
                      <a:pt x="3084" y="2355"/>
                      <a:pt x="3120" y="2514"/>
                    </a:cubicBezTo>
                    <a:cubicBezTo>
                      <a:pt x="2953" y="2275"/>
                      <a:pt x="2776" y="2047"/>
                      <a:pt x="2600" y="1811"/>
                    </a:cubicBezTo>
                    <a:cubicBezTo>
                      <a:pt x="1931" y="914"/>
                      <a:pt x="1123" y="545"/>
                      <a:pt x="146" y="59"/>
                    </a:cubicBezTo>
                    <a:cubicBezTo>
                      <a:pt x="134" y="53"/>
                      <a:pt x="121" y="50"/>
                      <a:pt x="109" y="50"/>
                    </a:cubicBezTo>
                    <a:cubicBezTo>
                      <a:pt x="46" y="50"/>
                      <a:pt x="1" y="132"/>
                      <a:pt x="68" y="184"/>
                    </a:cubicBezTo>
                    <a:cubicBezTo>
                      <a:pt x="551" y="553"/>
                      <a:pt x="1184" y="737"/>
                      <a:pt x="1651" y="1142"/>
                    </a:cubicBezTo>
                    <a:cubicBezTo>
                      <a:pt x="2098" y="1520"/>
                      <a:pt x="2425" y="1986"/>
                      <a:pt x="2750" y="2461"/>
                    </a:cubicBezTo>
                    <a:cubicBezTo>
                      <a:pt x="2820" y="2558"/>
                      <a:pt x="2900" y="2655"/>
                      <a:pt x="2970" y="2750"/>
                    </a:cubicBezTo>
                    <a:cubicBezTo>
                      <a:pt x="2337" y="2311"/>
                      <a:pt x="1537" y="1942"/>
                      <a:pt x="807" y="1889"/>
                    </a:cubicBezTo>
                    <a:cubicBezTo>
                      <a:pt x="803" y="1889"/>
                      <a:pt x="800" y="1889"/>
                      <a:pt x="797" y="1889"/>
                    </a:cubicBezTo>
                    <a:cubicBezTo>
                      <a:pt x="717" y="1889"/>
                      <a:pt x="712" y="1996"/>
                      <a:pt x="779" y="2022"/>
                    </a:cubicBezTo>
                    <a:cubicBezTo>
                      <a:pt x="1229" y="2223"/>
                      <a:pt x="1703" y="2328"/>
                      <a:pt x="2151" y="2539"/>
                    </a:cubicBezTo>
                    <a:cubicBezTo>
                      <a:pt x="2512" y="2716"/>
                      <a:pt x="2864" y="2927"/>
                      <a:pt x="3233" y="3111"/>
                    </a:cubicBezTo>
                    <a:cubicBezTo>
                      <a:pt x="3717" y="3727"/>
                      <a:pt x="4253" y="4291"/>
                      <a:pt x="4877" y="4782"/>
                    </a:cubicBezTo>
                    <a:cubicBezTo>
                      <a:pt x="4966" y="4844"/>
                      <a:pt x="5044" y="4896"/>
                      <a:pt x="5124" y="4958"/>
                    </a:cubicBezTo>
                    <a:cubicBezTo>
                      <a:pt x="4808" y="4791"/>
                      <a:pt x="4464" y="4694"/>
                      <a:pt x="4103" y="4633"/>
                    </a:cubicBezTo>
                    <a:cubicBezTo>
                      <a:pt x="3480" y="4535"/>
                      <a:pt x="2881" y="4413"/>
                      <a:pt x="2275" y="4246"/>
                    </a:cubicBezTo>
                    <a:cubicBezTo>
                      <a:pt x="2269" y="4245"/>
                      <a:pt x="2262" y="4244"/>
                      <a:pt x="2256" y="4244"/>
                    </a:cubicBezTo>
                    <a:cubicBezTo>
                      <a:pt x="2197" y="4244"/>
                      <a:pt x="2167" y="4320"/>
                      <a:pt x="2223" y="4360"/>
                    </a:cubicBezTo>
                    <a:cubicBezTo>
                      <a:pt x="2617" y="4660"/>
                      <a:pt x="3128" y="4730"/>
                      <a:pt x="3611" y="4791"/>
                    </a:cubicBezTo>
                    <a:cubicBezTo>
                      <a:pt x="4272" y="4879"/>
                      <a:pt x="4869" y="4993"/>
                      <a:pt x="5475" y="5266"/>
                    </a:cubicBezTo>
                    <a:cubicBezTo>
                      <a:pt x="5478" y="5267"/>
                      <a:pt x="5482" y="5268"/>
                      <a:pt x="5485" y="5268"/>
                    </a:cubicBezTo>
                    <a:cubicBezTo>
                      <a:pt x="5499" y="5268"/>
                      <a:pt x="5511" y="5256"/>
                      <a:pt x="5511" y="5249"/>
                    </a:cubicBezTo>
                    <a:cubicBezTo>
                      <a:pt x="6135" y="5688"/>
                      <a:pt x="6777" y="6110"/>
                      <a:pt x="7393" y="6568"/>
                    </a:cubicBezTo>
                    <a:cubicBezTo>
                      <a:pt x="7110" y="6488"/>
                      <a:pt x="6813" y="6443"/>
                      <a:pt x="6496" y="6435"/>
                    </a:cubicBezTo>
                    <a:cubicBezTo>
                      <a:pt x="5810" y="6401"/>
                      <a:pt x="5158" y="6348"/>
                      <a:pt x="4472" y="6260"/>
                    </a:cubicBezTo>
                    <a:cubicBezTo>
                      <a:pt x="4470" y="6259"/>
                      <a:pt x="4467" y="6259"/>
                      <a:pt x="4465" y="6259"/>
                    </a:cubicBezTo>
                    <a:cubicBezTo>
                      <a:pt x="4391" y="6259"/>
                      <a:pt x="4352" y="6375"/>
                      <a:pt x="4419" y="6409"/>
                    </a:cubicBezTo>
                    <a:cubicBezTo>
                      <a:pt x="5502" y="6945"/>
                      <a:pt x="6777" y="6462"/>
                      <a:pt x="7876" y="6945"/>
                    </a:cubicBezTo>
                    <a:cubicBezTo>
                      <a:pt x="8668" y="7604"/>
                      <a:pt x="9459" y="8370"/>
                      <a:pt x="10381" y="8817"/>
                    </a:cubicBezTo>
                    <a:cubicBezTo>
                      <a:pt x="10386" y="8821"/>
                      <a:pt x="10391" y="8822"/>
                      <a:pt x="10395" y="8822"/>
                    </a:cubicBezTo>
                    <a:cubicBezTo>
                      <a:pt x="10419" y="8822"/>
                      <a:pt x="10440" y="8787"/>
                      <a:pt x="10417" y="8765"/>
                    </a:cubicBezTo>
                    <a:cubicBezTo>
                      <a:pt x="9706" y="8115"/>
                      <a:pt x="8923" y="7517"/>
                      <a:pt x="8165" y="6910"/>
                    </a:cubicBezTo>
                    <a:cubicBezTo>
                      <a:pt x="7893" y="6496"/>
                      <a:pt x="7788" y="6021"/>
                      <a:pt x="7743" y="5485"/>
                    </a:cubicBezTo>
                    <a:cubicBezTo>
                      <a:pt x="7710" y="4924"/>
                      <a:pt x="7743" y="4263"/>
                      <a:pt x="7479" y="3744"/>
                    </a:cubicBezTo>
                    <a:cubicBezTo>
                      <a:pt x="7469" y="3722"/>
                      <a:pt x="7445" y="3710"/>
                      <a:pt x="7421" y="3710"/>
                    </a:cubicBezTo>
                    <a:cubicBezTo>
                      <a:pt x="7389" y="3710"/>
                      <a:pt x="7357" y="3730"/>
                      <a:pt x="7357" y="3772"/>
                    </a:cubicBezTo>
                    <a:cubicBezTo>
                      <a:pt x="7349" y="4466"/>
                      <a:pt x="7418" y="5266"/>
                      <a:pt x="7560" y="5952"/>
                    </a:cubicBezTo>
                    <a:cubicBezTo>
                      <a:pt x="7612" y="6179"/>
                      <a:pt x="7674" y="6390"/>
                      <a:pt x="7771" y="6593"/>
                    </a:cubicBezTo>
                    <a:cubicBezTo>
                      <a:pt x="7754" y="6585"/>
                      <a:pt x="7743" y="6576"/>
                      <a:pt x="7726" y="6568"/>
                    </a:cubicBezTo>
                    <a:cubicBezTo>
                      <a:pt x="7041" y="6004"/>
                      <a:pt x="6302" y="5529"/>
                      <a:pt x="5591" y="5010"/>
                    </a:cubicBezTo>
                    <a:cubicBezTo>
                      <a:pt x="5274" y="4633"/>
                      <a:pt x="5141" y="4185"/>
                      <a:pt x="5072" y="3674"/>
                    </a:cubicBezTo>
                    <a:cubicBezTo>
                      <a:pt x="5000" y="3208"/>
                      <a:pt x="5019" y="2655"/>
                      <a:pt x="4780" y="2223"/>
                    </a:cubicBezTo>
                    <a:cubicBezTo>
                      <a:pt x="4769" y="2204"/>
                      <a:pt x="4746" y="2194"/>
                      <a:pt x="4723" y="2194"/>
                    </a:cubicBezTo>
                    <a:cubicBezTo>
                      <a:pt x="4694" y="2194"/>
                      <a:pt x="4666" y="2211"/>
                      <a:pt x="4666" y="2250"/>
                    </a:cubicBezTo>
                    <a:cubicBezTo>
                      <a:pt x="4675" y="2883"/>
                      <a:pt x="4780" y="3639"/>
                      <a:pt x="4966" y="4246"/>
                    </a:cubicBezTo>
                    <a:cubicBezTo>
                      <a:pt x="5010" y="4386"/>
                      <a:pt x="5053" y="4519"/>
                      <a:pt x="5116" y="4649"/>
                    </a:cubicBezTo>
                    <a:cubicBezTo>
                      <a:pt x="5080" y="4624"/>
                      <a:pt x="5044" y="4597"/>
                      <a:pt x="5019" y="4580"/>
                    </a:cubicBezTo>
                    <a:cubicBezTo>
                      <a:pt x="4419" y="4097"/>
                      <a:pt x="3945" y="3569"/>
                      <a:pt x="3497" y="2997"/>
                    </a:cubicBezTo>
                    <a:cubicBezTo>
                      <a:pt x="3164" y="2011"/>
                      <a:pt x="3375" y="650"/>
                      <a:pt x="2512" y="7"/>
                    </a:cubicBezTo>
                    <a:cubicBezTo>
                      <a:pt x="2504" y="2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rgbClr val="FFFFFF">
                  <a:alpha val="521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5" name="Google Shape;1245;p35"/>
            <p:cNvGrpSpPr/>
            <p:nvPr/>
          </p:nvGrpSpPr>
          <p:grpSpPr>
            <a:xfrm>
              <a:off x="6323824" y="1342759"/>
              <a:ext cx="126904" cy="133215"/>
              <a:chOff x="1455683" y="4027463"/>
              <a:chExt cx="323321" cy="339402"/>
            </a:xfrm>
          </p:grpSpPr>
          <p:grpSp>
            <p:nvGrpSpPr>
              <p:cNvPr id="1246" name="Google Shape;1246;p35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247" name="Google Shape;1247;p35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8" name="Google Shape;1248;p35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49" name="Google Shape;1249;p35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0" name="Google Shape;1250;p35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51" name="Google Shape;1251;p35"/>
            <p:cNvGrpSpPr/>
            <p:nvPr/>
          </p:nvGrpSpPr>
          <p:grpSpPr>
            <a:xfrm>
              <a:off x="8065738" y="1015291"/>
              <a:ext cx="247858" cy="260118"/>
              <a:chOff x="1455683" y="4027463"/>
              <a:chExt cx="323321" cy="339402"/>
            </a:xfrm>
          </p:grpSpPr>
          <p:grpSp>
            <p:nvGrpSpPr>
              <p:cNvPr id="1252" name="Google Shape;1252;p35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253" name="Google Shape;1253;p35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4" name="Google Shape;1254;p35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55" name="Google Shape;1255;p35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6" name="Google Shape;1256;p35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02D8F282-1CC3-2A82-680B-D4FE49A13A1F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08120E1-1260-D348-6C45-891BE409DC66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00912D6-6399-C5D5-FCF0-DD8EA1D70099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43F791-7038-F79A-EFF2-A3D6A1803594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DA76E48-159D-2EAF-51E2-5224B0114F23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605483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>
            <a:extLst>
              <a:ext uri="{FF2B5EF4-FFF2-40B4-BE49-F238E27FC236}">
                <a16:creationId xmlns:a16="http://schemas.microsoft.com/office/drawing/2014/main" id="{1613DCEE-8181-F636-6D2B-1C9B8F8126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96"/>
          <a:stretch/>
        </p:blipFill>
        <p:spPr>
          <a:xfrm>
            <a:off x="1308888" y="1385554"/>
            <a:ext cx="6778604" cy="3557056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2017 : l’année du changement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375040E-C925-3745-B1A6-4DD9A44541CF}"/>
              </a:ext>
            </a:extLst>
          </p:cNvPr>
          <p:cNvSpPr txBox="1"/>
          <p:nvPr/>
        </p:nvSpPr>
        <p:spPr>
          <a:xfrm>
            <a:off x="764703" y="812280"/>
            <a:ext cx="7944939" cy="42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 nombre d’entrées augmentait progressivement, avant une cassure en 2017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5AD10B43-FAED-602F-DC8E-81937E3AFDA4}"/>
              </a:ext>
            </a:extLst>
          </p:cNvPr>
          <p:cNvSpPr txBox="1"/>
          <p:nvPr/>
        </p:nvSpPr>
        <p:spPr>
          <a:xfrm>
            <a:off x="2117683" y="1320172"/>
            <a:ext cx="5238977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Nombre d’entrées en fonction de l’année</a:t>
            </a:r>
          </a:p>
        </p:txBody>
      </p:sp>
      <p:sp>
        <p:nvSpPr>
          <p:cNvPr id="1154" name="ZoneTexte 1153">
            <a:extLst>
              <a:ext uri="{FF2B5EF4-FFF2-40B4-BE49-F238E27FC236}">
                <a16:creationId xmlns:a16="http://schemas.microsoft.com/office/drawing/2014/main" id="{62968F9A-0960-E791-7789-1253912913B3}"/>
              </a:ext>
            </a:extLst>
          </p:cNvPr>
          <p:cNvSpPr txBox="1"/>
          <p:nvPr/>
        </p:nvSpPr>
        <p:spPr>
          <a:xfrm rot="16200000">
            <a:off x="488659" y="3010193"/>
            <a:ext cx="1332790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Produits</a:t>
            </a:r>
          </a:p>
        </p:txBody>
      </p:sp>
    </p:spTree>
    <p:extLst>
      <p:ext uri="{BB962C8B-B14F-4D97-AF65-F5344CB8AC3E}">
        <p14:creationId xmlns:p14="http://schemas.microsoft.com/office/powerpoint/2010/main" val="3446461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A1E79785-3262-5293-8886-4D7DC04102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66"/>
          <a:stretch/>
        </p:blipFill>
        <p:spPr>
          <a:xfrm>
            <a:off x="316541" y="1023940"/>
            <a:ext cx="8620294" cy="3956394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Répartition des produits dans le monde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4980865-6C51-7674-D93E-E0CFFCBEF6E4}"/>
              </a:ext>
            </a:extLst>
          </p:cNvPr>
          <p:cNvSpPr txBox="1"/>
          <p:nvPr/>
        </p:nvSpPr>
        <p:spPr>
          <a:xfrm>
            <a:off x="1952511" y="792692"/>
            <a:ext cx="5238977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Nombre de produits en fonction du pays</a:t>
            </a:r>
          </a:p>
        </p:txBody>
      </p:sp>
    </p:spTree>
    <p:extLst>
      <p:ext uri="{BB962C8B-B14F-4D97-AF65-F5344CB8AC3E}">
        <p14:creationId xmlns:p14="http://schemas.microsoft.com/office/powerpoint/2010/main" val="4190647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33"/>
          <p:cNvSpPr txBox="1">
            <a:spLocks noGrp="1"/>
          </p:cNvSpPr>
          <p:nvPr>
            <p:ph type="title"/>
          </p:nvPr>
        </p:nvSpPr>
        <p:spPr>
          <a:xfrm>
            <a:off x="479762" y="22666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Sommaire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54" name="Google Shape;1054;p33"/>
          <p:cNvSpPr txBox="1">
            <a:spLocks noGrp="1"/>
          </p:cNvSpPr>
          <p:nvPr>
            <p:ph type="title" idx="2"/>
          </p:nvPr>
        </p:nvSpPr>
        <p:spPr>
          <a:xfrm>
            <a:off x="3850863" y="910090"/>
            <a:ext cx="1152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55" name="Google Shape;1055;p33"/>
          <p:cNvSpPr txBox="1">
            <a:spLocks noGrp="1"/>
          </p:cNvSpPr>
          <p:nvPr>
            <p:ph type="title" idx="3"/>
          </p:nvPr>
        </p:nvSpPr>
        <p:spPr>
          <a:xfrm>
            <a:off x="3850863" y="1727865"/>
            <a:ext cx="1152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56" name="Google Shape;1056;p33"/>
          <p:cNvSpPr txBox="1">
            <a:spLocks noGrp="1"/>
          </p:cNvSpPr>
          <p:nvPr>
            <p:ph type="title" idx="4"/>
          </p:nvPr>
        </p:nvSpPr>
        <p:spPr>
          <a:xfrm>
            <a:off x="3850863" y="2545640"/>
            <a:ext cx="1152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57" name="Google Shape;1057;p33"/>
          <p:cNvSpPr txBox="1">
            <a:spLocks noGrp="1"/>
          </p:cNvSpPr>
          <p:nvPr>
            <p:ph type="title" idx="5"/>
          </p:nvPr>
        </p:nvSpPr>
        <p:spPr>
          <a:xfrm>
            <a:off x="3850863" y="3363415"/>
            <a:ext cx="1152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58" name="Google Shape;1058;p33"/>
          <p:cNvSpPr txBox="1">
            <a:spLocks noGrp="1"/>
          </p:cNvSpPr>
          <p:nvPr>
            <p:ph type="subTitle" idx="1"/>
          </p:nvPr>
        </p:nvSpPr>
        <p:spPr>
          <a:xfrm>
            <a:off x="4914962" y="909790"/>
            <a:ext cx="3446733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Rappel de la mission</a:t>
            </a:r>
            <a:endParaRPr dirty="0"/>
          </a:p>
        </p:txBody>
      </p:sp>
      <p:sp>
        <p:nvSpPr>
          <p:cNvPr id="1059" name="Google Shape;1059;p33"/>
          <p:cNvSpPr txBox="1">
            <a:spLocks noGrp="1"/>
          </p:cNvSpPr>
          <p:nvPr>
            <p:ph type="subTitle" idx="6"/>
          </p:nvPr>
        </p:nvSpPr>
        <p:spPr>
          <a:xfrm>
            <a:off x="4914962" y="2545340"/>
            <a:ext cx="3819463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Exploration des données</a:t>
            </a:r>
            <a:endParaRPr dirty="0"/>
          </a:p>
        </p:txBody>
      </p:sp>
      <p:sp>
        <p:nvSpPr>
          <p:cNvPr id="1060" name="Google Shape;1060;p33"/>
          <p:cNvSpPr txBox="1">
            <a:spLocks noGrp="1"/>
          </p:cNvSpPr>
          <p:nvPr>
            <p:ph type="subTitle" idx="7"/>
          </p:nvPr>
        </p:nvSpPr>
        <p:spPr>
          <a:xfrm>
            <a:off x="4914963" y="1727565"/>
            <a:ext cx="4103958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Nettoyage du dataset</a:t>
            </a:r>
            <a:endParaRPr dirty="0"/>
          </a:p>
        </p:txBody>
      </p:sp>
      <p:sp>
        <p:nvSpPr>
          <p:cNvPr id="1061" name="Google Shape;1061;p33"/>
          <p:cNvSpPr txBox="1">
            <a:spLocks noGrp="1"/>
          </p:cNvSpPr>
          <p:nvPr>
            <p:ph type="subTitle" idx="8"/>
          </p:nvPr>
        </p:nvSpPr>
        <p:spPr>
          <a:xfrm>
            <a:off x="4914963" y="3363115"/>
            <a:ext cx="3970608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Faisabilité de l’application</a:t>
            </a:r>
            <a:endParaRPr dirty="0"/>
          </a:p>
        </p:txBody>
      </p:sp>
      <p:sp>
        <p:nvSpPr>
          <p:cNvPr id="1062" name="Google Shape;1062;p33"/>
          <p:cNvSpPr/>
          <p:nvPr/>
        </p:nvSpPr>
        <p:spPr>
          <a:xfrm>
            <a:off x="2819613" y="790240"/>
            <a:ext cx="687300" cy="687300"/>
          </a:xfrm>
          <a:prstGeom prst="ellipse">
            <a:avLst/>
          </a:prstGeom>
          <a:solidFill>
            <a:srgbClr val="3A3939">
              <a:alpha val="13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33"/>
          <p:cNvSpPr/>
          <p:nvPr/>
        </p:nvSpPr>
        <p:spPr>
          <a:xfrm>
            <a:off x="2819613" y="1608015"/>
            <a:ext cx="687300" cy="687300"/>
          </a:xfrm>
          <a:prstGeom prst="ellipse">
            <a:avLst/>
          </a:prstGeom>
          <a:solidFill>
            <a:srgbClr val="3A3939">
              <a:alpha val="13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33"/>
          <p:cNvSpPr/>
          <p:nvPr/>
        </p:nvSpPr>
        <p:spPr>
          <a:xfrm>
            <a:off x="2819613" y="2425790"/>
            <a:ext cx="687300" cy="687300"/>
          </a:xfrm>
          <a:prstGeom prst="ellipse">
            <a:avLst/>
          </a:prstGeom>
          <a:solidFill>
            <a:srgbClr val="3A3939">
              <a:alpha val="13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33"/>
          <p:cNvSpPr/>
          <p:nvPr/>
        </p:nvSpPr>
        <p:spPr>
          <a:xfrm>
            <a:off x="2819613" y="3243565"/>
            <a:ext cx="687300" cy="687300"/>
          </a:xfrm>
          <a:prstGeom prst="ellipse">
            <a:avLst/>
          </a:prstGeom>
          <a:solidFill>
            <a:srgbClr val="3A3939">
              <a:alpha val="13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6" name="Google Shape;1066;p33"/>
          <p:cNvCxnSpPr>
            <a:stCxn id="1062" idx="6"/>
            <a:endCxn id="1054" idx="1"/>
          </p:cNvCxnSpPr>
          <p:nvPr/>
        </p:nvCxnSpPr>
        <p:spPr>
          <a:xfrm>
            <a:off x="3506913" y="1133890"/>
            <a:ext cx="34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67" name="Google Shape;1067;p33"/>
          <p:cNvCxnSpPr>
            <a:stCxn id="1063" idx="6"/>
            <a:endCxn id="1055" idx="1"/>
          </p:cNvCxnSpPr>
          <p:nvPr/>
        </p:nvCxnSpPr>
        <p:spPr>
          <a:xfrm>
            <a:off x="3506913" y="1951665"/>
            <a:ext cx="34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68" name="Google Shape;1068;p33"/>
          <p:cNvCxnSpPr>
            <a:stCxn id="1064" idx="6"/>
            <a:endCxn id="1056" idx="1"/>
          </p:cNvCxnSpPr>
          <p:nvPr/>
        </p:nvCxnSpPr>
        <p:spPr>
          <a:xfrm>
            <a:off x="3506913" y="2769440"/>
            <a:ext cx="34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69" name="Google Shape;1069;p33"/>
          <p:cNvCxnSpPr>
            <a:stCxn id="1065" idx="6"/>
            <a:endCxn id="1057" idx="1"/>
          </p:cNvCxnSpPr>
          <p:nvPr/>
        </p:nvCxnSpPr>
        <p:spPr>
          <a:xfrm>
            <a:off x="3506913" y="3587215"/>
            <a:ext cx="34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70" name="Google Shape;1070;p33"/>
          <p:cNvSpPr/>
          <p:nvPr/>
        </p:nvSpPr>
        <p:spPr>
          <a:xfrm>
            <a:off x="2764245" y="3391039"/>
            <a:ext cx="106" cy="954"/>
          </a:xfrm>
          <a:custGeom>
            <a:avLst/>
            <a:gdLst/>
            <a:ahLst/>
            <a:cxnLst/>
            <a:rect l="l" t="t" r="r" b="b"/>
            <a:pathLst>
              <a:path w="1" h="9" extrusionOk="0">
                <a:moveTo>
                  <a:pt x="1" y="9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33"/>
          <p:cNvSpPr/>
          <p:nvPr/>
        </p:nvSpPr>
        <p:spPr>
          <a:xfrm>
            <a:off x="2985716" y="3466899"/>
            <a:ext cx="355093" cy="240635"/>
          </a:xfrm>
          <a:custGeom>
            <a:avLst/>
            <a:gdLst/>
            <a:ahLst/>
            <a:cxnLst/>
            <a:rect l="l" t="t" r="r" b="b"/>
            <a:pathLst>
              <a:path w="14091" h="9549" extrusionOk="0">
                <a:moveTo>
                  <a:pt x="7903" y="1924"/>
                </a:moveTo>
                <a:cubicBezTo>
                  <a:pt x="7810" y="1924"/>
                  <a:pt x="7718" y="2017"/>
                  <a:pt x="7718" y="2109"/>
                </a:cubicBezTo>
                <a:cubicBezTo>
                  <a:pt x="7718" y="2202"/>
                  <a:pt x="7810" y="2411"/>
                  <a:pt x="7903" y="2411"/>
                </a:cubicBezTo>
                <a:lnTo>
                  <a:pt x="10128" y="2411"/>
                </a:lnTo>
                <a:cubicBezTo>
                  <a:pt x="10221" y="2411"/>
                  <a:pt x="10313" y="2202"/>
                  <a:pt x="10313" y="2109"/>
                </a:cubicBezTo>
                <a:cubicBezTo>
                  <a:pt x="10313" y="2017"/>
                  <a:pt x="10221" y="1924"/>
                  <a:pt x="10128" y="1924"/>
                </a:cubicBezTo>
                <a:close/>
                <a:moveTo>
                  <a:pt x="7903" y="2781"/>
                </a:moveTo>
                <a:cubicBezTo>
                  <a:pt x="7810" y="2781"/>
                  <a:pt x="7718" y="2897"/>
                  <a:pt x="7718" y="2990"/>
                </a:cubicBezTo>
                <a:cubicBezTo>
                  <a:pt x="7718" y="3083"/>
                  <a:pt x="7810" y="3175"/>
                  <a:pt x="7903" y="3175"/>
                </a:cubicBezTo>
                <a:lnTo>
                  <a:pt x="9363" y="3175"/>
                </a:lnTo>
                <a:cubicBezTo>
                  <a:pt x="9549" y="3175"/>
                  <a:pt x="9641" y="3083"/>
                  <a:pt x="9549" y="2990"/>
                </a:cubicBezTo>
                <a:cubicBezTo>
                  <a:pt x="9549" y="2897"/>
                  <a:pt x="9456" y="2781"/>
                  <a:pt x="9363" y="2781"/>
                </a:cubicBezTo>
                <a:close/>
                <a:moveTo>
                  <a:pt x="9942" y="4728"/>
                </a:moveTo>
                <a:lnTo>
                  <a:pt x="9734" y="5493"/>
                </a:lnTo>
                <a:lnTo>
                  <a:pt x="8390" y="5493"/>
                </a:lnTo>
                <a:lnTo>
                  <a:pt x="8204" y="4728"/>
                </a:lnTo>
                <a:close/>
                <a:moveTo>
                  <a:pt x="8784" y="3569"/>
                </a:moveTo>
                <a:cubicBezTo>
                  <a:pt x="8575" y="3569"/>
                  <a:pt x="8482" y="3662"/>
                  <a:pt x="8482" y="3755"/>
                </a:cubicBezTo>
                <a:lnTo>
                  <a:pt x="8297" y="4334"/>
                </a:lnTo>
                <a:lnTo>
                  <a:pt x="7903" y="4334"/>
                </a:lnTo>
                <a:cubicBezTo>
                  <a:pt x="7810" y="4334"/>
                  <a:pt x="7718" y="4427"/>
                  <a:pt x="7718" y="4519"/>
                </a:cubicBezTo>
                <a:lnTo>
                  <a:pt x="7996" y="5678"/>
                </a:lnTo>
                <a:cubicBezTo>
                  <a:pt x="7996" y="5794"/>
                  <a:pt x="8112" y="5887"/>
                  <a:pt x="8204" y="5887"/>
                </a:cubicBezTo>
                <a:lnTo>
                  <a:pt x="9942" y="5887"/>
                </a:lnTo>
                <a:cubicBezTo>
                  <a:pt x="10035" y="5887"/>
                  <a:pt x="10035" y="5794"/>
                  <a:pt x="10128" y="5794"/>
                </a:cubicBezTo>
                <a:lnTo>
                  <a:pt x="10429" y="4519"/>
                </a:lnTo>
                <a:cubicBezTo>
                  <a:pt x="10429" y="4427"/>
                  <a:pt x="10313" y="4334"/>
                  <a:pt x="10221" y="4334"/>
                </a:cubicBezTo>
                <a:lnTo>
                  <a:pt x="9850" y="4334"/>
                </a:lnTo>
                <a:lnTo>
                  <a:pt x="9641" y="3755"/>
                </a:lnTo>
                <a:cubicBezTo>
                  <a:pt x="9641" y="3662"/>
                  <a:pt x="9456" y="3569"/>
                  <a:pt x="9363" y="3569"/>
                </a:cubicBezTo>
                <a:cubicBezTo>
                  <a:pt x="9270" y="3662"/>
                  <a:pt x="9270" y="3755"/>
                  <a:pt x="9270" y="3847"/>
                </a:cubicBezTo>
                <a:lnTo>
                  <a:pt x="9363" y="4334"/>
                </a:lnTo>
                <a:lnTo>
                  <a:pt x="8784" y="4334"/>
                </a:lnTo>
                <a:lnTo>
                  <a:pt x="8876" y="3847"/>
                </a:lnTo>
                <a:cubicBezTo>
                  <a:pt x="8876" y="3755"/>
                  <a:pt x="8876" y="3662"/>
                  <a:pt x="8784" y="3569"/>
                </a:cubicBezTo>
                <a:close/>
                <a:moveTo>
                  <a:pt x="4539" y="1978"/>
                </a:moveTo>
                <a:cubicBezTo>
                  <a:pt x="4465" y="1978"/>
                  <a:pt x="4400" y="2044"/>
                  <a:pt x="4334" y="2109"/>
                </a:cubicBezTo>
                <a:cubicBezTo>
                  <a:pt x="4334" y="2202"/>
                  <a:pt x="4334" y="2318"/>
                  <a:pt x="4427" y="2318"/>
                </a:cubicBezTo>
                <a:cubicBezTo>
                  <a:pt x="4427" y="2411"/>
                  <a:pt x="4913" y="2503"/>
                  <a:pt x="4913" y="3083"/>
                </a:cubicBezTo>
                <a:cubicBezTo>
                  <a:pt x="4821" y="2990"/>
                  <a:pt x="4728" y="2990"/>
                  <a:pt x="4635" y="2990"/>
                </a:cubicBezTo>
                <a:cubicBezTo>
                  <a:pt x="4564" y="2968"/>
                  <a:pt x="4494" y="2956"/>
                  <a:pt x="4424" y="2956"/>
                </a:cubicBezTo>
                <a:cubicBezTo>
                  <a:pt x="4196" y="2956"/>
                  <a:pt x="3963" y="3077"/>
                  <a:pt x="3662" y="3361"/>
                </a:cubicBezTo>
                <a:cubicBezTo>
                  <a:pt x="3361" y="3662"/>
                  <a:pt x="3268" y="4149"/>
                  <a:pt x="3361" y="4519"/>
                </a:cubicBezTo>
                <a:cubicBezTo>
                  <a:pt x="3477" y="4821"/>
                  <a:pt x="3569" y="5006"/>
                  <a:pt x="3662" y="5215"/>
                </a:cubicBezTo>
                <a:cubicBezTo>
                  <a:pt x="3847" y="5493"/>
                  <a:pt x="4056" y="5678"/>
                  <a:pt x="4241" y="5794"/>
                </a:cubicBezTo>
                <a:cubicBezTo>
                  <a:pt x="4402" y="5848"/>
                  <a:pt x="4570" y="5901"/>
                  <a:pt x="4737" y="5901"/>
                </a:cubicBezTo>
                <a:cubicBezTo>
                  <a:pt x="4860" y="5901"/>
                  <a:pt x="4981" y="5872"/>
                  <a:pt x="5099" y="5794"/>
                </a:cubicBezTo>
                <a:cubicBezTo>
                  <a:pt x="5307" y="5887"/>
                  <a:pt x="5493" y="5887"/>
                  <a:pt x="5678" y="5887"/>
                </a:cubicBezTo>
                <a:cubicBezTo>
                  <a:pt x="5887" y="5887"/>
                  <a:pt x="5980" y="5794"/>
                  <a:pt x="6165" y="5586"/>
                </a:cubicBezTo>
                <a:cubicBezTo>
                  <a:pt x="6258" y="5586"/>
                  <a:pt x="6258" y="5400"/>
                  <a:pt x="6165" y="5307"/>
                </a:cubicBezTo>
                <a:cubicBezTo>
                  <a:pt x="6165" y="5307"/>
                  <a:pt x="6083" y="5266"/>
                  <a:pt x="6000" y="5266"/>
                </a:cubicBezTo>
                <a:cubicBezTo>
                  <a:pt x="5959" y="5266"/>
                  <a:pt x="5918" y="5277"/>
                  <a:pt x="5887" y="5307"/>
                </a:cubicBezTo>
                <a:cubicBezTo>
                  <a:pt x="5758" y="5422"/>
                  <a:pt x="5638" y="5501"/>
                  <a:pt x="5521" y="5501"/>
                </a:cubicBezTo>
                <a:cubicBezTo>
                  <a:pt x="5449" y="5501"/>
                  <a:pt x="5378" y="5471"/>
                  <a:pt x="5307" y="5400"/>
                </a:cubicBezTo>
                <a:lnTo>
                  <a:pt x="4913" y="5400"/>
                </a:lnTo>
                <a:cubicBezTo>
                  <a:pt x="4821" y="5446"/>
                  <a:pt x="4751" y="5470"/>
                  <a:pt x="4679" y="5470"/>
                </a:cubicBezTo>
                <a:cubicBezTo>
                  <a:pt x="4606" y="5470"/>
                  <a:pt x="4531" y="5446"/>
                  <a:pt x="4427" y="5400"/>
                </a:cubicBezTo>
                <a:cubicBezTo>
                  <a:pt x="4241" y="5307"/>
                  <a:pt x="4149" y="5215"/>
                  <a:pt x="4056" y="5006"/>
                </a:cubicBezTo>
                <a:cubicBezTo>
                  <a:pt x="3940" y="4821"/>
                  <a:pt x="3847" y="4635"/>
                  <a:pt x="3755" y="4427"/>
                </a:cubicBezTo>
                <a:cubicBezTo>
                  <a:pt x="3755" y="4149"/>
                  <a:pt x="3755" y="3847"/>
                  <a:pt x="3940" y="3662"/>
                </a:cubicBezTo>
                <a:cubicBezTo>
                  <a:pt x="4241" y="3361"/>
                  <a:pt x="4427" y="3361"/>
                  <a:pt x="4519" y="3361"/>
                </a:cubicBezTo>
                <a:cubicBezTo>
                  <a:pt x="4728" y="3361"/>
                  <a:pt x="4821" y="3477"/>
                  <a:pt x="4913" y="3569"/>
                </a:cubicBezTo>
                <a:cubicBezTo>
                  <a:pt x="4913" y="3569"/>
                  <a:pt x="5006" y="3662"/>
                  <a:pt x="5099" y="3662"/>
                </a:cubicBezTo>
                <a:cubicBezTo>
                  <a:pt x="5215" y="3662"/>
                  <a:pt x="5215" y="3569"/>
                  <a:pt x="5307" y="3569"/>
                </a:cubicBezTo>
                <a:cubicBezTo>
                  <a:pt x="5400" y="3477"/>
                  <a:pt x="5493" y="3361"/>
                  <a:pt x="5586" y="3361"/>
                </a:cubicBezTo>
                <a:cubicBezTo>
                  <a:pt x="5794" y="3361"/>
                  <a:pt x="5980" y="3361"/>
                  <a:pt x="6165" y="3662"/>
                </a:cubicBezTo>
                <a:cubicBezTo>
                  <a:pt x="6374" y="3755"/>
                  <a:pt x="6374" y="3940"/>
                  <a:pt x="6374" y="4056"/>
                </a:cubicBezTo>
                <a:cubicBezTo>
                  <a:pt x="6466" y="4241"/>
                  <a:pt x="6466" y="4427"/>
                  <a:pt x="6374" y="4635"/>
                </a:cubicBezTo>
                <a:cubicBezTo>
                  <a:pt x="6374" y="4728"/>
                  <a:pt x="6374" y="4821"/>
                  <a:pt x="6466" y="4913"/>
                </a:cubicBezTo>
                <a:cubicBezTo>
                  <a:pt x="6652" y="4913"/>
                  <a:pt x="6744" y="4913"/>
                  <a:pt x="6744" y="4728"/>
                </a:cubicBezTo>
                <a:cubicBezTo>
                  <a:pt x="6837" y="4519"/>
                  <a:pt x="6837" y="4241"/>
                  <a:pt x="6837" y="4056"/>
                </a:cubicBezTo>
                <a:cubicBezTo>
                  <a:pt x="6744" y="3755"/>
                  <a:pt x="6652" y="3569"/>
                  <a:pt x="6559" y="3361"/>
                </a:cubicBezTo>
                <a:cubicBezTo>
                  <a:pt x="6258" y="3077"/>
                  <a:pt x="6025" y="2956"/>
                  <a:pt x="5797" y="2956"/>
                </a:cubicBezTo>
                <a:cubicBezTo>
                  <a:pt x="5727" y="2956"/>
                  <a:pt x="5657" y="2968"/>
                  <a:pt x="5586" y="2990"/>
                </a:cubicBezTo>
                <a:lnTo>
                  <a:pt x="5307" y="2990"/>
                </a:lnTo>
                <a:cubicBezTo>
                  <a:pt x="5307" y="2202"/>
                  <a:pt x="4635" y="2017"/>
                  <a:pt x="4635" y="2017"/>
                </a:cubicBezTo>
                <a:cubicBezTo>
                  <a:pt x="4601" y="1989"/>
                  <a:pt x="4569" y="1978"/>
                  <a:pt x="4539" y="1978"/>
                </a:cubicBezTo>
                <a:close/>
                <a:moveTo>
                  <a:pt x="2689" y="950"/>
                </a:moveTo>
                <a:cubicBezTo>
                  <a:pt x="2503" y="950"/>
                  <a:pt x="2411" y="950"/>
                  <a:pt x="2411" y="1043"/>
                </a:cubicBezTo>
                <a:cubicBezTo>
                  <a:pt x="2318" y="1159"/>
                  <a:pt x="2202" y="1252"/>
                  <a:pt x="2202" y="1344"/>
                </a:cubicBezTo>
                <a:lnTo>
                  <a:pt x="2202" y="6652"/>
                </a:lnTo>
                <a:cubicBezTo>
                  <a:pt x="2202" y="6744"/>
                  <a:pt x="2318" y="6837"/>
                  <a:pt x="2411" y="6953"/>
                </a:cubicBezTo>
                <a:cubicBezTo>
                  <a:pt x="2411" y="7046"/>
                  <a:pt x="2503" y="7046"/>
                  <a:pt x="2689" y="7046"/>
                </a:cubicBezTo>
                <a:lnTo>
                  <a:pt x="11379" y="7046"/>
                </a:lnTo>
                <a:cubicBezTo>
                  <a:pt x="11472" y="7046"/>
                  <a:pt x="11681" y="7046"/>
                  <a:pt x="11681" y="6953"/>
                </a:cubicBezTo>
                <a:cubicBezTo>
                  <a:pt x="11773" y="6837"/>
                  <a:pt x="11866" y="6744"/>
                  <a:pt x="11866" y="6652"/>
                </a:cubicBezTo>
                <a:lnTo>
                  <a:pt x="11866" y="2990"/>
                </a:lnTo>
                <a:cubicBezTo>
                  <a:pt x="11866" y="2781"/>
                  <a:pt x="11773" y="2689"/>
                  <a:pt x="11588" y="2689"/>
                </a:cubicBezTo>
                <a:cubicBezTo>
                  <a:pt x="11472" y="2781"/>
                  <a:pt x="11379" y="2897"/>
                  <a:pt x="11379" y="2990"/>
                </a:cubicBezTo>
                <a:lnTo>
                  <a:pt x="11379" y="6652"/>
                </a:lnTo>
                <a:lnTo>
                  <a:pt x="2689" y="6652"/>
                </a:lnTo>
                <a:lnTo>
                  <a:pt x="2689" y="1344"/>
                </a:lnTo>
                <a:lnTo>
                  <a:pt x="11379" y="1344"/>
                </a:lnTo>
                <a:lnTo>
                  <a:pt x="11379" y="2017"/>
                </a:lnTo>
                <a:cubicBezTo>
                  <a:pt x="11379" y="2109"/>
                  <a:pt x="11472" y="2202"/>
                  <a:pt x="11588" y="2202"/>
                </a:cubicBezTo>
                <a:cubicBezTo>
                  <a:pt x="11773" y="2202"/>
                  <a:pt x="11866" y="2109"/>
                  <a:pt x="11866" y="2017"/>
                </a:cubicBezTo>
                <a:lnTo>
                  <a:pt x="11866" y="1344"/>
                </a:lnTo>
                <a:cubicBezTo>
                  <a:pt x="11866" y="1252"/>
                  <a:pt x="11773" y="1159"/>
                  <a:pt x="11681" y="1043"/>
                </a:cubicBezTo>
                <a:cubicBezTo>
                  <a:pt x="11681" y="950"/>
                  <a:pt x="11472" y="950"/>
                  <a:pt x="11379" y="950"/>
                </a:cubicBezTo>
                <a:close/>
                <a:moveTo>
                  <a:pt x="13697" y="7996"/>
                </a:moveTo>
                <a:lnTo>
                  <a:pt x="13697" y="8297"/>
                </a:lnTo>
                <a:cubicBezTo>
                  <a:pt x="13697" y="8575"/>
                  <a:pt x="13604" y="8784"/>
                  <a:pt x="13419" y="8969"/>
                </a:cubicBezTo>
                <a:cubicBezTo>
                  <a:pt x="13326" y="9062"/>
                  <a:pt x="13025" y="9155"/>
                  <a:pt x="12839" y="9155"/>
                </a:cubicBezTo>
                <a:lnTo>
                  <a:pt x="1252" y="9155"/>
                </a:lnTo>
                <a:cubicBezTo>
                  <a:pt x="951" y="9155"/>
                  <a:pt x="765" y="9062"/>
                  <a:pt x="672" y="8969"/>
                </a:cubicBezTo>
                <a:cubicBezTo>
                  <a:pt x="464" y="8784"/>
                  <a:pt x="371" y="8575"/>
                  <a:pt x="371" y="8297"/>
                </a:cubicBezTo>
                <a:lnTo>
                  <a:pt x="371" y="7996"/>
                </a:lnTo>
                <a:lnTo>
                  <a:pt x="5006" y="7996"/>
                </a:lnTo>
                <a:lnTo>
                  <a:pt x="5099" y="8112"/>
                </a:lnTo>
                <a:cubicBezTo>
                  <a:pt x="5099" y="8204"/>
                  <a:pt x="5215" y="8297"/>
                  <a:pt x="5307" y="8390"/>
                </a:cubicBezTo>
                <a:cubicBezTo>
                  <a:pt x="5400" y="8390"/>
                  <a:pt x="5586" y="8482"/>
                  <a:pt x="5678" y="8482"/>
                </a:cubicBezTo>
                <a:lnTo>
                  <a:pt x="8390" y="8482"/>
                </a:lnTo>
                <a:cubicBezTo>
                  <a:pt x="8482" y="8482"/>
                  <a:pt x="8575" y="8390"/>
                  <a:pt x="8784" y="8390"/>
                </a:cubicBezTo>
                <a:cubicBezTo>
                  <a:pt x="8876" y="8297"/>
                  <a:pt x="8969" y="8204"/>
                  <a:pt x="8969" y="7996"/>
                </a:cubicBezTo>
                <a:close/>
                <a:moveTo>
                  <a:pt x="2318" y="0"/>
                </a:moveTo>
                <a:cubicBezTo>
                  <a:pt x="2017" y="0"/>
                  <a:pt x="1738" y="93"/>
                  <a:pt x="1623" y="278"/>
                </a:cubicBezTo>
                <a:cubicBezTo>
                  <a:pt x="1437" y="464"/>
                  <a:pt x="1344" y="672"/>
                  <a:pt x="1344" y="950"/>
                </a:cubicBezTo>
                <a:lnTo>
                  <a:pt x="1344" y="6165"/>
                </a:lnTo>
                <a:cubicBezTo>
                  <a:pt x="1344" y="6258"/>
                  <a:pt x="1437" y="6373"/>
                  <a:pt x="1530" y="6373"/>
                </a:cubicBezTo>
                <a:cubicBezTo>
                  <a:pt x="1623" y="6373"/>
                  <a:pt x="1738" y="6258"/>
                  <a:pt x="1738" y="6165"/>
                </a:cubicBezTo>
                <a:lnTo>
                  <a:pt x="1738" y="950"/>
                </a:lnTo>
                <a:cubicBezTo>
                  <a:pt x="1738" y="858"/>
                  <a:pt x="1831" y="672"/>
                  <a:pt x="1924" y="580"/>
                </a:cubicBezTo>
                <a:cubicBezTo>
                  <a:pt x="2017" y="464"/>
                  <a:pt x="2109" y="464"/>
                  <a:pt x="2318" y="464"/>
                </a:cubicBezTo>
                <a:lnTo>
                  <a:pt x="11866" y="464"/>
                </a:lnTo>
                <a:cubicBezTo>
                  <a:pt x="11959" y="464"/>
                  <a:pt x="12051" y="464"/>
                  <a:pt x="12167" y="580"/>
                </a:cubicBezTo>
                <a:cubicBezTo>
                  <a:pt x="12260" y="672"/>
                  <a:pt x="12353" y="858"/>
                  <a:pt x="12353" y="950"/>
                </a:cubicBezTo>
                <a:lnTo>
                  <a:pt x="12353" y="7532"/>
                </a:lnTo>
                <a:lnTo>
                  <a:pt x="9062" y="7532"/>
                </a:lnTo>
                <a:cubicBezTo>
                  <a:pt x="8784" y="7532"/>
                  <a:pt x="8784" y="7625"/>
                  <a:pt x="8691" y="7810"/>
                </a:cubicBezTo>
                <a:lnTo>
                  <a:pt x="8482" y="7996"/>
                </a:lnTo>
                <a:lnTo>
                  <a:pt x="5586" y="7996"/>
                </a:lnTo>
                <a:cubicBezTo>
                  <a:pt x="5493" y="7903"/>
                  <a:pt x="5493" y="7903"/>
                  <a:pt x="5400" y="7810"/>
                </a:cubicBezTo>
                <a:cubicBezTo>
                  <a:pt x="5307" y="7625"/>
                  <a:pt x="5307" y="7532"/>
                  <a:pt x="5006" y="7532"/>
                </a:cubicBezTo>
                <a:lnTo>
                  <a:pt x="1738" y="7532"/>
                </a:lnTo>
                <a:lnTo>
                  <a:pt x="1738" y="7046"/>
                </a:lnTo>
                <a:cubicBezTo>
                  <a:pt x="1738" y="6953"/>
                  <a:pt x="1623" y="6837"/>
                  <a:pt x="1437" y="6837"/>
                </a:cubicBezTo>
                <a:cubicBezTo>
                  <a:pt x="1344" y="6837"/>
                  <a:pt x="1344" y="6953"/>
                  <a:pt x="1344" y="7046"/>
                </a:cubicBezTo>
                <a:lnTo>
                  <a:pt x="1344" y="7532"/>
                </a:lnTo>
                <a:lnTo>
                  <a:pt x="371" y="7532"/>
                </a:lnTo>
                <a:cubicBezTo>
                  <a:pt x="186" y="7532"/>
                  <a:pt x="0" y="7718"/>
                  <a:pt x="0" y="7996"/>
                </a:cubicBezTo>
                <a:lnTo>
                  <a:pt x="0" y="8297"/>
                </a:lnTo>
                <a:cubicBezTo>
                  <a:pt x="0" y="8691"/>
                  <a:pt x="93" y="8969"/>
                  <a:pt x="371" y="9270"/>
                </a:cubicBezTo>
                <a:cubicBezTo>
                  <a:pt x="580" y="9456"/>
                  <a:pt x="858" y="9548"/>
                  <a:pt x="1252" y="9548"/>
                </a:cubicBezTo>
                <a:lnTo>
                  <a:pt x="12839" y="9548"/>
                </a:lnTo>
                <a:cubicBezTo>
                  <a:pt x="13210" y="9548"/>
                  <a:pt x="13511" y="9456"/>
                  <a:pt x="13697" y="9270"/>
                </a:cubicBezTo>
                <a:cubicBezTo>
                  <a:pt x="13998" y="8969"/>
                  <a:pt x="14091" y="8691"/>
                  <a:pt x="14091" y="8297"/>
                </a:cubicBezTo>
                <a:lnTo>
                  <a:pt x="14091" y="7996"/>
                </a:lnTo>
                <a:cubicBezTo>
                  <a:pt x="14091" y="7810"/>
                  <a:pt x="14091" y="7718"/>
                  <a:pt x="13998" y="7625"/>
                </a:cubicBezTo>
                <a:cubicBezTo>
                  <a:pt x="13905" y="7625"/>
                  <a:pt x="13790" y="7532"/>
                  <a:pt x="13697" y="7532"/>
                </a:cubicBezTo>
                <a:lnTo>
                  <a:pt x="12747" y="7625"/>
                </a:lnTo>
                <a:lnTo>
                  <a:pt x="12747" y="950"/>
                </a:lnTo>
                <a:cubicBezTo>
                  <a:pt x="12747" y="672"/>
                  <a:pt x="12631" y="464"/>
                  <a:pt x="12538" y="278"/>
                </a:cubicBezTo>
                <a:cubicBezTo>
                  <a:pt x="12353" y="93"/>
                  <a:pt x="12051" y="0"/>
                  <a:pt x="118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" name="Google Shape;1081;p33"/>
          <p:cNvGrpSpPr/>
          <p:nvPr/>
        </p:nvGrpSpPr>
        <p:grpSpPr>
          <a:xfrm>
            <a:off x="334830" y="1683215"/>
            <a:ext cx="2229322" cy="2100598"/>
            <a:chOff x="135219" y="1174741"/>
            <a:chExt cx="3525897" cy="3322307"/>
          </a:xfrm>
        </p:grpSpPr>
        <p:grpSp>
          <p:nvGrpSpPr>
            <p:cNvPr id="1082" name="Google Shape;1082;p33"/>
            <p:cNvGrpSpPr/>
            <p:nvPr/>
          </p:nvGrpSpPr>
          <p:grpSpPr>
            <a:xfrm rot="7159154">
              <a:off x="1392132" y="2384748"/>
              <a:ext cx="1667460" cy="1234660"/>
              <a:chOff x="481932" y="647801"/>
              <a:chExt cx="2743663" cy="2031527"/>
            </a:xfrm>
          </p:grpSpPr>
          <p:sp>
            <p:nvSpPr>
              <p:cNvPr id="1083" name="Google Shape;1083;p33"/>
              <p:cNvSpPr/>
              <p:nvPr/>
            </p:nvSpPr>
            <p:spPr>
              <a:xfrm>
                <a:off x="1915132" y="1365789"/>
                <a:ext cx="617237" cy="727008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4192" extrusionOk="0">
                    <a:moveTo>
                      <a:pt x="3517" y="1"/>
                    </a:moveTo>
                    <a:cubicBezTo>
                      <a:pt x="3512" y="1"/>
                      <a:pt x="3507" y="2"/>
                      <a:pt x="3502" y="4"/>
                    </a:cubicBezTo>
                    <a:cubicBezTo>
                      <a:pt x="3483" y="23"/>
                      <a:pt x="3466" y="40"/>
                      <a:pt x="3441" y="57"/>
                    </a:cubicBezTo>
                    <a:cubicBezTo>
                      <a:pt x="3441" y="49"/>
                      <a:pt x="3422" y="40"/>
                      <a:pt x="3413" y="40"/>
                    </a:cubicBezTo>
                    <a:cubicBezTo>
                      <a:pt x="2947" y="182"/>
                      <a:pt x="2508" y="382"/>
                      <a:pt x="2033" y="498"/>
                    </a:cubicBezTo>
                    <a:cubicBezTo>
                      <a:pt x="1636" y="593"/>
                      <a:pt x="1233" y="673"/>
                      <a:pt x="845" y="823"/>
                    </a:cubicBezTo>
                    <a:cubicBezTo>
                      <a:pt x="617" y="910"/>
                      <a:pt x="292" y="1079"/>
                      <a:pt x="231" y="1351"/>
                    </a:cubicBezTo>
                    <a:cubicBezTo>
                      <a:pt x="204" y="1462"/>
                      <a:pt x="237" y="1607"/>
                      <a:pt x="385" y="1607"/>
                    </a:cubicBezTo>
                    <a:cubicBezTo>
                      <a:pt x="389" y="1607"/>
                      <a:pt x="393" y="1606"/>
                      <a:pt x="398" y="1606"/>
                    </a:cubicBezTo>
                    <a:cubicBezTo>
                      <a:pt x="621" y="1606"/>
                      <a:pt x="820" y="1403"/>
                      <a:pt x="1035" y="1403"/>
                    </a:cubicBezTo>
                    <a:cubicBezTo>
                      <a:pt x="1039" y="1403"/>
                      <a:pt x="1043" y="1403"/>
                      <a:pt x="1048" y="1404"/>
                    </a:cubicBezTo>
                    <a:cubicBezTo>
                      <a:pt x="1048" y="1404"/>
                      <a:pt x="723" y="1667"/>
                      <a:pt x="697" y="1684"/>
                    </a:cubicBezTo>
                    <a:cubicBezTo>
                      <a:pt x="581" y="1773"/>
                      <a:pt x="476" y="1878"/>
                      <a:pt x="389" y="1992"/>
                    </a:cubicBezTo>
                    <a:cubicBezTo>
                      <a:pt x="222" y="2203"/>
                      <a:pt x="1" y="2503"/>
                      <a:pt x="45" y="2792"/>
                    </a:cubicBezTo>
                    <a:cubicBezTo>
                      <a:pt x="53" y="2880"/>
                      <a:pt x="90" y="3091"/>
                      <a:pt x="214" y="3091"/>
                    </a:cubicBezTo>
                    <a:cubicBezTo>
                      <a:pt x="227" y="3091"/>
                      <a:pt x="241" y="3088"/>
                      <a:pt x="256" y="3083"/>
                    </a:cubicBezTo>
                    <a:cubicBezTo>
                      <a:pt x="512" y="2995"/>
                      <a:pt x="697" y="2661"/>
                      <a:pt x="889" y="2493"/>
                    </a:cubicBezTo>
                    <a:cubicBezTo>
                      <a:pt x="993" y="2401"/>
                      <a:pt x="1041" y="2367"/>
                      <a:pt x="1055" y="2367"/>
                    </a:cubicBezTo>
                    <a:cubicBezTo>
                      <a:pt x="1083" y="2367"/>
                      <a:pt x="992" y="2489"/>
                      <a:pt x="934" y="2581"/>
                    </a:cubicBezTo>
                    <a:cubicBezTo>
                      <a:pt x="872" y="2695"/>
                      <a:pt x="792" y="2801"/>
                      <a:pt x="731" y="2915"/>
                    </a:cubicBezTo>
                    <a:cubicBezTo>
                      <a:pt x="573" y="3189"/>
                      <a:pt x="336" y="4042"/>
                      <a:pt x="792" y="4172"/>
                    </a:cubicBezTo>
                    <a:cubicBezTo>
                      <a:pt x="840" y="4185"/>
                      <a:pt x="884" y="4191"/>
                      <a:pt x="926" y="4191"/>
                    </a:cubicBezTo>
                    <a:cubicBezTo>
                      <a:pt x="1375" y="4191"/>
                      <a:pt x="1518" y="3508"/>
                      <a:pt x="1558" y="3178"/>
                    </a:cubicBezTo>
                    <a:cubicBezTo>
                      <a:pt x="1584" y="2978"/>
                      <a:pt x="1603" y="2756"/>
                      <a:pt x="1681" y="2564"/>
                    </a:cubicBezTo>
                    <a:cubicBezTo>
                      <a:pt x="1700" y="2512"/>
                      <a:pt x="1725" y="2467"/>
                      <a:pt x="1752" y="2423"/>
                    </a:cubicBezTo>
                    <a:cubicBezTo>
                      <a:pt x="1776" y="2379"/>
                      <a:pt x="1796" y="2363"/>
                      <a:pt x="1811" y="2363"/>
                    </a:cubicBezTo>
                    <a:cubicBezTo>
                      <a:pt x="1852" y="2363"/>
                      <a:pt x="1866" y="2480"/>
                      <a:pt x="1866" y="2537"/>
                    </a:cubicBezTo>
                    <a:cubicBezTo>
                      <a:pt x="1875" y="2881"/>
                      <a:pt x="1805" y="3242"/>
                      <a:pt x="1892" y="3575"/>
                    </a:cubicBezTo>
                    <a:cubicBezTo>
                      <a:pt x="1944" y="3750"/>
                      <a:pt x="2025" y="3953"/>
                      <a:pt x="2227" y="3989"/>
                    </a:cubicBezTo>
                    <a:cubicBezTo>
                      <a:pt x="2241" y="3992"/>
                      <a:pt x="2254" y="3993"/>
                      <a:pt x="2268" y="3993"/>
                    </a:cubicBezTo>
                    <a:cubicBezTo>
                      <a:pt x="2413" y="3993"/>
                      <a:pt x="2556" y="3836"/>
                      <a:pt x="2597" y="3717"/>
                    </a:cubicBezTo>
                    <a:cubicBezTo>
                      <a:pt x="2692" y="3425"/>
                      <a:pt x="2578" y="3136"/>
                      <a:pt x="2525" y="2845"/>
                    </a:cubicBezTo>
                    <a:cubicBezTo>
                      <a:pt x="2491" y="2687"/>
                      <a:pt x="2438" y="2520"/>
                      <a:pt x="2438" y="2345"/>
                    </a:cubicBezTo>
                    <a:cubicBezTo>
                      <a:pt x="2413" y="2205"/>
                      <a:pt x="2437" y="2135"/>
                      <a:pt x="2508" y="2135"/>
                    </a:cubicBezTo>
                    <a:cubicBezTo>
                      <a:pt x="2536" y="2135"/>
                      <a:pt x="2571" y="2146"/>
                      <a:pt x="2613" y="2168"/>
                    </a:cubicBezTo>
                    <a:cubicBezTo>
                      <a:pt x="2622" y="2195"/>
                      <a:pt x="2622" y="2220"/>
                      <a:pt x="2622" y="2248"/>
                    </a:cubicBezTo>
                    <a:cubicBezTo>
                      <a:pt x="2630" y="2309"/>
                      <a:pt x="2630" y="2370"/>
                      <a:pt x="2639" y="2440"/>
                    </a:cubicBezTo>
                    <a:cubicBezTo>
                      <a:pt x="2649" y="2593"/>
                      <a:pt x="2822" y="2757"/>
                      <a:pt x="2977" y="2757"/>
                    </a:cubicBezTo>
                    <a:cubicBezTo>
                      <a:pt x="2982" y="2757"/>
                      <a:pt x="2986" y="2757"/>
                      <a:pt x="2991" y="2756"/>
                    </a:cubicBezTo>
                    <a:cubicBezTo>
                      <a:pt x="3158" y="2739"/>
                      <a:pt x="3219" y="2459"/>
                      <a:pt x="3211" y="2326"/>
                    </a:cubicBezTo>
                    <a:cubicBezTo>
                      <a:pt x="3202" y="1965"/>
                      <a:pt x="3061" y="1640"/>
                      <a:pt x="3061" y="1279"/>
                    </a:cubicBezTo>
                    <a:cubicBezTo>
                      <a:pt x="3061" y="823"/>
                      <a:pt x="3166" y="357"/>
                      <a:pt x="3536" y="57"/>
                    </a:cubicBezTo>
                    <a:cubicBezTo>
                      <a:pt x="3559" y="36"/>
                      <a:pt x="3543" y="1"/>
                      <a:pt x="35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3"/>
              <p:cNvSpPr/>
              <p:nvPr/>
            </p:nvSpPr>
            <p:spPr>
              <a:xfrm>
                <a:off x="1987798" y="1409839"/>
                <a:ext cx="479534" cy="565547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3261" extrusionOk="0">
                    <a:moveTo>
                      <a:pt x="2742" y="0"/>
                    </a:moveTo>
                    <a:cubicBezTo>
                      <a:pt x="2738" y="0"/>
                      <a:pt x="2734" y="2"/>
                      <a:pt x="2730" y="6"/>
                    </a:cubicBezTo>
                    <a:cubicBezTo>
                      <a:pt x="2555" y="139"/>
                      <a:pt x="2389" y="278"/>
                      <a:pt x="2220" y="419"/>
                    </a:cubicBezTo>
                    <a:cubicBezTo>
                      <a:pt x="1597" y="639"/>
                      <a:pt x="875" y="481"/>
                      <a:pt x="304" y="842"/>
                    </a:cubicBezTo>
                    <a:cubicBezTo>
                      <a:pt x="281" y="849"/>
                      <a:pt x="292" y="879"/>
                      <a:pt x="313" y="879"/>
                    </a:cubicBezTo>
                    <a:cubicBezTo>
                      <a:pt x="315" y="879"/>
                      <a:pt x="318" y="878"/>
                      <a:pt x="320" y="877"/>
                    </a:cubicBezTo>
                    <a:cubicBezTo>
                      <a:pt x="664" y="736"/>
                      <a:pt x="1017" y="675"/>
                      <a:pt x="1386" y="639"/>
                    </a:cubicBezTo>
                    <a:cubicBezTo>
                      <a:pt x="1597" y="614"/>
                      <a:pt x="1861" y="622"/>
                      <a:pt x="2080" y="542"/>
                    </a:cubicBezTo>
                    <a:lnTo>
                      <a:pt x="2080" y="542"/>
                    </a:lnTo>
                    <a:cubicBezTo>
                      <a:pt x="1834" y="772"/>
                      <a:pt x="1597" y="1008"/>
                      <a:pt x="1403" y="1280"/>
                    </a:cubicBezTo>
                    <a:cubicBezTo>
                      <a:pt x="1217" y="1413"/>
                      <a:pt x="973" y="1492"/>
                      <a:pt x="787" y="1597"/>
                    </a:cubicBezTo>
                    <a:cubicBezTo>
                      <a:pt x="489" y="1764"/>
                      <a:pt x="206" y="1949"/>
                      <a:pt x="14" y="2230"/>
                    </a:cubicBezTo>
                    <a:cubicBezTo>
                      <a:pt x="1" y="2250"/>
                      <a:pt x="11" y="2268"/>
                      <a:pt x="24" y="2268"/>
                    </a:cubicBezTo>
                    <a:cubicBezTo>
                      <a:pt x="29" y="2268"/>
                      <a:pt x="35" y="2265"/>
                      <a:pt x="40" y="2258"/>
                    </a:cubicBezTo>
                    <a:cubicBezTo>
                      <a:pt x="348" y="1933"/>
                      <a:pt x="709" y="1703"/>
                      <a:pt x="1112" y="1511"/>
                    </a:cubicBezTo>
                    <a:cubicBezTo>
                      <a:pt x="1175" y="1475"/>
                      <a:pt x="1245" y="1447"/>
                      <a:pt x="1314" y="1413"/>
                    </a:cubicBezTo>
                    <a:lnTo>
                      <a:pt x="1314" y="1413"/>
                    </a:lnTo>
                    <a:cubicBezTo>
                      <a:pt x="954" y="1975"/>
                      <a:pt x="690" y="2591"/>
                      <a:pt x="498" y="3233"/>
                    </a:cubicBezTo>
                    <a:cubicBezTo>
                      <a:pt x="492" y="3250"/>
                      <a:pt x="505" y="3260"/>
                      <a:pt x="519" y="3260"/>
                    </a:cubicBezTo>
                    <a:cubicBezTo>
                      <a:pt x="527" y="3260"/>
                      <a:pt x="535" y="3257"/>
                      <a:pt x="542" y="3252"/>
                    </a:cubicBezTo>
                    <a:cubicBezTo>
                      <a:pt x="848" y="2635"/>
                      <a:pt x="1042" y="1958"/>
                      <a:pt x="1447" y="1386"/>
                    </a:cubicBezTo>
                    <a:cubicBezTo>
                      <a:pt x="1473" y="1352"/>
                      <a:pt x="1509" y="1308"/>
                      <a:pt x="1534" y="1272"/>
                    </a:cubicBezTo>
                    <a:lnTo>
                      <a:pt x="1534" y="1272"/>
                    </a:lnTo>
                    <a:cubicBezTo>
                      <a:pt x="1481" y="1492"/>
                      <a:pt x="1509" y="1722"/>
                      <a:pt x="1553" y="1975"/>
                    </a:cubicBezTo>
                    <a:cubicBezTo>
                      <a:pt x="1623" y="2372"/>
                      <a:pt x="1720" y="2777"/>
                      <a:pt x="1728" y="3180"/>
                    </a:cubicBezTo>
                    <a:cubicBezTo>
                      <a:pt x="1733" y="3190"/>
                      <a:pt x="1743" y="3197"/>
                      <a:pt x="1753" y="3197"/>
                    </a:cubicBezTo>
                    <a:cubicBezTo>
                      <a:pt x="1761" y="3197"/>
                      <a:pt x="1769" y="3192"/>
                      <a:pt x="1772" y="3180"/>
                    </a:cubicBezTo>
                    <a:cubicBezTo>
                      <a:pt x="1825" y="2513"/>
                      <a:pt x="1428" y="1800"/>
                      <a:pt x="1631" y="1141"/>
                    </a:cubicBezTo>
                    <a:cubicBezTo>
                      <a:pt x="1772" y="964"/>
                      <a:pt x="1914" y="797"/>
                      <a:pt x="2080" y="639"/>
                    </a:cubicBezTo>
                    <a:cubicBezTo>
                      <a:pt x="2133" y="586"/>
                      <a:pt x="2186" y="533"/>
                      <a:pt x="2239" y="489"/>
                    </a:cubicBezTo>
                    <a:lnTo>
                      <a:pt x="2239" y="489"/>
                    </a:lnTo>
                    <a:cubicBezTo>
                      <a:pt x="2106" y="858"/>
                      <a:pt x="2361" y="1325"/>
                      <a:pt x="2397" y="1686"/>
                    </a:cubicBezTo>
                    <a:cubicBezTo>
                      <a:pt x="2401" y="1694"/>
                      <a:pt x="2410" y="1698"/>
                      <a:pt x="2417" y="1698"/>
                    </a:cubicBezTo>
                    <a:cubicBezTo>
                      <a:pt x="2424" y="1698"/>
                      <a:pt x="2431" y="1694"/>
                      <a:pt x="2431" y="1686"/>
                    </a:cubicBezTo>
                    <a:cubicBezTo>
                      <a:pt x="2431" y="1264"/>
                      <a:pt x="2159" y="814"/>
                      <a:pt x="2336" y="411"/>
                    </a:cubicBezTo>
                    <a:cubicBezTo>
                      <a:pt x="2484" y="286"/>
                      <a:pt x="2633" y="173"/>
                      <a:pt x="2758" y="33"/>
                    </a:cubicBezTo>
                    <a:cubicBezTo>
                      <a:pt x="2764" y="19"/>
                      <a:pt x="2755" y="0"/>
                      <a:pt x="27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3"/>
              <p:cNvSpPr/>
              <p:nvPr/>
            </p:nvSpPr>
            <p:spPr>
              <a:xfrm>
                <a:off x="806587" y="647801"/>
                <a:ext cx="1550638" cy="994433"/>
              </a:xfrm>
              <a:custGeom>
                <a:avLst/>
                <a:gdLst/>
                <a:ahLst/>
                <a:cxnLst/>
                <a:rect l="l" t="t" r="r" b="b"/>
                <a:pathLst>
                  <a:path w="8941" h="5734" extrusionOk="0">
                    <a:moveTo>
                      <a:pt x="3951" y="1"/>
                    </a:moveTo>
                    <a:cubicBezTo>
                      <a:pt x="3822" y="1"/>
                      <a:pt x="3694" y="36"/>
                      <a:pt x="3571" y="118"/>
                    </a:cubicBezTo>
                    <a:cubicBezTo>
                      <a:pt x="3141" y="407"/>
                      <a:pt x="3352" y="873"/>
                      <a:pt x="3677" y="1112"/>
                    </a:cubicBezTo>
                    <a:cubicBezTo>
                      <a:pt x="3863" y="1241"/>
                      <a:pt x="4327" y="1866"/>
                      <a:pt x="4220" y="1866"/>
                    </a:cubicBezTo>
                    <a:cubicBezTo>
                      <a:pt x="4196" y="1866"/>
                      <a:pt x="4144" y="1835"/>
                      <a:pt x="4055" y="1762"/>
                    </a:cubicBezTo>
                    <a:cubicBezTo>
                      <a:pt x="3799" y="1559"/>
                      <a:pt x="3360" y="1409"/>
                      <a:pt x="3052" y="1314"/>
                    </a:cubicBezTo>
                    <a:cubicBezTo>
                      <a:pt x="2639" y="1180"/>
                      <a:pt x="2178" y="1072"/>
                      <a:pt x="1725" y="1072"/>
                    </a:cubicBezTo>
                    <a:cubicBezTo>
                      <a:pt x="1293" y="1072"/>
                      <a:pt x="868" y="1171"/>
                      <a:pt x="503" y="1437"/>
                    </a:cubicBezTo>
                    <a:cubicBezTo>
                      <a:pt x="361" y="1534"/>
                      <a:pt x="1" y="1842"/>
                      <a:pt x="326" y="2000"/>
                    </a:cubicBezTo>
                    <a:cubicBezTo>
                      <a:pt x="608" y="2140"/>
                      <a:pt x="897" y="2211"/>
                      <a:pt x="1206" y="2273"/>
                    </a:cubicBezTo>
                    <a:cubicBezTo>
                      <a:pt x="1364" y="2306"/>
                      <a:pt x="2252" y="2431"/>
                      <a:pt x="1619" y="2492"/>
                    </a:cubicBezTo>
                    <a:cubicBezTo>
                      <a:pt x="1003" y="2553"/>
                      <a:pt x="336" y="2747"/>
                      <a:pt x="106" y="3372"/>
                    </a:cubicBezTo>
                    <a:cubicBezTo>
                      <a:pt x="81" y="3459"/>
                      <a:pt x="89" y="3520"/>
                      <a:pt x="150" y="3592"/>
                    </a:cubicBezTo>
                    <a:cubicBezTo>
                      <a:pt x="417" y="3873"/>
                      <a:pt x="752" y="3957"/>
                      <a:pt x="1114" y="3957"/>
                    </a:cubicBezTo>
                    <a:cubicBezTo>
                      <a:pt x="1622" y="3957"/>
                      <a:pt x="2181" y="3791"/>
                      <a:pt x="2674" y="3775"/>
                    </a:cubicBezTo>
                    <a:lnTo>
                      <a:pt x="2674" y="3775"/>
                    </a:lnTo>
                    <a:cubicBezTo>
                      <a:pt x="2235" y="4047"/>
                      <a:pt x="1697" y="4339"/>
                      <a:pt x="1750" y="4883"/>
                    </a:cubicBezTo>
                    <a:cubicBezTo>
                      <a:pt x="1803" y="5430"/>
                      <a:pt x="2041" y="5630"/>
                      <a:pt x="2577" y="5710"/>
                    </a:cubicBezTo>
                    <a:cubicBezTo>
                      <a:pt x="2679" y="5726"/>
                      <a:pt x="2783" y="5733"/>
                      <a:pt x="2889" y="5733"/>
                    </a:cubicBezTo>
                    <a:cubicBezTo>
                      <a:pt x="3605" y="5733"/>
                      <a:pt x="4393" y="5404"/>
                      <a:pt x="5013" y="5174"/>
                    </a:cubicBezTo>
                    <a:cubicBezTo>
                      <a:pt x="6136" y="4765"/>
                      <a:pt x="7176" y="4297"/>
                      <a:pt x="8371" y="4297"/>
                    </a:cubicBezTo>
                    <a:cubicBezTo>
                      <a:pt x="8487" y="4297"/>
                      <a:pt x="8605" y="4302"/>
                      <a:pt x="8725" y="4311"/>
                    </a:cubicBezTo>
                    <a:cubicBezTo>
                      <a:pt x="8728" y="4311"/>
                      <a:pt x="8732" y="4312"/>
                      <a:pt x="8735" y="4312"/>
                    </a:cubicBezTo>
                    <a:cubicBezTo>
                      <a:pt x="8886" y="4312"/>
                      <a:pt x="8940" y="4083"/>
                      <a:pt x="8767" y="4058"/>
                    </a:cubicBezTo>
                    <a:cubicBezTo>
                      <a:pt x="8759" y="4058"/>
                      <a:pt x="8742" y="4058"/>
                      <a:pt x="8733" y="4047"/>
                    </a:cubicBezTo>
                    <a:cubicBezTo>
                      <a:pt x="8725" y="4039"/>
                      <a:pt x="8714" y="4031"/>
                      <a:pt x="8706" y="4022"/>
                    </a:cubicBezTo>
                    <a:cubicBezTo>
                      <a:pt x="6912" y="3372"/>
                      <a:pt x="6121" y="2070"/>
                      <a:pt x="5004" y="646"/>
                    </a:cubicBezTo>
                    <a:cubicBezTo>
                      <a:pt x="4776" y="352"/>
                      <a:pt x="4362" y="1"/>
                      <a:pt x="39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3"/>
              <p:cNvSpPr/>
              <p:nvPr/>
            </p:nvSpPr>
            <p:spPr>
              <a:xfrm>
                <a:off x="895555" y="804579"/>
                <a:ext cx="1518727" cy="649486"/>
              </a:xfrm>
              <a:custGeom>
                <a:avLst/>
                <a:gdLst/>
                <a:ahLst/>
                <a:cxnLst/>
                <a:rect l="l" t="t" r="r" b="b"/>
                <a:pathLst>
                  <a:path w="8757" h="3745" extrusionOk="0">
                    <a:moveTo>
                      <a:pt x="3743" y="1"/>
                    </a:moveTo>
                    <a:cubicBezTo>
                      <a:pt x="3730" y="1"/>
                      <a:pt x="3720" y="26"/>
                      <a:pt x="3736" y="41"/>
                    </a:cubicBezTo>
                    <a:cubicBezTo>
                      <a:pt x="4061" y="330"/>
                      <a:pt x="4413" y="586"/>
                      <a:pt x="4677" y="938"/>
                    </a:cubicBezTo>
                    <a:cubicBezTo>
                      <a:pt x="4905" y="1244"/>
                      <a:pt x="5116" y="1571"/>
                      <a:pt x="5371" y="1852"/>
                    </a:cubicBezTo>
                    <a:cubicBezTo>
                      <a:pt x="5722" y="2238"/>
                      <a:pt x="6057" y="2740"/>
                      <a:pt x="6523" y="3004"/>
                    </a:cubicBezTo>
                    <a:cubicBezTo>
                      <a:pt x="6479" y="2996"/>
                      <a:pt x="6435" y="2985"/>
                      <a:pt x="6391" y="2985"/>
                    </a:cubicBezTo>
                    <a:cubicBezTo>
                      <a:pt x="5627" y="2846"/>
                      <a:pt x="4877" y="2669"/>
                      <a:pt x="4130" y="2468"/>
                    </a:cubicBezTo>
                    <a:cubicBezTo>
                      <a:pt x="3850" y="2335"/>
                      <a:pt x="3611" y="2160"/>
                      <a:pt x="3400" y="1940"/>
                    </a:cubicBezTo>
                    <a:cubicBezTo>
                      <a:pt x="3200" y="1719"/>
                      <a:pt x="3014" y="1491"/>
                      <a:pt x="2767" y="1316"/>
                    </a:cubicBezTo>
                    <a:cubicBezTo>
                      <a:pt x="2311" y="991"/>
                      <a:pt x="1756" y="761"/>
                      <a:pt x="1195" y="727"/>
                    </a:cubicBezTo>
                    <a:cubicBezTo>
                      <a:pt x="1167" y="727"/>
                      <a:pt x="1159" y="761"/>
                      <a:pt x="1184" y="761"/>
                    </a:cubicBezTo>
                    <a:cubicBezTo>
                      <a:pt x="1853" y="938"/>
                      <a:pt x="2514" y="1130"/>
                      <a:pt x="3006" y="1641"/>
                    </a:cubicBezTo>
                    <a:cubicBezTo>
                      <a:pt x="3261" y="1913"/>
                      <a:pt x="3497" y="2204"/>
                      <a:pt x="3805" y="2388"/>
                    </a:cubicBezTo>
                    <a:cubicBezTo>
                      <a:pt x="3253" y="2244"/>
                      <a:pt x="2707" y="2129"/>
                      <a:pt x="2135" y="2129"/>
                    </a:cubicBezTo>
                    <a:cubicBezTo>
                      <a:pt x="2079" y="2129"/>
                      <a:pt x="2023" y="2130"/>
                      <a:pt x="1967" y="2133"/>
                    </a:cubicBezTo>
                    <a:cubicBezTo>
                      <a:pt x="1290" y="2160"/>
                      <a:pt x="657" y="2299"/>
                      <a:pt x="15" y="2510"/>
                    </a:cubicBezTo>
                    <a:cubicBezTo>
                      <a:pt x="0" y="2520"/>
                      <a:pt x="5" y="2548"/>
                      <a:pt x="26" y="2548"/>
                    </a:cubicBezTo>
                    <a:cubicBezTo>
                      <a:pt x="28" y="2548"/>
                      <a:pt x="31" y="2547"/>
                      <a:pt x="34" y="2546"/>
                    </a:cubicBezTo>
                    <a:cubicBezTo>
                      <a:pt x="682" y="2363"/>
                      <a:pt x="1368" y="2228"/>
                      <a:pt x="2051" y="2228"/>
                    </a:cubicBezTo>
                    <a:cubicBezTo>
                      <a:pt x="2090" y="2228"/>
                      <a:pt x="2130" y="2229"/>
                      <a:pt x="2170" y="2230"/>
                    </a:cubicBezTo>
                    <a:cubicBezTo>
                      <a:pt x="2803" y="2246"/>
                      <a:pt x="3400" y="2405"/>
                      <a:pt x="4000" y="2563"/>
                    </a:cubicBezTo>
                    <a:cubicBezTo>
                      <a:pt x="3286" y="2626"/>
                      <a:pt x="2503" y="3188"/>
                      <a:pt x="2028" y="3576"/>
                    </a:cubicBezTo>
                    <a:cubicBezTo>
                      <a:pt x="2015" y="3589"/>
                      <a:pt x="2022" y="3607"/>
                      <a:pt x="2035" y="3607"/>
                    </a:cubicBezTo>
                    <a:cubicBezTo>
                      <a:pt x="2039" y="3607"/>
                      <a:pt x="2043" y="3605"/>
                      <a:pt x="2047" y="3601"/>
                    </a:cubicBezTo>
                    <a:cubicBezTo>
                      <a:pt x="2442" y="3382"/>
                      <a:pt x="2811" y="3110"/>
                      <a:pt x="3225" y="2924"/>
                    </a:cubicBezTo>
                    <a:cubicBezTo>
                      <a:pt x="3436" y="2827"/>
                      <a:pt x="3664" y="2740"/>
                      <a:pt x="3902" y="2704"/>
                    </a:cubicBezTo>
                    <a:cubicBezTo>
                      <a:pt x="4069" y="2679"/>
                      <a:pt x="4244" y="2679"/>
                      <a:pt x="4413" y="2679"/>
                    </a:cubicBezTo>
                    <a:cubicBezTo>
                      <a:pt x="4922" y="2810"/>
                      <a:pt x="5432" y="2915"/>
                      <a:pt x="5943" y="3021"/>
                    </a:cubicBezTo>
                    <a:cubicBezTo>
                      <a:pt x="5669" y="3021"/>
                      <a:pt x="5397" y="3038"/>
                      <a:pt x="5152" y="3091"/>
                    </a:cubicBezTo>
                    <a:cubicBezTo>
                      <a:pt x="4641" y="3215"/>
                      <a:pt x="4183" y="3479"/>
                      <a:pt x="3717" y="3707"/>
                    </a:cubicBezTo>
                    <a:cubicBezTo>
                      <a:pt x="3694" y="3714"/>
                      <a:pt x="3698" y="3744"/>
                      <a:pt x="3719" y="3744"/>
                    </a:cubicBezTo>
                    <a:cubicBezTo>
                      <a:pt x="3722" y="3744"/>
                      <a:pt x="3724" y="3744"/>
                      <a:pt x="3727" y="3743"/>
                    </a:cubicBezTo>
                    <a:cubicBezTo>
                      <a:pt x="4202" y="3618"/>
                      <a:pt x="4624" y="3346"/>
                      <a:pt x="5099" y="3224"/>
                    </a:cubicBezTo>
                    <a:cubicBezTo>
                      <a:pt x="5538" y="3118"/>
                      <a:pt x="5985" y="3143"/>
                      <a:pt x="6435" y="3127"/>
                    </a:cubicBezTo>
                    <a:cubicBezTo>
                      <a:pt x="6532" y="3143"/>
                      <a:pt x="6618" y="3162"/>
                      <a:pt x="6707" y="3179"/>
                    </a:cubicBezTo>
                    <a:cubicBezTo>
                      <a:pt x="7244" y="3289"/>
                      <a:pt x="7818" y="3469"/>
                      <a:pt x="8378" y="3469"/>
                    </a:cubicBezTo>
                    <a:cubicBezTo>
                      <a:pt x="8496" y="3469"/>
                      <a:pt x="8613" y="3461"/>
                      <a:pt x="8729" y="3443"/>
                    </a:cubicBezTo>
                    <a:cubicBezTo>
                      <a:pt x="8756" y="3443"/>
                      <a:pt x="8756" y="3399"/>
                      <a:pt x="8729" y="3399"/>
                    </a:cubicBezTo>
                    <a:cubicBezTo>
                      <a:pt x="8106" y="3329"/>
                      <a:pt x="7498" y="3196"/>
                      <a:pt x="6893" y="3074"/>
                    </a:cubicBezTo>
                    <a:cubicBezTo>
                      <a:pt x="6724" y="3013"/>
                      <a:pt x="6549" y="2960"/>
                      <a:pt x="6418" y="2846"/>
                    </a:cubicBezTo>
                    <a:cubicBezTo>
                      <a:pt x="6249" y="2696"/>
                      <a:pt x="6101" y="2546"/>
                      <a:pt x="5960" y="2379"/>
                    </a:cubicBezTo>
                    <a:cubicBezTo>
                      <a:pt x="5722" y="2099"/>
                      <a:pt x="5458" y="1824"/>
                      <a:pt x="5238" y="1527"/>
                    </a:cubicBezTo>
                    <a:cubicBezTo>
                      <a:pt x="4791" y="947"/>
                      <a:pt x="4413" y="366"/>
                      <a:pt x="3753" y="5"/>
                    </a:cubicBezTo>
                    <a:cubicBezTo>
                      <a:pt x="3749" y="2"/>
                      <a:pt x="3746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3"/>
              <p:cNvSpPr/>
              <p:nvPr/>
            </p:nvSpPr>
            <p:spPr>
              <a:xfrm>
                <a:off x="481932" y="1342376"/>
                <a:ext cx="2743663" cy="1336953"/>
              </a:xfrm>
              <a:custGeom>
                <a:avLst/>
                <a:gdLst/>
                <a:ahLst/>
                <a:cxnLst/>
                <a:rect l="l" t="t" r="r" b="b"/>
                <a:pathLst>
                  <a:path w="15820" h="7709" extrusionOk="0">
                    <a:moveTo>
                      <a:pt x="11327" y="0"/>
                    </a:moveTo>
                    <a:cubicBezTo>
                      <a:pt x="10017" y="0"/>
                      <a:pt x="8668" y="522"/>
                      <a:pt x="7545" y="1247"/>
                    </a:cubicBezTo>
                    <a:cubicBezTo>
                      <a:pt x="7315" y="1285"/>
                      <a:pt x="7095" y="1302"/>
                      <a:pt x="6882" y="1302"/>
                    </a:cubicBezTo>
                    <a:cubicBezTo>
                      <a:pt x="5909" y="1302"/>
                      <a:pt x="5086" y="947"/>
                      <a:pt x="4097" y="614"/>
                    </a:cubicBezTo>
                    <a:cubicBezTo>
                      <a:pt x="3762" y="502"/>
                      <a:pt x="3408" y="445"/>
                      <a:pt x="3056" y="445"/>
                    </a:cubicBezTo>
                    <a:cubicBezTo>
                      <a:pt x="2936" y="445"/>
                      <a:pt x="2818" y="451"/>
                      <a:pt x="2700" y="464"/>
                    </a:cubicBezTo>
                    <a:cubicBezTo>
                      <a:pt x="2558" y="483"/>
                      <a:pt x="1284" y="675"/>
                      <a:pt x="1803" y="1125"/>
                    </a:cubicBezTo>
                    <a:cubicBezTo>
                      <a:pt x="2119" y="1397"/>
                      <a:pt x="2725" y="1275"/>
                      <a:pt x="3113" y="1389"/>
                    </a:cubicBezTo>
                    <a:cubicBezTo>
                      <a:pt x="5004" y="1925"/>
                      <a:pt x="2630" y="1669"/>
                      <a:pt x="2103" y="1864"/>
                    </a:cubicBezTo>
                    <a:cubicBezTo>
                      <a:pt x="1353" y="2144"/>
                      <a:pt x="1" y="3060"/>
                      <a:pt x="246" y="4035"/>
                    </a:cubicBezTo>
                    <a:cubicBezTo>
                      <a:pt x="256" y="4079"/>
                      <a:pt x="298" y="4115"/>
                      <a:pt x="343" y="4124"/>
                    </a:cubicBezTo>
                    <a:cubicBezTo>
                      <a:pt x="382" y="4130"/>
                      <a:pt x="421" y="4132"/>
                      <a:pt x="460" y="4132"/>
                    </a:cubicBezTo>
                    <a:cubicBezTo>
                      <a:pt x="876" y="4132"/>
                      <a:pt x="1241" y="3811"/>
                      <a:pt x="1617" y="3666"/>
                    </a:cubicBezTo>
                    <a:cubicBezTo>
                      <a:pt x="1934" y="3543"/>
                      <a:pt x="2250" y="3419"/>
                      <a:pt x="2577" y="3324"/>
                    </a:cubicBezTo>
                    <a:cubicBezTo>
                      <a:pt x="2691" y="3292"/>
                      <a:pt x="3128" y="3134"/>
                      <a:pt x="3168" y="3134"/>
                    </a:cubicBezTo>
                    <a:cubicBezTo>
                      <a:pt x="3183" y="3134"/>
                      <a:pt x="3136" y="3159"/>
                      <a:pt x="2981" y="3227"/>
                    </a:cubicBezTo>
                    <a:cubicBezTo>
                      <a:pt x="1881" y="3693"/>
                      <a:pt x="898" y="4432"/>
                      <a:pt x="484" y="5582"/>
                    </a:cubicBezTo>
                    <a:cubicBezTo>
                      <a:pt x="292" y="6108"/>
                      <a:pt x="661" y="6617"/>
                      <a:pt x="1201" y="6617"/>
                    </a:cubicBezTo>
                    <a:cubicBezTo>
                      <a:pt x="1231" y="6617"/>
                      <a:pt x="1261" y="6615"/>
                      <a:pt x="1292" y="6612"/>
                    </a:cubicBezTo>
                    <a:cubicBezTo>
                      <a:pt x="2217" y="6515"/>
                      <a:pt x="2989" y="5873"/>
                      <a:pt x="3649" y="5196"/>
                    </a:cubicBezTo>
                    <a:lnTo>
                      <a:pt x="3649" y="5196"/>
                    </a:lnTo>
                    <a:cubicBezTo>
                      <a:pt x="3139" y="5865"/>
                      <a:pt x="2119" y="6392"/>
                      <a:pt x="2136" y="7209"/>
                    </a:cubicBezTo>
                    <a:cubicBezTo>
                      <a:pt x="2148" y="7585"/>
                      <a:pt x="2384" y="7708"/>
                      <a:pt x="2669" y="7708"/>
                    </a:cubicBezTo>
                    <a:cubicBezTo>
                      <a:pt x="2845" y="7708"/>
                      <a:pt x="3039" y="7661"/>
                      <a:pt x="3211" y="7597"/>
                    </a:cubicBezTo>
                    <a:cubicBezTo>
                      <a:pt x="4055" y="7306"/>
                      <a:pt x="5110" y="6848"/>
                      <a:pt x="5690" y="6137"/>
                    </a:cubicBezTo>
                    <a:cubicBezTo>
                      <a:pt x="5857" y="5918"/>
                      <a:pt x="6015" y="5698"/>
                      <a:pt x="6154" y="5468"/>
                    </a:cubicBezTo>
                    <a:lnTo>
                      <a:pt x="6154" y="5468"/>
                    </a:lnTo>
                    <a:cubicBezTo>
                      <a:pt x="6138" y="5829"/>
                      <a:pt x="6190" y="6181"/>
                      <a:pt x="6490" y="6304"/>
                    </a:cubicBezTo>
                    <a:cubicBezTo>
                      <a:pt x="6555" y="6333"/>
                      <a:pt x="6618" y="6345"/>
                      <a:pt x="6679" y="6345"/>
                    </a:cubicBezTo>
                    <a:cubicBezTo>
                      <a:pt x="6971" y="6345"/>
                      <a:pt x="7209" y="6051"/>
                      <a:pt x="7368" y="5812"/>
                    </a:cubicBezTo>
                    <a:cubicBezTo>
                      <a:pt x="7684" y="5329"/>
                      <a:pt x="7862" y="4774"/>
                      <a:pt x="7809" y="4202"/>
                    </a:cubicBezTo>
                    <a:cubicBezTo>
                      <a:pt x="7765" y="3605"/>
                      <a:pt x="7254" y="2733"/>
                      <a:pt x="7395" y="2047"/>
                    </a:cubicBezTo>
                    <a:cubicBezTo>
                      <a:pt x="7492" y="1881"/>
                      <a:pt x="7598" y="1731"/>
                      <a:pt x="7737" y="1608"/>
                    </a:cubicBezTo>
                    <a:cubicBezTo>
                      <a:pt x="7782" y="1572"/>
                      <a:pt x="7790" y="1530"/>
                      <a:pt x="7790" y="1494"/>
                    </a:cubicBezTo>
                    <a:cubicBezTo>
                      <a:pt x="8874" y="924"/>
                      <a:pt x="10028" y="393"/>
                      <a:pt x="11243" y="393"/>
                    </a:cubicBezTo>
                    <a:cubicBezTo>
                      <a:pt x="11282" y="393"/>
                      <a:pt x="11321" y="394"/>
                      <a:pt x="11361" y="395"/>
                    </a:cubicBezTo>
                    <a:cubicBezTo>
                      <a:pt x="13155" y="439"/>
                      <a:pt x="14676" y="1142"/>
                      <a:pt x="15687" y="2647"/>
                    </a:cubicBezTo>
                    <a:cubicBezTo>
                      <a:pt x="15701" y="2665"/>
                      <a:pt x="15719" y="2674"/>
                      <a:pt x="15738" y="2674"/>
                    </a:cubicBezTo>
                    <a:cubicBezTo>
                      <a:pt x="15779" y="2674"/>
                      <a:pt x="15820" y="2633"/>
                      <a:pt x="15801" y="2585"/>
                    </a:cubicBezTo>
                    <a:cubicBezTo>
                      <a:pt x="15265" y="887"/>
                      <a:pt x="13366" y="167"/>
                      <a:pt x="11730" y="17"/>
                    </a:cubicBezTo>
                    <a:cubicBezTo>
                      <a:pt x="11596" y="6"/>
                      <a:pt x="11462" y="0"/>
                      <a:pt x="11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3"/>
              <p:cNvSpPr/>
              <p:nvPr/>
            </p:nvSpPr>
            <p:spPr>
              <a:xfrm>
                <a:off x="568125" y="1476262"/>
                <a:ext cx="1189730" cy="1098490"/>
              </a:xfrm>
              <a:custGeom>
                <a:avLst/>
                <a:gdLst/>
                <a:ahLst/>
                <a:cxnLst/>
                <a:rect l="l" t="t" r="r" b="b"/>
                <a:pathLst>
                  <a:path w="6860" h="6334" extrusionOk="0">
                    <a:moveTo>
                      <a:pt x="2844" y="1"/>
                    </a:moveTo>
                    <a:cubicBezTo>
                      <a:pt x="2819" y="1"/>
                      <a:pt x="2800" y="36"/>
                      <a:pt x="2828" y="45"/>
                    </a:cubicBezTo>
                    <a:cubicBezTo>
                      <a:pt x="3169" y="212"/>
                      <a:pt x="3547" y="273"/>
                      <a:pt x="3908" y="406"/>
                    </a:cubicBezTo>
                    <a:cubicBezTo>
                      <a:pt x="4260" y="537"/>
                      <a:pt x="4585" y="731"/>
                      <a:pt x="4938" y="889"/>
                    </a:cubicBezTo>
                    <a:cubicBezTo>
                      <a:pt x="5263" y="1030"/>
                      <a:pt x="5624" y="1109"/>
                      <a:pt x="5985" y="1161"/>
                    </a:cubicBezTo>
                    <a:cubicBezTo>
                      <a:pt x="6037" y="1170"/>
                      <a:pt x="6099" y="1180"/>
                      <a:pt x="6151" y="1189"/>
                    </a:cubicBezTo>
                    <a:cubicBezTo>
                      <a:pt x="5869" y="1320"/>
                      <a:pt x="5605" y="1497"/>
                      <a:pt x="5360" y="1680"/>
                    </a:cubicBezTo>
                    <a:cubicBezTo>
                      <a:pt x="4922" y="1946"/>
                      <a:pt x="4498" y="2073"/>
                      <a:pt x="4003" y="2073"/>
                    </a:cubicBezTo>
                    <a:cubicBezTo>
                      <a:pt x="3940" y="2073"/>
                      <a:pt x="3876" y="2071"/>
                      <a:pt x="3811" y="2067"/>
                    </a:cubicBezTo>
                    <a:cubicBezTo>
                      <a:pt x="3396" y="2043"/>
                      <a:pt x="2972" y="1996"/>
                      <a:pt x="2549" y="1996"/>
                    </a:cubicBezTo>
                    <a:cubicBezTo>
                      <a:pt x="2516" y="1996"/>
                      <a:pt x="2483" y="1996"/>
                      <a:pt x="2450" y="1997"/>
                    </a:cubicBezTo>
                    <a:cubicBezTo>
                      <a:pt x="1614" y="2024"/>
                      <a:pt x="681" y="2208"/>
                      <a:pt x="23" y="2763"/>
                    </a:cubicBezTo>
                    <a:cubicBezTo>
                      <a:pt x="1" y="2783"/>
                      <a:pt x="14" y="2811"/>
                      <a:pt x="33" y="2811"/>
                    </a:cubicBezTo>
                    <a:cubicBezTo>
                      <a:pt x="38" y="2811"/>
                      <a:pt x="43" y="2809"/>
                      <a:pt x="48" y="2805"/>
                    </a:cubicBezTo>
                    <a:cubicBezTo>
                      <a:pt x="531" y="2569"/>
                      <a:pt x="962" y="2305"/>
                      <a:pt x="1500" y="2200"/>
                    </a:cubicBezTo>
                    <a:cubicBezTo>
                      <a:pt x="1841" y="2132"/>
                      <a:pt x="2187" y="2103"/>
                      <a:pt x="2531" y="2103"/>
                    </a:cubicBezTo>
                    <a:cubicBezTo>
                      <a:pt x="2683" y="2103"/>
                      <a:pt x="2835" y="2109"/>
                      <a:pt x="2986" y="2119"/>
                    </a:cubicBezTo>
                    <a:cubicBezTo>
                      <a:pt x="3320" y="2140"/>
                      <a:pt x="3666" y="2179"/>
                      <a:pt x="4002" y="2179"/>
                    </a:cubicBezTo>
                    <a:cubicBezTo>
                      <a:pt x="4116" y="2179"/>
                      <a:pt x="4228" y="2175"/>
                      <a:pt x="4339" y="2164"/>
                    </a:cubicBezTo>
                    <a:cubicBezTo>
                      <a:pt x="4577" y="2138"/>
                      <a:pt x="4780" y="2077"/>
                      <a:pt x="4963" y="1980"/>
                    </a:cubicBezTo>
                    <a:lnTo>
                      <a:pt x="4963" y="1980"/>
                    </a:lnTo>
                    <a:cubicBezTo>
                      <a:pt x="4550" y="2305"/>
                      <a:pt x="4146" y="2622"/>
                      <a:pt x="3716" y="2921"/>
                    </a:cubicBezTo>
                    <a:cubicBezTo>
                      <a:pt x="2650" y="3677"/>
                      <a:pt x="1534" y="4388"/>
                      <a:pt x="523" y="5215"/>
                    </a:cubicBezTo>
                    <a:cubicBezTo>
                      <a:pt x="502" y="5238"/>
                      <a:pt x="515" y="5264"/>
                      <a:pt x="540" y="5264"/>
                    </a:cubicBezTo>
                    <a:cubicBezTo>
                      <a:pt x="546" y="5264"/>
                      <a:pt x="552" y="5263"/>
                      <a:pt x="559" y="5260"/>
                    </a:cubicBezTo>
                    <a:cubicBezTo>
                      <a:pt x="1139" y="4943"/>
                      <a:pt x="1675" y="4529"/>
                      <a:pt x="2220" y="4143"/>
                    </a:cubicBezTo>
                    <a:cubicBezTo>
                      <a:pt x="2747" y="3774"/>
                      <a:pt x="3275" y="3421"/>
                      <a:pt x="3802" y="3044"/>
                    </a:cubicBezTo>
                    <a:cubicBezTo>
                      <a:pt x="4296" y="2691"/>
                      <a:pt x="4761" y="2305"/>
                      <a:pt x="5246" y="1953"/>
                    </a:cubicBezTo>
                    <a:lnTo>
                      <a:pt x="5246" y="1953"/>
                    </a:lnTo>
                    <a:cubicBezTo>
                      <a:pt x="5077" y="2138"/>
                      <a:pt x="4938" y="2330"/>
                      <a:pt x="4813" y="2569"/>
                    </a:cubicBezTo>
                    <a:cubicBezTo>
                      <a:pt x="4602" y="2999"/>
                      <a:pt x="4436" y="3457"/>
                      <a:pt x="4180" y="3860"/>
                    </a:cubicBezTo>
                    <a:cubicBezTo>
                      <a:pt x="3653" y="4740"/>
                      <a:pt x="3047" y="5601"/>
                      <a:pt x="2291" y="6298"/>
                    </a:cubicBezTo>
                    <a:cubicBezTo>
                      <a:pt x="2275" y="6312"/>
                      <a:pt x="2293" y="6333"/>
                      <a:pt x="2315" y="6333"/>
                    </a:cubicBezTo>
                    <a:cubicBezTo>
                      <a:pt x="2318" y="6333"/>
                      <a:pt x="2322" y="6333"/>
                      <a:pt x="2325" y="6332"/>
                    </a:cubicBezTo>
                    <a:cubicBezTo>
                      <a:pt x="2747" y="6076"/>
                      <a:pt x="3064" y="5654"/>
                      <a:pt x="3347" y="5251"/>
                    </a:cubicBezTo>
                    <a:cubicBezTo>
                      <a:pt x="3610" y="4863"/>
                      <a:pt x="3883" y="4477"/>
                      <a:pt x="4146" y="4090"/>
                    </a:cubicBezTo>
                    <a:cubicBezTo>
                      <a:pt x="4410" y="3685"/>
                      <a:pt x="4585" y="3238"/>
                      <a:pt x="4796" y="2805"/>
                    </a:cubicBezTo>
                    <a:cubicBezTo>
                      <a:pt x="4999" y="2394"/>
                      <a:pt x="5235" y="2058"/>
                      <a:pt x="5552" y="1733"/>
                    </a:cubicBezTo>
                    <a:cubicBezTo>
                      <a:pt x="5790" y="1566"/>
                      <a:pt x="6046" y="1408"/>
                      <a:pt x="6310" y="1267"/>
                    </a:cubicBezTo>
                    <a:lnTo>
                      <a:pt x="6310" y="1267"/>
                    </a:lnTo>
                    <a:cubicBezTo>
                      <a:pt x="6046" y="1575"/>
                      <a:pt x="6090" y="2041"/>
                      <a:pt x="6151" y="2436"/>
                    </a:cubicBezTo>
                    <a:cubicBezTo>
                      <a:pt x="6221" y="2850"/>
                      <a:pt x="6354" y="3316"/>
                      <a:pt x="6301" y="3730"/>
                    </a:cubicBezTo>
                    <a:cubicBezTo>
                      <a:pt x="6257" y="4071"/>
                      <a:pt x="6124" y="4388"/>
                      <a:pt x="6027" y="4715"/>
                    </a:cubicBezTo>
                    <a:cubicBezTo>
                      <a:pt x="6021" y="4731"/>
                      <a:pt x="6034" y="4741"/>
                      <a:pt x="6047" y="4741"/>
                    </a:cubicBezTo>
                    <a:cubicBezTo>
                      <a:pt x="6053" y="4741"/>
                      <a:pt x="6060" y="4738"/>
                      <a:pt x="6063" y="4732"/>
                    </a:cubicBezTo>
                    <a:cubicBezTo>
                      <a:pt x="6388" y="4143"/>
                      <a:pt x="6424" y="3588"/>
                      <a:pt x="6318" y="2938"/>
                    </a:cubicBezTo>
                    <a:cubicBezTo>
                      <a:pt x="6265" y="2622"/>
                      <a:pt x="6185" y="2288"/>
                      <a:pt x="6185" y="1961"/>
                    </a:cubicBezTo>
                    <a:cubicBezTo>
                      <a:pt x="6185" y="1611"/>
                      <a:pt x="6318" y="1391"/>
                      <a:pt x="6554" y="1144"/>
                    </a:cubicBezTo>
                    <a:cubicBezTo>
                      <a:pt x="6643" y="1100"/>
                      <a:pt x="6732" y="1064"/>
                      <a:pt x="6810" y="1030"/>
                    </a:cubicBezTo>
                    <a:cubicBezTo>
                      <a:pt x="6859" y="1013"/>
                      <a:pt x="6840" y="958"/>
                      <a:pt x="6801" y="958"/>
                    </a:cubicBezTo>
                    <a:cubicBezTo>
                      <a:pt x="6798" y="958"/>
                      <a:pt x="6796" y="958"/>
                      <a:pt x="6793" y="959"/>
                    </a:cubicBezTo>
                    <a:cubicBezTo>
                      <a:pt x="6643" y="986"/>
                      <a:pt x="6493" y="1039"/>
                      <a:pt x="6354" y="1092"/>
                    </a:cubicBezTo>
                    <a:cubicBezTo>
                      <a:pt x="6313" y="1097"/>
                      <a:pt x="6273" y="1099"/>
                      <a:pt x="6231" y="1099"/>
                    </a:cubicBezTo>
                    <a:cubicBezTo>
                      <a:pt x="5976" y="1099"/>
                      <a:pt x="5708" y="1012"/>
                      <a:pt x="5474" y="950"/>
                    </a:cubicBezTo>
                    <a:cubicBezTo>
                      <a:pt x="5130" y="853"/>
                      <a:pt x="4832" y="714"/>
                      <a:pt x="4524" y="547"/>
                    </a:cubicBezTo>
                    <a:cubicBezTo>
                      <a:pt x="3997" y="283"/>
                      <a:pt x="3416" y="125"/>
                      <a:pt x="28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" name="Google Shape;1089;p33"/>
            <p:cNvGrpSpPr/>
            <p:nvPr/>
          </p:nvGrpSpPr>
          <p:grpSpPr>
            <a:xfrm rot="-1918963">
              <a:off x="1265274" y="2637207"/>
              <a:ext cx="920857" cy="825117"/>
              <a:chOff x="722382" y="1627390"/>
              <a:chExt cx="1041298" cy="933126"/>
            </a:xfrm>
          </p:grpSpPr>
          <p:sp>
            <p:nvSpPr>
              <p:cNvPr id="1090" name="Google Shape;1090;p33"/>
              <p:cNvSpPr/>
              <p:nvPr/>
            </p:nvSpPr>
            <p:spPr>
              <a:xfrm>
                <a:off x="722382" y="1789265"/>
                <a:ext cx="856104" cy="771251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9989" extrusionOk="0">
                    <a:moveTo>
                      <a:pt x="7048" y="1"/>
                    </a:moveTo>
                    <a:cubicBezTo>
                      <a:pt x="5666" y="1"/>
                      <a:pt x="3536" y="353"/>
                      <a:pt x="1988" y="2230"/>
                    </a:cubicBezTo>
                    <a:cubicBezTo>
                      <a:pt x="70" y="4552"/>
                      <a:pt x="378" y="6793"/>
                      <a:pt x="625" y="7698"/>
                    </a:cubicBezTo>
                    <a:cubicBezTo>
                      <a:pt x="519" y="7848"/>
                      <a:pt x="0" y="8648"/>
                      <a:pt x="431" y="9176"/>
                    </a:cubicBezTo>
                    <a:cubicBezTo>
                      <a:pt x="532" y="9303"/>
                      <a:pt x="679" y="9352"/>
                      <a:pt x="849" y="9352"/>
                    </a:cubicBezTo>
                    <a:cubicBezTo>
                      <a:pt x="1078" y="9352"/>
                      <a:pt x="1347" y="9262"/>
                      <a:pt x="1600" y="9150"/>
                    </a:cubicBezTo>
                    <a:lnTo>
                      <a:pt x="1627" y="9176"/>
                    </a:lnTo>
                    <a:cubicBezTo>
                      <a:pt x="1627" y="9176"/>
                      <a:pt x="2765" y="9988"/>
                      <a:pt x="4550" y="9988"/>
                    </a:cubicBezTo>
                    <a:cubicBezTo>
                      <a:pt x="5438" y="9988"/>
                      <a:pt x="6485" y="9787"/>
                      <a:pt x="7633" y="9186"/>
                    </a:cubicBezTo>
                    <a:cubicBezTo>
                      <a:pt x="11088" y="7365"/>
                      <a:pt x="11010" y="3294"/>
                      <a:pt x="11010" y="3294"/>
                    </a:cubicBezTo>
                    <a:lnTo>
                      <a:pt x="10332" y="876"/>
                    </a:lnTo>
                    <a:lnTo>
                      <a:pt x="8441" y="128"/>
                    </a:lnTo>
                    <a:cubicBezTo>
                      <a:pt x="8441" y="128"/>
                      <a:pt x="7880" y="1"/>
                      <a:pt x="7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3"/>
              <p:cNvSpPr/>
              <p:nvPr/>
            </p:nvSpPr>
            <p:spPr>
              <a:xfrm>
                <a:off x="1213302" y="1627390"/>
                <a:ext cx="550378" cy="725133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10025" extrusionOk="0">
                    <a:moveTo>
                      <a:pt x="5024" y="1"/>
                    </a:moveTo>
                    <a:lnTo>
                      <a:pt x="4530" y="503"/>
                    </a:lnTo>
                    <a:cubicBezTo>
                      <a:pt x="4688" y="625"/>
                      <a:pt x="4802" y="792"/>
                      <a:pt x="4846" y="1012"/>
                    </a:cubicBezTo>
                    <a:cubicBezTo>
                      <a:pt x="4891" y="1231"/>
                      <a:pt x="4865" y="1486"/>
                      <a:pt x="4813" y="1733"/>
                    </a:cubicBezTo>
                    <a:cubicBezTo>
                      <a:pt x="4749" y="1980"/>
                      <a:pt x="4654" y="2233"/>
                      <a:pt x="4538" y="2472"/>
                    </a:cubicBezTo>
                    <a:cubicBezTo>
                      <a:pt x="4452" y="2647"/>
                      <a:pt x="4355" y="2824"/>
                      <a:pt x="4257" y="2991"/>
                    </a:cubicBezTo>
                    <a:cubicBezTo>
                      <a:pt x="4090" y="2538"/>
                      <a:pt x="3361" y="951"/>
                      <a:pt x="1388" y="951"/>
                    </a:cubicBezTo>
                    <a:cubicBezTo>
                      <a:pt x="981" y="951"/>
                      <a:pt x="520" y="1019"/>
                      <a:pt x="1" y="1178"/>
                    </a:cubicBezTo>
                    <a:cubicBezTo>
                      <a:pt x="1" y="1178"/>
                      <a:pt x="970" y="3339"/>
                      <a:pt x="3077" y="3339"/>
                    </a:cubicBezTo>
                    <a:cubicBezTo>
                      <a:pt x="3404" y="3339"/>
                      <a:pt x="3757" y="3287"/>
                      <a:pt x="4138" y="3168"/>
                    </a:cubicBezTo>
                    <a:lnTo>
                      <a:pt x="4138" y="3168"/>
                    </a:lnTo>
                    <a:cubicBezTo>
                      <a:pt x="4137" y="3169"/>
                      <a:pt x="4135" y="3171"/>
                      <a:pt x="4135" y="3175"/>
                    </a:cubicBezTo>
                    <a:lnTo>
                      <a:pt x="4196" y="3227"/>
                    </a:lnTo>
                    <a:cubicBezTo>
                      <a:pt x="970" y="7054"/>
                      <a:pt x="4918" y="10025"/>
                      <a:pt x="4918" y="10025"/>
                    </a:cubicBezTo>
                    <a:cubicBezTo>
                      <a:pt x="7609" y="5549"/>
                      <a:pt x="4882" y="3491"/>
                      <a:pt x="4371" y="3158"/>
                    </a:cubicBezTo>
                    <a:cubicBezTo>
                      <a:pt x="4530" y="2991"/>
                      <a:pt x="4663" y="2814"/>
                      <a:pt x="4794" y="2622"/>
                    </a:cubicBezTo>
                    <a:cubicBezTo>
                      <a:pt x="4960" y="2392"/>
                      <a:pt x="5110" y="2139"/>
                      <a:pt x="5224" y="1864"/>
                    </a:cubicBezTo>
                    <a:cubicBezTo>
                      <a:pt x="5330" y="1592"/>
                      <a:pt x="5418" y="1294"/>
                      <a:pt x="5410" y="959"/>
                    </a:cubicBezTo>
                    <a:cubicBezTo>
                      <a:pt x="5401" y="792"/>
                      <a:pt x="5374" y="617"/>
                      <a:pt x="5304" y="450"/>
                    </a:cubicBezTo>
                    <a:cubicBezTo>
                      <a:pt x="5235" y="292"/>
                      <a:pt x="5138" y="142"/>
                      <a:pt x="5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3"/>
              <p:cNvSpPr/>
              <p:nvPr/>
            </p:nvSpPr>
            <p:spPr>
              <a:xfrm>
                <a:off x="1047367" y="2171993"/>
                <a:ext cx="45280" cy="4115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69" extrusionOk="0">
                    <a:moveTo>
                      <a:pt x="308" y="1"/>
                    </a:moveTo>
                    <a:cubicBezTo>
                      <a:pt x="174" y="1"/>
                      <a:pt x="57" y="97"/>
                      <a:pt x="26" y="227"/>
                    </a:cubicBezTo>
                    <a:cubicBezTo>
                      <a:pt x="1" y="386"/>
                      <a:pt x="98" y="535"/>
                      <a:pt x="256" y="561"/>
                    </a:cubicBezTo>
                    <a:cubicBezTo>
                      <a:pt x="279" y="566"/>
                      <a:pt x="301" y="568"/>
                      <a:pt x="322" y="568"/>
                    </a:cubicBezTo>
                    <a:cubicBezTo>
                      <a:pt x="454" y="568"/>
                      <a:pt x="568" y="477"/>
                      <a:pt x="590" y="341"/>
                    </a:cubicBezTo>
                    <a:cubicBezTo>
                      <a:pt x="626" y="183"/>
                      <a:pt x="520" y="33"/>
                      <a:pt x="370" y="8"/>
                    </a:cubicBezTo>
                    <a:cubicBezTo>
                      <a:pt x="349" y="3"/>
                      <a:pt x="328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3"/>
              <p:cNvSpPr/>
              <p:nvPr/>
            </p:nvSpPr>
            <p:spPr>
              <a:xfrm>
                <a:off x="1183572" y="2236515"/>
                <a:ext cx="47667" cy="4123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70" extrusionOk="0">
                    <a:moveTo>
                      <a:pt x="325" y="1"/>
                    </a:moveTo>
                    <a:cubicBezTo>
                      <a:pt x="220" y="1"/>
                      <a:pt x="120" y="61"/>
                      <a:pt x="70" y="163"/>
                    </a:cubicBezTo>
                    <a:cubicBezTo>
                      <a:pt x="0" y="302"/>
                      <a:pt x="62" y="479"/>
                      <a:pt x="211" y="540"/>
                    </a:cubicBezTo>
                    <a:cubicBezTo>
                      <a:pt x="251" y="560"/>
                      <a:pt x="292" y="569"/>
                      <a:pt x="333" y="569"/>
                    </a:cubicBezTo>
                    <a:cubicBezTo>
                      <a:pt x="437" y="569"/>
                      <a:pt x="538" y="509"/>
                      <a:pt x="589" y="407"/>
                    </a:cubicBezTo>
                    <a:cubicBezTo>
                      <a:pt x="659" y="268"/>
                      <a:pt x="598" y="91"/>
                      <a:pt x="448" y="30"/>
                    </a:cubicBezTo>
                    <a:cubicBezTo>
                      <a:pt x="408" y="10"/>
                      <a:pt x="366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3"/>
              <p:cNvSpPr/>
              <p:nvPr/>
            </p:nvSpPr>
            <p:spPr>
              <a:xfrm>
                <a:off x="1029573" y="2334527"/>
                <a:ext cx="47233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73" extrusionOk="0">
                    <a:moveTo>
                      <a:pt x="327" y="1"/>
                    </a:moveTo>
                    <a:cubicBezTo>
                      <a:pt x="219" y="1"/>
                      <a:pt x="116" y="63"/>
                      <a:pt x="72" y="171"/>
                    </a:cubicBezTo>
                    <a:cubicBezTo>
                      <a:pt x="0" y="310"/>
                      <a:pt x="61" y="477"/>
                      <a:pt x="203" y="549"/>
                    </a:cubicBezTo>
                    <a:cubicBezTo>
                      <a:pt x="240" y="565"/>
                      <a:pt x="279" y="572"/>
                      <a:pt x="318" y="572"/>
                    </a:cubicBezTo>
                    <a:cubicBezTo>
                      <a:pt x="428" y="572"/>
                      <a:pt x="535" y="512"/>
                      <a:pt x="580" y="407"/>
                    </a:cubicBezTo>
                    <a:cubicBezTo>
                      <a:pt x="652" y="266"/>
                      <a:pt x="589" y="99"/>
                      <a:pt x="450" y="29"/>
                    </a:cubicBezTo>
                    <a:cubicBezTo>
                      <a:pt x="410" y="10"/>
                      <a:pt x="368" y="1"/>
                      <a:pt x="3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3"/>
              <p:cNvSpPr/>
              <p:nvPr/>
            </p:nvSpPr>
            <p:spPr>
              <a:xfrm>
                <a:off x="1004183" y="2004322"/>
                <a:ext cx="47088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73" extrusionOk="0">
                    <a:moveTo>
                      <a:pt x="324" y="1"/>
                    </a:moveTo>
                    <a:cubicBezTo>
                      <a:pt x="217" y="1"/>
                      <a:pt x="114" y="61"/>
                      <a:pt x="70" y="163"/>
                    </a:cubicBezTo>
                    <a:cubicBezTo>
                      <a:pt x="1" y="313"/>
                      <a:pt x="62" y="479"/>
                      <a:pt x="201" y="549"/>
                    </a:cubicBezTo>
                    <a:cubicBezTo>
                      <a:pt x="241" y="565"/>
                      <a:pt x="281" y="573"/>
                      <a:pt x="321" y="573"/>
                    </a:cubicBezTo>
                    <a:cubicBezTo>
                      <a:pt x="432" y="573"/>
                      <a:pt x="537" y="512"/>
                      <a:pt x="590" y="410"/>
                    </a:cubicBezTo>
                    <a:cubicBezTo>
                      <a:pt x="651" y="268"/>
                      <a:pt x="590" y="93"/>
                      <a:pt x="448" y="30"/>
                    </a:cubicBezTo>
                    <a:cubicBezTo>
                      <a:pt x="408" y="10"/>
                      <a:pt x="366" y="1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3"/>
              <p:cNvSpPr/>
              <p:nvPr/>
            </p:nvSpPr>
            <p:spPr>
              <a:xfrm>
                <a:off x="914416" y="2260313"/>
                <a:ext cx="36456" cy="3146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35" extrusionOk="0">
                    <a:moveTo>
                      <a:pt x="259" y="0"/>
                    </a:moveTo>
                    <a:cubicBezTo>
                      <a:pt x="175" y="0"/>
                      <a:pt x="93" y="45"/>
                      <a:pt x="54" y="123"/>
                    </a:cubicBezTo>
                    <a:cubicBezTo>
                      <a:pt x="1" y="228"/>
                      <a:pt x="54" y="361"/>
                      <a:pt x="159" y="414"/>
                    </a:cubicBezTo>
                    <a:cubicBezTo>
                      <a:pt x="187" y="428"/>
                      <a:pt x="218" y="435"/>
                      <a:pt x="248" y="435"/>
                    </a:cubicBezTo>
                    <a:cubicBezTo>
                      <a:pt x="330" y="435"/>
                      <a:pt x="412" y="386"/>
                      <a:pt x="450" y="308"/>
                    </a:cubicBezTo>
                    <a:cubicBezTo>
                      <a:pt x="503" y="203"/>
                      <a:pt x="450" y="70"/>
                      <a:pt x="345" y="17"/>
                    </a:cubicBezTo>
                    <a:cubicBezTo>
                      <a:pt x="317" y="6"/>
                      <a:pt x="288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3"/>
              <p:cNvSpPr/>
              <p:nvPr/>
            </p:nvSpPr>
            <p:spPr>
              <a:xfrm>
                <a:off x="1139014" y="2069785"/>
                <a:ext cx="36239" cy="31826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40" extrusionOk="0">
                    <a:moveTo>
                      <a:pt x="254" y="1"/>
                    </a:moveTo>
                    <a:cubicBezTo>
                      <a:pt x="172" y="1"/>
                      <a:pt x="92" y="50"/>
                      <a:pt x="53" y="127"/>
                    </a:cubicBezTo>
                    <a:cubicBezTo>
                      <a:pt x="0" y="233"/>
                      <a:pt x="53" y="366"/>
                      <a:pt x="158" y="418"/>
                    </a:cubicBezTo>
                    <a:cubicBezTo>
                      <a:pt x="187" y="433"/>
                      <a:pt x="217" y="439"/>
                      <a:pt x="247" y="439"/>
                    </a:cubicBezTo>
                    <a:cubicBezTo>
                      <a:pt x="328" y="439"/>
                      <a:pt x="409" y="390"/>
                      <a:pt x="448" y="313"/>
                    </a:cubicBezTo>
                    <a:cubicBezTo>
                      <a:pt x="500" y="207"/>
                      <a:pt x="448" y="74"/>
                      <a:pt x="342" y="22"/>
                    </a:cubicBezTo>
                    <a:cubicBezTo>
                      <a:pt x="314" y="7"/>
                      <a:pt x="284" y="1"/>
                      <a:pt x="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3"/>
              <p:cNvSpPr/>
              <p:nvPr/>
            </p:nvSpPr>
            <p:spPr>
              <a:xfrm>
                <a:off x="875067" y="2116874"/>
                <a:ext cx="3566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431" extrusionOk="0">
                    <a:moveTo>
                      <a:pt x="239" y="0"/>
                    </a:moveTo>
                    <a:cubicBezTo>
                      <a:pt x="160" y="0"/>
                      <a:pt x="82" y="45"/>
                      <a:pt x="45" y="120"/>
                    </a:cubicBezTo>
                    <a:cubicBezTo>
                      <a:pt x="0" y="234"/>
                      <a:pt x="45" y="356"/>
                      <a:pt x="150" y="409"/>
                    </a:cubicBezTo>
                    <a:cubicBezTo>
                      <a:pt x="182" y="424"/>
                      <a:pt x="215" y="431"/>
                      <a:pt x="247" y="431"/>
                    </a:cubicBezTo>
                    <a:cubicBezTo>
                      <a:pt x="328" y="431"/>
                      <a:pt x="402" y="385"/>
                      <a:pt x="439" y="303"/>
                    </a:cubicBezTo>
                    <a:cubicBezTo>
                      <a:pt x="492" y="198"/>
                      <a:pt x="448" y="67"/>
                      <a:pt x="334" y="23"/>
                    </a:cubicBezTo>
                    <a:cubicBezTo>
                      <a:pt x="304" y="8"/>
                      <a:pt x="271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9" name="Google Shape;1099;p33"/>
            <p:cNvGrpSpPr/>
            <p:nvPr/>
          </p:nvGrpSpPr>
          <p:grpSpPr>
            <a:xfrm rot="-2365975">
              <a:off x="2181206" y="2777471"/>
              <a:ext cx="1414745" cy="712197"/>
              <a:chOff x="4328748" y="3763637"/>
              <a:chExt cx="1414688" cy="712168"/>
            </a:xfrm>
          </p:grpSpPr>
          <p:sp>
            <p:nvSpPr>
              <p:cNvPr id="1100" name="Google Shape;1100;p33"/>
              <p:cNvSpPr/>
              <p:nvPr/>
            </p:nvSpPr>
            <p:spPr>
              <a:xfrm>
                <a:off x="5250922" y="3850819"/>
                <a:ext cx="492514" cy="216294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2079" extrusionOk="0">
                    <a:moveTo>
                      <a:pt x="3605" y="0"/>
                    </a:moveTo>
                    <a:cubicBezTo>
                      <a:pt x="3421" y="0"/>
                      <a:pt x="3209" y="48"/>
                      <a:pt x="2974" y="162"/>
                    </a:cubicBezTo>
                    <a:cubicBezTo>
                      <a:pt x="1786" y="723"/>
                      <a:pt x="0" y="2078"/>
                      <a:pt x="0" y="2078"/>
                    </a:cubicBezTo>
                    <a:cubicBezTo>
                      <a:pt x="1127" y="1884"/>
                      <a:pt x="2182" y="1947"/>
                      <a:pt x="3693" y="1506"/>
                    </a:cubicBezTo>
                    <a:cubicBezTo>
                      <a:pt x="4733" y="1192"/>
                      <a:pt x="4517" y="0"/>
                      <a:pt x="36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3"/>
              <p:cNvSpPr/>
              <p:nvPr/>
            </p:nvSpPr>
            <p:spPr>
              <a:xfrm>
                <a:off x="5244472" y="4049841"/>
                <a:ext cx="422600" cy="123180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1184" extrusionOk="0">
                    <a:moveTo>
                      <a:pt x="943" y="0"/>
                    </a:moveTo>
                    <a:cubicBezTo>
                      <a:pt x="400" y="0"/>
                      <a:pt x="1" y="24"/>
                      <a:pt x="1" y="24"/>
                    </a:cubicBezTo>
                    <a:cubicBezTo>
                      <a:pt x="1726" y="312"/>
                      <a:pt x="2906" y="1183"/>
                      <a:pt x="3488" y="1183"/>
                    </a:cubicBezTo>
                    <a:cubicBezTo>
                      <a:pt x="3674" y="1183"/>
                      <a:pt x="3799" y="1094"/>
                      <a:pt x="3861" y="868"/>
                    </a:cubicBezTo>
                    <a:cubicBezTo>
                      <a:pt x="4062" y="117"/>
                      <a:pt x="2149" y="0"/>
                      <a:pt x="9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3"/>
              <p:cNvSpPr/>
              <p:nvPr/>
            </p:nvSpPr>
            <p:spPr>
              <a:xfrm>
                <a:off x="5259245" y="3763637"/>
                <a:ext cx="298276" cy="305246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934" extrusionOk="0">
                    <a:moveTo>
                      <a:pt x="1915" y="0"/>
                    </a:moveTo>
                    <a:cubicBezTo>
                      <a:pt x="1386" y="0"/>
                      <a:pt x="1185" y="1543"/>
                      <a:pt x="0" y="2933"/>
                    </a:cubicBezTo>
                    <a:cubicBezTo>
                      <a:pt x="0" y="2933"/>
                      <a:pt x="2866" y="639"/>
                      <a:pt x="2180" y="112"/>
                    </a:cubicBezTo>
                    <a:cubicBezTo>
                      <a:pt x="2081" y="35"/>
                      <a:pt x="1994" y="0"/>
                      <a:pt x="19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3"/>
              <p:cNvSpPr/>
              <p:nvPr/>
            </p:nvSpPr>
            <p:spPr>
              <a:xfrm>
                <a:off x="4328748" y="3897356"/>
                <a:ext cx="1056813" cy="578449"/>
              </a:xfrm>
              <a:custGeom>
                <a:avLst/>
                <a:gdLst/>
                <a:ahLst/>
                <a:cxnLst/>
                <a:rect l="l" t="t" r="r" b="b"/>
                <a:pathLst>
                  <a:path w="10158" h="5560" extrusionOk="0">
                    <a:moveTo>
                      <a:pt x="8011" y="0"/>
                    </a:moveTo>
                    <a:cubicBezTo>
                      <a:pt x="7853" y="0"/>
                      <a:pt x="7692" y="30"/>
                      <a:pt x="7537" y="92"/>
                    </a:cubicBezTo>
                    <a:cubicBezTo>
                      <a:pt x="4627" y="1234"/>
                      <a:pt x="2041" y="3072"/>
                      <a:pt x="1" y="5437"/>
                    </a:cubicBezTo>
                    <a:cubicBezTo>
                      <a:pt x="719" y="5519"/>
                      <a:pt x="1439" y="5560"/>
                      <a:pt x="2158" y="5560"/>
                    </a:cubicBezTo>
                    <a:cubicBezTo>
                      <a:pt x="4549" y="5560"/>
                      <a:pt x="6927" y="5112"/>
                      <a:pt x="9164" y="4232"/>
                    </a:cubicBezTo>
                    <a:cubicBezTo>
                      <a:pt x="9822" y="3969"/>
                      <a:pt x="10158" y="3222"/>
                      <a:pt x="9894" y="2563"/>
                    </a:cubicBezTo>
                    <a:lnTo>
                      <a:pt x="9208" y="822"/>
                    </a:lnTo>
                    <a:cubicBezTo>
                      <a:pt x="9007" y="311"/>
                      <a:pt x="8522" y="0"/>
                      <a:pt x="80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3"/>
              <p:cNvSpPr/>
              <p:nvPr/>
            </p:nvSpPr>
            <p:spPr>
              <a:xfrm>
                <a:off x="4328748" y="3965396"/>
                <a:ext cx="1029451" cy="504894"/>
              </a:xfrm>
              <a:custGeom>
                <a:avLst/>
                <a:gdLst/>
                <a:ahLst/>
                <a:cxnLst/>
                <a:rect l="l" t="t" r="r" b="b"/>
                <a:pathLst>
                  <a:path w="9895" h="4853" extrusionOk="0">
                    <a:moveTo>
                      <a:pt x="8262" y="1"/>
                    </a:moveTo>
                    <a:cubicBezTo>
                      <a:pt x="8106" y="1"/>
                      <a:pt x="7947" y="29"/>
                      <a:pt x="7792" y="88"/>
                    </a:cubicBezTo>
                    <a:cubicBezTo>
                      <a:pt x="4882" y="1232"/>
                      <a:pt x="2041" y="2418"/>
                      <a:pt x="1" y="4783"/>
                    </a:cubicBezTo>
                    <a:cubicBezTo>
                      <a:pt x="413" y="4830"/>
                      <a:pt x="821" y="4852"/>
                      <a:pt x="1226" y="4852"/>
                    </a:cubicBezTo>
                    <a:cubicBezTo>
                      <a:pt x="3874" y="4852"/>
                      <a:pt x="6385" y="3920"/>
                      <a:pt x="8909" y="2928"/>
                    </a:cubicBezTo>
                    <a:cubicBezTo>
                      <a:pt x="9569" y="2665"/>
                      <a:pt x="9894" y="1918"/>
                      <a:pt x="9639" y="1249"/>
                    </a:cubicBezTo>
                    <a:lnTo>
                      <a:pt x="9464" y="818"/>
                    </a:lnTo>
                    <a:cubicBezTo>
                      <a:pt x="9267" y="310"/>
                      <a:pt x="8780" y="1"/>
                      <a:pt x="8262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3"/>
              <p:cNvSpPr/>
              <p:nvPr/>
            </p:nvSpPr>
            <p:spPr>
              <a:xfrm>
                <a:off x="5098829" y="3909375"/>
                <a:ext cx="179257" cy="41469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205" extrusionOk="0">
                    <a:moveTo>
                      <a:pt x="184" y="0"/>
                    </a:moveTo>
                    <a:lnTo>
                      <a:pt x="0" y="70"/>
                    </a:lnTo>
                    <a:lnTo>
                      <a:pt x="1627" y="4204"/>
                    </a:lnTo>
                    <a:lnTo>
                      <a:pt x="1811" y="4132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3"/>
              <p:cNvSpPr/>
              <p:nvPr/>
            </p:nvSpPr>
            <p:spPr>
              <a:xfrm>
                <a:off x="4933202" y="3987925"/>
                <a:ext cx="179257" cy="414693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986" extrusionOk="0">
                    <a:moveTo>
                      <a:pt x="184" y="1"/>
                    </a:moveTo>
                    <a:lnTo>
                      <a:pt x="1" y="73"/>
                    </a:lnTo>
                    <a:lnTo>
                      <a:pt x="1539" y="3985"/>
                    </a:lnTo>
                    <a:lnTo>
                      <a:pt x="1723" y="3916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3"/>
              <p:cNvSpPr/>
              <p:nvPr/>
            </p:nvSpPr>
            <p:spPr>
              <a:xfrm>
                <a:off x="4774027" y="4082390"/>
                <a:ext cx="157305" cy="359450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3455" extrusionOk="0">
                    <a:moveTo>
                      <a:pt x="184" y="0"/>
                    </a:moveTo>
                    <a:lnTo>
                      <a:pt x="1" y="70"/>
                    </a:lnTo>
                    <a:lnTo>
                      <a:pt x="1328" y="3455"/>
                    </a:lnTo>
                    <a:lnTo>
                      <a:pt x="1512" y="3385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3"/>
              <p:cNvSpPr/>
              <p:nvPr/>
            </p:nvSpPr>
            <p:spPr>
              <a:xfrm>
                <a:off x="4621303" y="4192981"/>
                <a:ext cx="122556" cy="27081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03" extrusionOk="0">
                    <a:moveTo>
                      <a:pt x="184" y="1"/>
                    </a:moveTo>
                    <a:lnTo>
                      <a:pt x="0" y="71"/>
                    </a:lnTo>
                    <a:lnTo>
                      <a:pt x="994" y="2603"/>
                    </a:lnTo>
                    <a:lnTo>
                      <a:pt x="1178" y="2533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3"/>
              <p:cNvSpPr/>
              <p:nvPr/>
            </p:nvSpPr>
            <p:spPr>
              <a:xfrm>
                <a:off x="4476589" y="4302562"/>
                <a:ext cx="101223" cy="172113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362" extrusionOk="0">
                    <a:moveTo>
                      <a:pt x="178" y="1"/>
                    </a:moveTo>
                    <a:lnTo>
                      <a:pt x="0" y="70"/>
                    </a:lnTo>
                    <a:lnTo>
                      <a:pt x="503" y="1362"/>
                    </a:lnTo>
                    <a:lnTo>
                      <a:pt x="686" y="129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0" name="Google Shape;1110;p33"/>
            <p:cNvGrpSpPr/>
            <p:nvPr/>
          </p:nvGrpSpPr>
          <p:grpSpPr>
            <a:xfrm rot="1795176">
              <a:off x="338482" y="2353987"/>
              <a:ext cx="1414489" cy="1192981"/>
              <a:chOff x="4999379" y="3088459"/>
              <a:chExt cx="1671860" cy="1410048"/>
            </a:xfrm>
          </p:grpSpPr>
          <p:sp>
            <p:nvSpPr>
              <p:cNvPr id="1111" name="Google Shape;1111;p33"/>
              <p:cNvSpPr/>
              <p:nvPr/>
            </p:nvSpPr>
            <p:spPr>
              <a:xfrm>
                <a:off x="4999379" y="3647153"/>
                <a:ext cx="864253" cy="851348"/>
              </a:xfrm>
              <a:custGeom>
                <a:avLst/>
                <a:gdLst/>
                <a:ahLst/>
                <a:cxnLst/>
                <a:rect l="l" t="t" r="r" b="b"/>
                <a:pathLst>
                  <a:path w="12055" h="11875" extrusionOk="0">
                    <a:moveTo>
                      <a:pt x="5564" y="1"/>
                    </a:moveTo>
                    <a:cubicBezTo>
                      <a:pt x="5318" y="1"/>
                      <a:pt x="5080" y="74"/>
                      <a:pt x="4907" y="275"/>
                    </a:cubicBezTo>
                    <a:cubicBezTo>
                      <a:pt x="4660" y="556"/>
                      <a:pt x="4546" y="804"/>
                      <a:pt x="4142" y="804"/>
                    </a:cubicBezTo>
                    <a:cubicBezTo>
                      <a:pt x="4127" y="804"/>
                      <a:pt x="4112" y="803"/>
                      <a:pt x="4096" y="803"/>
                    </a:cubicBezTo>
                    <a:cubicBezTo>
                      <a:pt x="3833" y="786"/>
                      <a:pt x="3579" y="733"/>
                      <a:pt x="3324" y="680"/>
                    </a:cubicBezTo>
                    <a:cubicBezTo>
                      <a:pt x="3125" y="642"/>
                      <a:pt x="2916" y="602"/>
                      <a:pt x="2713" y="602"/>
                    </a:cubicBezTo>
                    <a:cubicBezTo>
                      <a:pt x="2493" y="602"/>
                      <a:pt x="2279" y="648"/>
                      <a:pt x="2092" y="794"/>
                    </a:cubicBezTo>
                    <a:cubicBezTo>
                      <a:pt x="2058" y="830"/>
                      <a:pt x="2022" y="864"/>
                      <a:pt x="1986" y="900"/>
                    </a:cubicBezTo>
                    <a:cubicBezTo>
                      <a:pt x="1891" y="997"/>
                      <a:pt x="1819" y="1119"/>
                      <a:pt x="1803" y="1269"/>
                    </a:cubicBezTo>
                    <a:cubicBezTo>
                      <a:pt x="1775" y="1410"/>
                      <a:pt x="1828" y="1841"/>
                      <a:pt x="1644" y="1849"/>
                    </a:cubicBezTo>
                    <a:cubicBezTo>
                      <a:pt x="1469" y="1858"/>
                      <a:pt x="1028" y="1849"/>
                      <a:pt x="1003" y="2122"/>
                    </a:cubicBezTo>
                    <a:cubicBezTo>
                      <a:pt x="967" y="2404"/>
                      <a:pt x="1195" y="2721"/>
                      <a:pt x="1345" y="2985"/>
                    </a:cubicBezTo>
                    <a:cubicBezTo>
                      <a:pt x="1215" y="2958"/>
                      <a:pt x="1069" y="2935"/>
                      <a:pt x="927" y="2935"/>
                    </a:cubicBezTo>
                    <a:cubicBezTo>
                      <a:pt x="685" y="2935"/>
                      <a:pt x="457" y="3002"/>
                      <a:pt x="351" y="3229"/>
                    </a:cubicBezTo>
                    <a:cubicBezTo>
                      <a:pt x="192" y="3582"/>
                      <a:pt x="572" y="3996"/>
                      <a:pt x="870" y="4240"/>
                    </a:cubicBezTo>
                    <a:cubicBezTo>
                      <a:pt x="484" y="4251"/>
                      <a:pt x="0" y="4337"/>
                      <a:pt x="167" y="4840"/>
                    </a:cubicBezTo>
                    <a:cubicBezTo>
                      <a:pt x="220" y="5006"/>
                      <a:pt x="334" y="5182"/>
                      <a:pt x="475" y="5331"/>
                    </a:cubicBezTo>
                    <a:cubicBezTo>
                      <a:pt x="289" y="5393"/>
                      <a:pt x="131" y="5534"/>
                      <a:pt x="87" y="5762"/>
                    </a:cubicBezTo>
                    <a:cubicBezTo>
                      <a:pt x="26" y="6034"/>
                      <a:pt x="256" y="6220"/>
                      <a:pt x="519" y="6317"/>
                    </a:cubicBezTo>
                    <a:cubicBezTo>
                      <a:pt x="264" y="6414"/>
                      <a:pt x="61" y="6614"/>
                      <a:pt x="87" y="6923"/>
                    </a:cubicBezTo>
                    <a:cubicBezTo>
                      <a:pt x="123" y="7406"/>
                      <a:pt x="545" y="7636"/>
                      <a:pt x="984" y="7741"/>
                    </a:cubicBezTo>
                    <a:cubicBezTo>
                      <a:pt x="358" y="8034"/>
                      <a:pt x="962" y="9263"/>
                      <a:pt x="1664" y="9263"/>
                    </a:cubicBezTo>
                    <a:cubicBezTo>
                      <a:pt x="1701" y="9263"/>
                      <a:pt x="1738" y="9259"/>
                      <a:pt x="1775" y="9252"/>
                    </a:cubicBezTo>
                    <a:cubicBezTo>
                      <a:pt x="1847" y="9666"/>
                      <a:pt x="2102" y="10063"/>
                      <a:pt x="2461" y="10282"/>
                    </a:cubicBezTo>
                    <a:cubicBezTo>
                      <a:pt x="2632" y="10383"/>
                      <a:pt x="2838" y="10475"/>
                      <a:pt x="3044" y="10475"/>
                    </a:cubicBezTo>
                    <a:cubicBezTo>
                      <a:pt x="3106" y="10475"/>
                      <a:pt x="3167" y="10467"/>
                      <a:pt x="3227" y="10449"/>
                    </a:cubicBezTo>
                    <a:cubicBezTo>
                      <a:pt x="3316" y="10422"/>
                      <a:pt x="3365" y="10398"/>
                      <a:pt x="3401" y="10398"/>
                    </a:cubicBezTo>
                    <a:cubicBezTo>
                      <a:pt x="3448" y="10398"/>
                      <a:pt x="3475" y="10436"/>
                      <a:pt x="3544" y="10554"/>
                    </a:cubicBezTo>
                    <a:cubicBezTo>
                      <a:pt x="3658" y="10740"/>
                      <a:pt x="3763" y="10924"/>
                      <a:pt x="3904" y="11091"/>
                    </a:cubicBezTo>
                    <a:cubicBezTo>
                      <a:pt x="4124" y="11363"/>
                      <a:pt x="4379" y="11574"/>
                      <a:pt x="4660" y="11707"/>
                    </a:cubicBezTo>
                    <a:cubicBezTo>
                      <a:pt x="4885" y="11817"/>
                      <a:pt x="5129" y="11875"/>
                      <a:pt x="5387" y="11875"/>
                    </a:cubicBezTo>
                    <a:cubicBezTo>
                      <a:pt x="5602" y="11875"/>
                      <a:pt x="5827" y="11835"/>
                      <a:pt x="6059" y="11751"/>
                    </a:cubicBezTo>
                    <a:cubicBezTo>
                      <a:pt x="6523" y="11584"/>
                      <a:pt x="6701" y="11302"/>
                      <a:pt x="6506" y="10941"/>
                    </a:cubicBezTo>
                    <a:lnTo>
                      <a:pt x="6506" y="10941"/>
                    </a:lnTo>
                    <a:cubicBezTo>
                      <a:pt x="7012" y="11120"/>
                      <a:pt x="7531" y="11444"/>
                      <a:pt x="8070" y="11444"/>
                    </a:cubicBezTo>
                    <a:cubicBezTo>
                      <a:pt x="8141" y="11444"/>
                      <a:pt x="8212" y="11438"/>
                      <a:pt x="8283" y="11426"/>
                    </a:cubicBezTo>
                    <a:cubicBezTo>
                      <a:pt x="9022" y="11302"/>
                      <a:pt x="9233" y="10660"/>
                      <a:pt x="9030" y="9991"/>
                    </a:cubicBezTo>
                    <a:cubicBezTo>
                      <a:pt x="8950" y="9727"/>
                      <a:pt x="8925" y="9816"/>
                      <a:pt x="9153" y="9746"/>
                    </a:cubicBezTo>
                    <a:cubicBezTo>
                      <a:pt x="9277" y="9702"/>
                      <a:pt x="9400" y="9666"/>
                      <a:pt x="9505" y="9588"/>
                    </a:cubicBezTo>
                    <a:cubicBezTo>
                      <a:pt x="9689" y="9463"/>
                      <a:pt x="9830" y="9316"/>
                      <a:pt x="9936" y="9122"/>
                    </a:cubicBezTo>
                    <a:cubicBezTo>
                      <a:pt x="10086" y="8830"/>
                      <a:pt x="10005" y="8567"/>
                      <a:pt x="9822" y="8356"/>
                    </a:cubicBezTo>
                    <a:lnTo>
                      <a:pt x="9822" y="8356"/>
                    </a:lnTo>
                    <a:cubicBezTo>
                      <a:pt x="10104" y="8469"/>
                      <a:pt x="10432" y="8591"/>
                      <a:pt x="10722" y="8591"/>
                    </a:cubicBezTo>
                    <a:cubicBezTo>
                      <a:pt x="10837" y="8591"/>
                      <a:pt x="10946" y="8572"/>
                      <a:pt x="11044" y="8524"/>
                    </a:cubicBezTo>
                    <a:cubicBezTo>
                      <a:pt x="11474" y="8303"/>
                      <a:pt x="11519" y="7855"/>
                      <a:pt x="11263" y="7478"/>
                    </a:cubicBezTo>
                    <a:cubicBezTo>
                      <a:pt x="11177" y="7345"/>
                      <a:pt x="11088" y="7231"/>
                      <a:pt x="10991" y="7108"/>
                    </a:cubicBezTo>
                    <a:cubicBezTo>
                      <a:pt x="10966" y="7064"/>
                      <a:pt x="11263" y="6906"/>
                      <a:pt x="11299" y="6878"/>
                    </a:cubicBezTo>
                    <a:cubicBezTo>
                      <a:pt x="11493" y="6739"/>
                      <a:pt x="11704" y="6581"/>
                      <a:pt x="11835" y="6361"/>
                    </a:cubicBezTo>
                    <a:cubicBezTo>
                      <a:pt x="12055" y="6000"/>
                      <a:pt x="12046" y="5490"/>
                      <a:pt x="11633" y="5253"/>
                    </a:cubicBezTo>
                    <a:cubicBezTo>
                      <a:pt x="11317" y="5065"/>
                      <a:pt x="10919" y="4975"/>
                      <a:pt x="10531" y="4975"/>
                    </a:cubicBezTo>
                    <a:cubicBezTo>
                      <a:pt x="10337" y="4975"/>
                      <a:pt x="10145" y="4997"/>
                      <a:pt x="9967" y="5041"/>
                    </a:cubicBezTo>
                    <a:lnTo>
                      <a:pt x="9967" y="5041"/>
                    </a:lnTo>
                    <a:cubicBezTo>
                      <a:pt x="10194" y="4982"/>
                      <a:pt x="10419" y="4327"/>
                      <a:pt x="10366" y="3996"/>
                    </a:cubicBezTo>
                    <a:cubicBezTo>
                      <a:pt x="10358" y="3951"/>
                      <a:pt x="10349" y="3915"/>
                      <a:pt x="10333" y="3882"/>
                    </a:cubicBezTo>
                    <a:cubicBezTo>
                      <a:pt x="10174" y="3582"/>
                      <a:pt x="9900" y="3468"/>
                      <a:pt x="9602" y="3415"/>
                    </a:cubicBezTo>
                    <a:cubicBezTo>
                      <a:pt x="9786" y="3204"/>
                      <a:pt x="9875" y="2913"/>
                      <a:pt x="9619" y="2693"/>
                    </a:cubicBezTo>
                    <a:cubicBezTo>
                      <a:pt x="9522" y="2615"/>
                      <a:pt x="9436" y="2579"/>
                      <a:pt x="9347" y="2579"/>
                    </a:cubicBezTo>
                    <a:cubicBezTo>
                      <a:pt x="9460" y="1884"/>
                      <a:pt x="8748" y="1328"/>
                      <a:pt x="8088" y="1328"/>
                    </a:cubicBezTo>
                    <a:cubicBezTo>
                      <a:pt x="7820" y="1328"/>
                      <a:pt x="7560" y="1419"/>
                      <a:pt x="7368" y="1630"/>
                    </a:cubicBezTo>
                    <a:cubicBezTo>
                      <a:pt x="7359" y="1322"/>
                      <a:pt x="7220" y="1033"/>
                      <a:pt x="7017" y="777"/>
                    </a:cubicBezTo>
                    <a:cubicBezTo>
                      <a:pt x="6762" y="452"/>
                      <a:pt x="6384" y="188"/>
                      <a:pt x="6015" y="72"/>
                    </a:cubicBezTo>
                    <a:cubicBezTo>
                      <a:pt x="5870" y="29"/>
                      <a:pt x="5716" y="1"/>
                      <a:pt x="55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3"/>
              <p:cNvSpPr/>
              <p:nvPr/>
            </p:nvSpPr>
            <p:spPr>
              <a:xfrm>
                <a:off x="5604527" y="3514523"/>
                <a:ext cx="1036674" cy="963762"/>
              </a:xfrm>
              <a:custGeom>
                <a:avLst/>
                <a:gdLst/>
                <a:ahLst/>
                <a:cxnLst/>
                <a:rect l="l" t="t" r="r" b="b"/>
                <a:pathLst>
                  <a:path w="14460" h="13443" extrusionOk="0">
                    <a:moveTo>
                      <a:pt x="2892" y="1"/>
                    </a:moveTo>
                    <a:cubicBezTo>
                      <a:pt x="2787" y="1"/>
                      <a:pt x="2679" y="19"/>
                      <a:pt x="2577" y="59"/>
                    </a:cubicBezTo>
                    <a:cubicBezTo>
                      <a:pt x="1917" y="314"/>
                      <a:pt x="1258" y="551"/>
                      <a:pt x="1275" y="1395"/>
                    </a:cubicBezTo>
                    <a:cubicBezTo>
                      <a:pt x="1311" y="2811"/>
                      <a:pt x="2514" y="4183"/>
                      <a:pt x="3438" y="5160"/>
                    </a:cubicBezTo>
                    <a:cubicBezTo>
                      <a:pt x="3949" y="5704"/>
                      <a:pt x="4591" y="6187"/>
                      <a:pt x="5171" y="6645"/>
                    </a:cubicBezTo>
                    <a:cubicBezTo>
                      <a:pt x="5716" y="7076"/>
                      <a:pt x="6260" y="7481"/>
                      <a:pt x="6885" y="7789"/>
                    </a:cubicBezTo>
                    <a:cubicBezTo>
                      <a:pt x="7579" y="8139"/>
                      <a:pt x="8370" y="8431"/>
                      <a:pt x="8995" y="8922"/>
                    </a:cubicBezTo>
                    <a:cubicBezTo>
                      <a:pt x="9233" y="9108"/>
                      <a:pt x="9478" y="9328"/>
                      <a:pt x="9647" y="9583"/>
                    </a:cubicBezTo>
                    <a:cubicBezTo>
                      <a:pt x="9708" y="9678"/>
                      <a:pt x="9786" y="9794"/>
                      <a:pt x="9814" y="9916"/>
                    </a:cubicBezTo>
                    <a:cubicBezTo>
                      <a:pt x="9870" y="10171"/>
                      <a:pt x="9686" y="10231"/>
                      <a:pt x="9489" y="10231"/>
                    </a:cubicBezTo>
                    <a:cubicBezTo>
                      <a:pt x="9347" y="10231"/>
                      <a:pt x="9198" y="10200"/>
                      <a:pt x="9128" y="10189"/>
                    </a:cubicBezTo>
                    <a:cubicBezTo>
                      <a:pt x="7651" y="9952"/>
                      <a:pt x="6218" y="9486"/>
                      <a:pt x="4757" y="9178"/>
                    </a:cubicBezTo>
                    <a:cubicBezTo>
                      <a:pt x="3272" y="8878"/>
                      <a:pt x="1794" y="8581"/>
                      <a:pt x="414" y="7956"/>
                    </a:cubicBezTo>
                    <a:cubicBezTo>
                      <a:pt x="401" y="7950"/>
                      <a:pt x="386" y="7947"/>
                      <a:pt x="371" y="7947"/>
                    </a:cubicBezTo>
                    <a:cubicBezTo>
                      <a:pt x="236" y="7947"/>
                      <a:pt x="43" y="8172"/>
                      <a:pt x="26" y="8289"/>
                    </a:cubicBezTo>
                    <a:cubicBezTo>
                      <a:pt x="1" y="8448"/>
                      <a:pt x="62" y="8570"/>
                      <a:pt x="193" y="8667"/>
                    </a:cubicBezTo>
                    <a:cubicBezTo>
                      <a:pt x="668" y="9036"/>
                      <a:pt x="1372" y="9133"/>
                      <a:pt x="1944" y="9247"/>
                    </a:cubicBezTo>
                    <a:cubicBezTo>
                      <a:pt x="3211" y="9486"/>
                      <a:pt x="4397" y="9872"/>
                      <a:pt x="5610" y="10277"/>
                    </a:cubicBezTo>
                    <a:cubicBezTo>
                      <a:pt x="7096" y="10769"/>
                      <a:pt x="8581" y="11271"/>
                      <a:pt x="10050" y="11833"/>
                    </a:cubicBezTo>
                    <a:cubicBezTo>
                      <a:pt x="10744" y="12096"/>
                      <a:pt x="11563" y="12326"/>
                      <a:pt x="12196" y="12721"/>
                    </a:cubicBezTo>
                    <a:cubicBezTo>
                      <a:pt x="12538" y="12932"/>
                      <a:pt x="12952" y="13371"/>
                      <a:pt x="13366" y="13434"/>
                    </a:cubicBezTo>
                    <a:cubicBezTo>
                      <a:pt x="13400" y="13440"/>
                      <a:pt x="13433" y="13443"/>
                      <a:pt x="13466" y="13443"/>
                    </a:cubicBezTo>
                    <a:cubicBezTo>
                      <a:pt x="14098" y="13443"/>
                      <a:pt x="14460" y="12430"/>
                      <a:pt x="14360" y="11904"/>
                    </a:cubicBezTo>
                    <a:cubicBezTo>
                      <a:pt x="14157" y="10927"/>
                      <a:pt x="13163" y="10144"/>
                      <a:pt x="12433" y="9556"/>
                    </a:cubicBezTo>
                    <a:cubicBezTo>
                      <a:pt x="11291" y="8633"/>
                      <a:pt x="10033" y="7876"/>
                      <a:pt x="8828" y="7040"/>
                    </a:cubicBezTo>
                    <a:cubicBezTo>
                      <a:pt x="7590" y="6179"/>
                      <a:pt x="6401" y="5229"/>
                      <a:pt x="5488" y="4024"/>
                    </a:cubicBezTo>
                    <a:cubicBezTo>
                      <a:pt x="4660" y="2935"/>
                      <a:pt x="4055" y="1739"/>
                      <a:pt x="3422" y="534"/>
                    </a:cubicBezTo>
                    <a:cubicBezTo>
                      <a:pt x="3557" y="214"/>
                      <a:pt x="3246" y="1"/>
                      <a:pt x="2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3"/>
              <p:cNvSpPr/>
              <p:nvPr/>
            </p:nvSpPr>
            <p:spPr>
              <a:xfrm>
                <a:off x="5115232" y="3088459"/>
                <a:ext cx="957812" cy="1072448"/>
              </a:xfrm>
              <a:custGeom>
                <a:avLst/>
                <a:gdLst/>
                <a:ahLst/>
                <a:cxnLst/>
                <a:rect l="l" t="t" r="r" b="b"/>
                <a:pathLst>
                  <a:path w="13360" h="14959" extrusionOk="0">
                    <a:moveTo>
                      <a:pt x="5218" y="1"/>
                    </a:moveTo>
                    <a:cubicBezTo>
                      <a:pt x="5162" y="1"/>
                      <a:pt x="5105" y="2"/>
                      <a:pt x="5049" y="4"/>
                    </a:cubicBezTo>
                    <a:cubicBezTo>
                      <a:pt x="4363" y="40"/>
                      <a:pt x="3572" y="532"/>
                      <a:pt x="3633" y="1323"/>
                    </a:cubicBezTo>
                    <a:cubicBezTo>
                      <a:pt x="3685" y="1992"/>
                      <a:pt x="4010" y="2414"/>
                      <a:pt x="4452" y="2767"/>
                    </a:cubicBezTo>
                    <a:cubicBezTo>
                      <a:pt x="4075" y="2654"/>
                      <a:pt x="3676" y="2599"/>
                      <a:pt x="3290" y="2599"/>
                    </a:cubicBezTo>
                    <a:cubicBezTo>
                      <a:pt x="3135" y="2599"/>
                      <a:pt x="2982" y="2608"/>
                      <a:pt x="2833" y="2625"/>
                    </a:cubicBezTo>
                    <a:cubicBezTo>
                      <a:pt x="2111" y="2714"/>
                      <a:pt x="1214" y="3003"/>
                      <a:pt x="792" y="3655"/>
                    </a:cubicBezTo>
                    <a:cubicBezTo>
                      <a:pt x="1" y="4886"/>
                      <a:pt x="1119" y="6399"/>
                      <a:pt x="2341" y="6810"/>
                    </a:cubicBezTo>
                    <a:cubicBezTo>
                      <a:pt x="1655" y="7232"/>
                      <a:pt x="495" y="7840"/>
                      <a:pt x="370" y="8693"/>
                    </a:cubicBezTo>
                    <a:cubicBezTo>
                      <a:pt x="345" y="8851"/>
                      <a:pt x="353" y="9026"/>
                      <a:pt x="414" y="9212"/>
                    </a:cubicBezTo>
                    <a:cubicBezTo>
                      <a:pt x="592" y="9723"/>
                      <a:pt x="1014" y="10134"/>
                      <a:pt x="1497" y="10364"/>
                    </a:cubicBezTo>
                    <a:cubicBezTo>
                      <a:pt x="1761" y="10486"/>
                      <a:pt x="2025" y="10531"/>
                      <a:pt x="2280" y="10539"/>
                    </a:cubicBezTo>
                    <a:cubicBezTo>
                      <a:pt x="2325" y="10540"/>
                      <a:pt x="2369" y="10541"/>
                      <a:pt x="2414" y="10541"/>
                    </a:cubicBezTo>
                    <a:cubicBezTo>
                      <a:pt x="2630" y="10541"/>
                      <a:pt x="2843" y="10529"/>
                      <a:pt x="3064" y="10529"/>
                    </a:cubicBezTo>
                    <a:cubicBezTo>
                      <a:pt x="3110" y="10529"/>
                      <a:pt x="3156" y="10530"/>
                      <a:pt x="3202" y="10531"/>
                    </a:cubicBezTo>
                    <a:cubicBezTo>
                      <a:pt x="2516" y="11147"/>
                      <a:pt x="1636" y="11955"/>
                      <a:pt x="1972" y="12958"/>
                    </a:cubicBezTo>
                    <a:cubicBezTo>
                      <a:pt x="2097" y="13342"/>
                      <a:pt x="2422" y="13497"/>
                      <a:pt x="2770" y="13497"/>
                    </a:cubicBezTo>
                    <a:cubicBezTo>
                      <a:pt x="2884" y="13497"/>
                      <a:pt x="3001" y="13480"/>
                      <a:pt x="3114" y="13449"/>
                    </a:cubicBezTo>
                    <a:lnTo>
                      <a:pt x="3114" y="13449"/>
                    </a:lnTo>
                    <a:cubicBezTo>
                      <a:pt x="2966" y="13952"/>
                      <a:pt x="3527" y="14593"/>
                      <a:pt x="4196" y="14849"/>
                    </a:cubicBezTo>
                    <a:cubicBezTo>
                      <a:pt x="4241" y="14865"/>
                      <a:pt x="4285" y="14882"/>
                      <a:pt x="4338" y="14893"/>
                    </a:cubicBezTo>
                    <a:cubicBezTo>
                      <a:pt x="4390" y="14910"/>
                      <a:pt x="4443" y="14927"/>
                      <a:pt x="4496" y="14935"/>
                    </a:cubicBezTo>
                    <a:cubicBezTo>
                      <a:pt x="4549" y="14946"/>
                      <a:pt x="4601" y="14954"/>
                      <a:pt x="4654" y="14954"/>
                    </a:cubicBezTo>
                    <a:cubicBezTo>
                      <a:pt x="4692" y="14957"/>
                      <a:pt x="4729" y="14959"/>
                      <a:pt x="4767" y="14959"/>
                    </a:cubicBezTo>
                    <a:cubicBezTo>
                      <a:pt x="4834" y="14959"/>
                      <a:pt x="4899" y="14953"/>
                      <a:pt x="4960" y="14935"/>
                    </a:cubicBezTo>
                    <a:cubicBezTo>
                      <a:pt x="5023" y="14935"/>
                      <a:pt x="5066" y="14918"/>
                      <a:pt x="5118" y="14901"/>
                    </a:cubicBezTo>
                    <a:cubicBezTo>
                      <a:pt x="5215" y="14882"/>
                      <a:pt x="5296" y="14840"/>
                      <a:pt x="5374" y="14787"/>
                    </a:cubicBezTo>
                    <a:cubicBezTo>
                      <a:pt x="5868" y="14460"/>
                      <a:pt x="7731" y="12844"/>
                      <a:pt x="7398" y="12000"/>
                    </a:cubicBezTo>
                    <a:lnTo>
                      <a:pt x="7398" y="12000"/>
                    </a:lnTo>
                    <a:cubicBezTo>
                      <a:pt x="7534" y="12040"/>
                      <a:pt x="7680" y="12060"/>
                      <a:pt x="7827" y="12060"/>
                    </a:cubicBezTo>
                    <a:cubicBezTo>
                      <a:pt x="8152" y="12060"/>
                      <a:pt x="8485" y="11964"/>
                      <a:pt x="8750" y="11789"/>
                    </a:cubicBezTo>
                    <a:cubicBezTo>
                      <a:pt x="8847" y="11727"/>
                      <a:pt x="8936" y="11656"/>
                      <a:pt x="9006" y="11577"/>
                    </a:cubicBezTo>
                    <a:cubicBezTo>
                      <a:pt x="9411" y="11155"/>
                      <a:pt x="9489" y="10847"/>
                      <a:pt x="9297" y="10417"/>
                    </a:cubicBezTo>
                    <a:cubicBezTo>
                      <a:pt x="9269" y="10372"/>
                      <a:pt x="9253" y="10328"/>
                      <a:pt x="9225" y="10284"/>
                    </a:cubicBezTo>
                    <a:cubicBezTo>
                      <a:pt x="9208" y="10240"/>
                      <a:pt x="9181" y="10187"/>
                      <a:pt x="9147" y="10145"/>
                    </a:cubicBezTo>
                    <a:cubicBezTo>
                      <a:pt x="8847" y="9634"/>
                      <a:pt x="9656" y="9739"/>
                      <a:pt x="9947" y="9651"/>
                    </a:cubicBezTo>
                    <a:cubicBezTo>
                      <a:pt x="10361" y="9511"/>
                      <a:pt x="10799" y="9343"/>
                      <a:pt x="11152" y="9070"/>
                    </a:cubicBezTo>
                    <a:cubicBezTo>
                      <a:pt x="11644" y="8684"/>
                      <a:pt x="11863" y="8165"/>
                      <a:pt x="11566" y="7602"/>
                    </a:cubicBezTo>
                    <a:cubicBezTo>
                      <a:pt x="12391" y="7426"/>
                      <a:pt x="13096" y="6732"/>
                      <a:pt x="13235" y="5888"/>
                    </a:cubicBezTo>
                    <a:cubicBezTo>
                      <a:pt x="13359" y="5194"/>
                      <a:pt x="12910" y="4850"/>
                      <a:pt x="12365" y="4736"/>
                    </a:cubicBezTo>
                    <a:cubicBezTo>
                      <a:pt x="12787" y="4464"/>
                      <a:pt x="13060" y="3839"/>
                      <a:pt x="13129" y="3381"/>
                    </a:cubicBezTo>
                    <a:cubicBezTo>
                      <a:pt x="13218" y="2784"/>
                      <a:pt x="12832" y="2273"/>
                      <a:pt x="12321" y="2009"/>
                    </a:cubicBezTo>
                    <a:cubicBezTo>
                      <a:pt x="12462" y="1956"/>
                      <a:pt x="12585" y="1870"/>
                      <a:pt x="12646" y="1745"/>
                    </a:cubicBezTo>
                    <a:cubicBezTo>
                      <a:pt x="12804" y="1448"/>
                      <a:pt x="12654" y="1043"/>
                      <a:pt x="12313" y="965"/>
                    </a:cubicBezTo>
                    <a:cubicBezTo>
                      <a:pt x="12222" y="941"/>
                      <a:pt x="12125" y="930"/>
                      <a:pt x="12024" y="930"/>
                    </a:cubicBezTo>
                    <a:cubicBezTo>
                      <a:pt x="11751" y="930"/>
                      <a:pt x="11448" y="1010"/>
                      <a:pt x="11160" y="1131"/>
                    </a:cubicBezTo>
                    <a:cubicBezTo>
                      <a:pt x="11002" y="796"/>
                      <a:pt x="10774" y="515"/>
                      <a:pt x="10483" y="365"/>
                    </a:cubicBezTo>
                    <a:cubicBezTo>
                      <a:pt x="10348" y="299"/>
                      <a:pt x="10223" y="272"/>
                      <a:pt x="10108" y="272"/>
                    </a:cubicBezTo>
                    <a:cubicBezTo>
                      <a:pt x="10074" y="272"/>
                      <a:pt x="10041" y="274"/>
                      <a:pt x="10008" y="279"/>
                    </a:cubicBezTo>
                    <a:cubicBezTo>
                      <a:pt x="9455" y="374"/>
                      <a:pt x="9111" y="1184"/>
                      <a:pt x="9042" y="1745"/>
                    </a:cubicBezTo>
                    <a:cubicBezTo>
                      <a:pt x="8706" y="1131"/>
                      <a:pt x="8064" y="762"/>
                      <a:pt x="7431" y="498"/>
                    </a:cubicBezTo>
                    <a:cubicBezTo>
                      <a:pt x="6753" y="204"/>
                      <a:pt x="5968" y="1"/>
                      <a:pt x="5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3"/>
              <p:cNvSpPr/>
              <p:nvPr/>
            </p:nvSpPr>
            <p:spPr>
              <a:xfrm>
                <a:off x="5232520" y="3107887"/>
                <a:ext cx="840523" cy="1390619"/>
              </a:xfrm>
              <a:custGeom>
                <a:avLst/>
                <a:gdLst/>
                <a:ahLst/>
                <a:cxnLst/>
                <a:rect l="l" t="t" r="r" b="b"/>
                <a:pathLst>
                  <a:path w="11724" h="19397" extrusionOk="0">
                    <a:moveTo>
                      <a:pt x="8472" y="1"/>
                    </a:moveTo>
                    <a:cubicBezTo>
                      <a:pt x="8438" y="1"/>
                      <a:pt x="8405" y="3"/>
                      <a:pt x="8372" y="8"/>
                    </a:cubicBezTo>
                    <a:cubicBezTo>
                      <a:pt x="8592" y="271"/>
                      <a:pt x="8777" y="535"/>
                      <a:pt x="8908" y="763"/>
                    </a:cubicBezTo>
                    <a:cubicBezTo>
                      <a:pt x="9330" y="1493"/>
                      <a:pt x="9655" y="2593"/>
                      <a:pt x="8908" y="3251"/>
                    </a:cubicBezTo>
                    <a:cubicBezTo>
                      <a:pt x="8429" y="3681"/>
                      <a:pt x="7729" y="3998"/>
                      <a:pt x="7058" y="3998"/>
                    </a:cubicBezTo>
                    <a:cubicBezTo>
                      <a:pt x="6892" y="3998"/>
                      <a:pt x="6728" y="3979"/>
                      <a:pt x="6570" y="3937"/>
                    </a:cubicBezTo>
                    <a:cubicBezTo>
                      <a:pt x="6564" y="3936"/>
                      <a:pt x="6559" y="3935"/>
                      <a:pt x="6554" y="3935"/>
                    </a:cubicBezTo>
                    <a:cubicBezTo>
                      <a:pt x="6486" y="3935"/>
                      <a:pt x="6461" y="4035"/>
                      <a:pt x="6534" y="4051"/>
                    </a:cubicBezTo>
                    <a:cubicBezTo>
                      <a:pt x="7414" y="4228"/>
                      <a:pt x="8372" y="5537"/>
                      <a:pt x="7308" y="6170"/>
                    </a:cubicBezTo>
                    <a:cubicBezTo>
                      <a:pt x="6952" y="6374"/>
                      <a:pt x="6537" y="6463"/>
                      <a:pt x="6119" y="6463"/>
                    </a:cubicBezTo>
                    <a:cubicBezTo>
                      <a:pt x="5691" y="6463"/>
                      <a:pt x="5259" y="6370"/>
                      <a:pt x="4882" y="6214"/>
                    </a:cubicBezTo>
                    <a:cubicBezTo>
                      <a:pt x="4874" y="6212"/>
                      <a:pt x="4867" y="6210"/>
                      <a:pt x="4860" y="6210"/>
                    </a:cubicBezTo>
                    <a:cubicBezTo>
                      <a:pt x="4804" y="6210"/>
                      <a:pt x="4774" y="6298"/>
                      <a:pt x="4829" y="6328"/>
                    </a:cubicBezTo>
                    <a:cubicBezTo>
                      <a:pt x="5065" y="6478"/>
                      <a:pt x="5295" y="6681"/>
                      <a:pt x="5426" y="6936"/>
                    </a:cubicBezTo>
                    <a:cubicBezTo>
                      <a:pt x="5592" y="7242"/>
                      <a:pt x="5733" y="7991"/>
                      <a:pt x="5095" y="7991"/>
                    </a:cubicBezTo>
                    <a:cubicBezTo>
                      <a:pt x="5091" y="7991"/>
                      <a:pt x="5088" y="7991"/>
                      <a:pt x="5084" y="7991"/>
                    </a:cubicBezTo>
                    <a:cubicBezTo>
                      <a:pt x="4521" y="7974"/>
                      <a:pt x="4073" y="7533"/>
                      <a:pt x="3668" y="7191"/>
                    </a:cubicBezTo>
                    <a:cubicBezTo>
                      <a:pt x="3651" y="7177"/>
                      <a:pt x="3632" y="7170"/>
                      <a:pt x="3615" y="7170"/>
                    </a:cubicBezTo>
                    <a:cubicBezTo>
                      <a:pt x="3570" y="7170"/>
                      <a:pt x="3534" y="7213"/>
                      <a:pt x="3554" y="7269"/>
                    </a:cubicBezTo>
                    <a:cubicBezTo>
                      <a:pt x="3668" y="7525"/>
                      <a:pt x="3774" y="7930"/>
                      <a:pt x="3765" y="8299"/>
                    </a:cubicBezTo>
                    <a:cubicBezTo>
                      <a:pt x="3757" y="8776"/>
                      <a:pt x="3580" y="9199"/>
                      <a:pt x="3030" y="9199"/>
                    </a:cubicBezTo>
                    <a:cubicBezTo>
                      <a:pt x="3003" y="9199"/>
                      <a:pt x="2975" y="9198"/>
                      <a:pt x="2946" y="9196"/>
                    </a:cubicBezTo>
                    <a:cubicBezTo>
                      <a:pt x="2419" y="9152"/>
                      <a:pt x="2041" y="8747"/>
                      <a:pt x="1769" y="8333"/>
                    </a:cubicBezTo>
                    <a:cubicBezTo>
                      <a:pt x="1752" y="8310"/>
                      <a:pt x="1728" y="8300"/>
                      <a:pt x="1706" y="8300"/>
                    </a:cubicBezTo>
                    <a:cubicBezTo>
                      <a:pt x="1668" y="8300"/>
                      <a:pt x="1635" y="8329"/>
                      <a:pt x="1646" y="8377"/>
                    </a:cubicBezTo>
                    <a:cubicBezTo>
                      <a:pt x="1822" y="9221"/>
                      <a:pt x="1302" y="9846"/>
                      <a:pt x="644" y="10268"/>
                    </a:cubicBezTo>
                    <a:cubicBezTo>
                      <a:pt x="689" y="10269"/>
                      <a:pt x="733" y="10270"/>
                      <a:pt x="778" y="10270"/>
                    </a:cubicBezTo>
                    <a:cubicBezTo>
                      <a:pt x="994" y="10270"/>
                      <a:pt x="1207" y="10258"/>
                      <a:pt x="1428" y="10258"/>
                    </a:cubicBezTo>
                    <a:cubicBezTo>
                      <a:pt x="1474" y="10258"/>
                      <a:pt x="1520" y="10259"/>
                      <a:pt x="1566" y="10260"/>
                    </a:cubicBezTo>
                    <a:cubicBezTo>
                      <a:pt x="880" y="10876"/>
                      <a:pt x="0" y="11684"/>
                      <a:pt x="336" y="12687"/>
                    </a:cubicBezTo>
                    <a:cubicBezTo>
                      <a:pt x="461" y="13071"/>
                      <a:pt x="786" y="13226"/>
                      <a:pt x="1134" y="13226"/>
                    </a:cubicBezTo>
                    <a:cubicBezTo>
                      <a:pt x="1248" y="13226"/>
                      <a:pt x="1365" y="13209"/>
                      <a:pt x="1478" y="13178"/>
                    </a:cubicBezTo>
                    <a:lnTo>
                      <a:pt x="1478" y="13178"/>
                    </a:lnTo>
                    <a:cubicBezTo>
                      <a:pt x="1330" y="13681"/>
                      <a:pt x="1891" y="14322"/>
                      <a:pt x="2560" y="14578"/>
                    </a:cubicBezTo>
                    <a:cubicBezTo>
                      <a:pt x="2605" y="14594"/>
                      <a:pt x="2649" y="14611"/>
                      <a:pt x="2702" y="14622"/>
                    </a:cubicBezTo>
                    <a:cubicBezTo>
                      <a:pt x="2754" y="14639"/>
                      <a:pt x="2807" y="14656"/>
                      <a:pt x="2860" y="14664"/>
                    </a:cubicBezTo>
                    <a:cubicBezTo>
                      <a:pt x="2913" y="14675"/>
                      <a:pt x="2965" y="14683"/>
                      <a:pt x="3018" y="14683"/>
                    </a:cubicBezTo>
                    <a:cubicBezTo>
                      <a:pt x="3046" y="14685"/>
                      <a:pt x="3074" y="14686"/>
                      <a:pt x="3101" y="14686"/>
                    </a:cubicBezTo>
                    <a:cubicBezTo>
                      <a:pt x="3178" y="14686"/>
                      <a:pt x="3254" y="14678"/>
                      <a:pt x="3324" y="14664"/>
                    </a:cubicBezTo>
                    <a:cubicBezTo>
                      <a:pt x="3387" y="14664"/>
                      <a:pt x="3430" y="14647"/>
                      <a:pt x="3482" y="14630"/>
                    </a:cubicBezTo>
                    <a:cubicBezTo>
                      <a:pt x="3704" y="14938"/>
                      <a:pt x="3799" y="15316"/>
                      <a:pt x="3527" y="15544"/>
                    </a:cubicBezTo>
                    <a:cubicBezTo>
                      <a:pt x="3316" y="15719"/>
                      <a:pt x="3096" y="15861"/>
                      <a:pt x="2930" y="16099"/>
                    </a:cubicBezTo>
                    <a:cubicBezTo>
                      <a:pt x="2902" y="16124"/>
                      <a:pt x="2921" y="16169"/>
                      <a:pt x="2955" y="16194"/>
                    </a:cubicBezTo>
                    <a:cubicBezTo>
                      <a:pt x="3879" y="16785"/>
                      <a:pt x="3149" y="17566"/>
                      <a:pt x="2313" y="17585"/>
                    </a:cubicBezTo>
                    <a:cubicBezTo>
                      <a:pt x="2261" y="17585"/>
                      <a:pt x="2227" y="17638"/>
                      <a:pt x="2252" y="17690"/>
                    </a:cubicBezTo>
                    <a:cubicBezTo>
                      <a:pt x="2499" y="18068"/>
                      <a:pt x="2666" y="18499"/>
                      <a:pt x="2235" y="18843"/>
                    </a:cubicBezTo>
                    <a:cubicBezTo>
                      <a:pt x="1971" y="19054"/>
                      <a:pt x="1708" y="19159"/>
                      <a:pt x="1408" y="19229"/>
                    </a:cubicBezTo>
                    <a:cubicBezTo>
                      <a:pt x="1633" y="19339"/>
                      <a:pt x="1877" y="19397"/>
                      <a:pt x="2135" y="19397"/>
                    </a:cubicBezTo>
                    <a:cubicBezTo>
                      <a:pt x="2350" y="19397"/>
                      <a:pt x="2575" y="19357"/>
                      <a:pt x="2807" y="19273"/>
                    </a:cubicBezTo>
                    <a:cubicBezTo>
                      <a:pt x="3271" y="19106"/>
                      <a:pt x="3449" y="18824"/>
                      <a:pt x="3254" y="18463"/>
                    </a:cubicBezTo>
                    <a:lnTo>
                      <a:pt x="3254" y="18463"/>
                    </a:lnTo>
                    <a:cubicBezTo>
                      <a:pt x="3760" y="18642"/>
                      <a:pt x="4279" y="18966"/>
                      <a:pt x="4818" y="18966"/>
                    </a:cubicBezTo>
                    <a:cubicBezTo>
                      <a:pt x="4889" y="18966"/>
                      <a:pt x="4960" y="18960"/>
                      <a:pt x="5031" y="18948"/>
                    </a:cubicBezTo>
                    <a:cubicBezTo>
                      <a:pt x="5770" y="18824"/>
                      <a:pt x="5981" y="18182"/>
                      <a:pt x="5778" y="17513"/>
                    </a:cubicBezTo>
                    <a:cubicBezTo>
                      <a:pt x="5698" y="17249"/>
                      <a:pt x="5673" y="17338"/>
                      <a:pt x="5901" y="17268"/>
                    </a:cubicBezTo>
                    <a:cubicBezTo>
                      <a:pt x="6025" y="17224"/>
                      <a:pt x="6148" y="17188"/>
                      <a:pt x="6253" y="17110"/>
                    </a:cubicBezTo>
                    <a:cubicBezTo>
                      <a:pt x="6437" y="16985"/>
                      <a:pt x="6578" y="16838"/>
                      <a:pt x="6684" y="16644"/>
                    </a:cubicBezTo>
                    <a:cubicBezTo>
                      <a:pt x="6834" y="16352"/>
                      <a:pt x="6753" y="16089"/>
                      <a:pt x="6570" y="15878"/>
                    </a:cubicBezTo>
                    <a:lnTo>
                      <a:pt x="6570" y="15878"/>
                    </a:lnTo>
                    <a:cubicBezTo>
                      <a:pt x="6852" y="15991"/>
                      <a:pt x="7180" y="16113"/>
                      <a:pt x="7470" y="16113"/>
                    </a:cubicBezTo>
                    <a:cubicBezTo>
                      <a:pt x="7585" y="16113"/>
                      <a:pt x="7694" y="16094"/>
                      <a:pt x="7792" y="16046"/>
                    </a:cubicBezTo>
                    <a:cubicBezTo>
                      <a:pt x="8222" y="15825"/>
                      <a:pt x="8267" y="15377"/>
                      <a:pt x="8011" y="15000"/>
                    </a:cubicBezTo>
                    <a:cubicBezTo>
                      <a:pt x="7925" y="14875"/>
                      <a:pt x="7836" y="14753"/>
                      <a:pt x="7739" y="14630"/>
                    </a:cubicBezTo>
                    <a:cubicBezTo>
                      <a:pt x="7703" y="14586"/>
                      <a:pt x="8011" y="14428"/>
                      <a:pt x="8047" y="14400"/>
                    </a:cubicBezTo>
                    <a:cubicBezTo>
                      <a:pt x="8241" y="14261"/>
                      <a:pt x="8452" y="14103"/>
                      <a:pt x="8583" y="13892"/>
                    </a:cubicBezTo>
                    <a:cubicBezTo>
                      <a:pt x="8803" y="13531"/>
                      <a:pt x="8786" y="13020"/>
                      <a:pt x="8381" y="12784"/>
                    </a:cubicBezTo>
                    <a:cubicBezTo>
                      <a:pt x="8074" y="12601"/>
                      <a:pt x="7686" y="12519"/>
                      <a:pt x="7306" y="12519"/>
                    </a:cubicBezTo>
                    <a:cubicBezTo>
                      <a:pt x="7097" y="12519"/>
                      <a:pt x="6891" y="12543"/>
                      <a:pt x="6701" y="12590"/>
                    </a:cubicBezTo>
                    <a:cubicBezTo>
                      <a:pt x="6931" y="12528"/>
                      <a:pt x="7142" y="11895"/>
                      <a:pt x="7089" y="11562"/>
                    </a:cubicBezTo>
                    <a:cubicBezTo>
                      <a:pt x="7186" y="11499"/>
                      <a:pt x="7247" y="11473"/>
                      <a:pt x="7325" y="11393"/>
                    </a:cubicBezTo>
                    <a:cubicBezTo>
                      <a:pt x="7722" y="10963"/>
                      <a:pt x="7800" y="10665"/>
                      <a:pt x="7555" y="10313"/>
                    </a:cubicBezTo>
                    <a:cubicBezTo>
                      <a:pt x="7520" y="10296"/>
                      <a:pt x="7564" y="10137"/>
                      <a:pt x="7536" y="10093"/>
                    </a:cubicBezTo>
                    <a:cubicBezTo>
                      <a:pt x="7520" y="10049"/>
                      <a:pt x="7545" y="9916"/>
                      <a:pt x="7511" y="9874"/>
                    </a:cubicBezTo>
                    <a:cubicBezTo>
                      <a:pt x="7211" y="9363"/>
                      <a:pt x="8020" y="9468"/>
                      <a:pt x="8311" y="9380"/>
                    </a:cubicBezTo>
                    <a:cubicBezTo>
                      <a:pt x="8725" y="9240"/>
                      <a:pt x="9163" y="9072"/>
                      <a:pt x="9516" y="8799"/>
                    </a:cubicBezTo>
                    <a:cubicBezTo>
                      <a:pt x="10008" y="8413"/>
                      <a:pt x="10227" y="7894"/>
                      <a:pt x="9930" y="7331"/>
                    </a:cubicBezTo>
                    <a:cubicBezTo>
                      <a:pt x="10755" y="7155"/>
                      <a:pt x="11460" y="6461"/>
                      <a:pt x="11599" y="5617"/>
                    </a:cubicBezTo>
                    <a:cubicBezTo>
                      <a:pt x="11723" y="4923"/>
                      <a:pt x="11274" y="4579"/>
                      <a:pt x="10729" y="4465"/>
                    </a:cubicBezTo>
                    <a:cubicBezTo>
                      <a:pt x="11151" y="4193"/>
                      <a:pt x="11424" y="3568"/>
                      <a:pt x="11493" y="3110"/>
                    </a:cubicBezTo>
                    <a:cubicBezTo>
                      <a:pt x="11582" y="2513"/>
                      <a:pt x="11196" y="2002"/>
                      <a:pt x="10685" y="1738"/>
                    </a:cubicBezTo>
                    <a:cubicBezTo>
                      <a:pt x="10826" y="1685"/>
                      <a:pt x="10949" y="1599"/>
                      <a:pt x="11010" y="1474"/>
                    </a:cubicBezTo>
                    <a:cubicBezTo>
                      <a:pt x="11168" y="1177"/>
                      <a:pt x="11018" y="772"/>
                      <a:pt x="10677" y="694"/>
                    </a:cubicBezTo>
                    <a:cubicBezTo>
                      <a:pt x="10586" y="670"/>
                      <a:pt x="10489" y="659"/>
                      <a:pt x="10388" y="659"/>
                    </a:cubicBezTo>
                    <a:cubicBezTo>
                      <a:pt x="10115" y="659"/>
                      <a:pt x="9812" y="739"/>
                      <a:pt x="9524" y="860"/>
                    </a:cubicBezTo>
                    <a:cubicBezTo>
                      <a:pt x="9366" y="525"/>
                      <a:pt x="9138" y="244"/>
                      <a:pt x="8847" y="94"/>
                    </a:cubicBezTo>
                    <a:cubicBezTo>
                      <a:pt x="8712" y="28"/>
                      <a:pt x="8587" y="1"/>
                      <a:pt x="8472" y="1"/>
                    </a:cubicBezTo>
                    <a:close/>
                  </a:path>
                </a:pathLst>
              </a:custGeom>
              <a:solidFill>
                <a:srgbClr val="3A3939">
                  <a:alpha val="198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3"/>
              <p:cNvSpPr/>
              <p:nvPr/>
            </p:nvSpPr>
            <p:spPr>
              <a:xfrm>
                <a:off x="5733142" y="3557538"/>
                <a:ext cx="938096" cy="849986"/>
              </a:xfrm>
              <a:custGeom>
                <a:avLst/>
                <a:gdLst/>
                <a:ahLst/>
                <a:cxnLst/>
                <a:rect l="l" t="t" r="r" b="b"/>
                <a:pathLst>
                  <a:path w="13085" h="11856" extrusionOk="0">
                    <a:moveTo>
                      <a:pt x="2365" y="1"/>
                    </a:moveTo>
                    <a:cubicBezTo>
                      <a:pt x="2351" y="1"/>
                      <a:pt x="2338" y="5"/>
                      <a:pt x="2330" y="14"/>
                    </a:cubicBezTo>
                    <a:cubicBezTo>
                      <a:pt x="2242" y="101"/>
                      <a:pt x="2164" y="198"/>
                      <a:pt x="2136" y="320"/>
                    </a:cubicBezTo>
                    <a:cubicBezTo>
                      <a:pt x="2039" y="734"/>
                      <a:pt x="2286" y="1175"/>
                      <a:pt x="2505" y="1508"/>
                    </a:cubicBezTo>
                    <a:cubicBezTo>
                      <a:pt x="2902" y="2097"/>
                      <a:pt x="3385" y="2624"/>
                      <a:pt x="3886" y="3127"/>
                    </a:cubicBezTo>
                    <a:cubicBezTo>
                      <a:pt x="4951" y="4199"/>
                      <a:pt x="6102" y="5157"/>
                      <a:pt x="7237" y="6151"/>
                    </a:cubicBezTo>
                    <a:cubicBezTo>
                      <a:pt x="7703" y="6556"/>
                      <a:pt x="8125" y="7039"/>
                      <a:pt x="8389" y="7611"/>
                    </a:cubicBezTo>
                    <a:cubicBezTo>
                      <a:pt x="8495" y="7839"/>
                      <a:pt x="8706" y="8445"/>
                      <a:pt x="8284" y="8525"/>
                    </a:cubicBezTo>
                    <a:cubicBezTo>
                      <a:pt x="8235" y="8534"/>
                      <a:pt x="8185" y="8538"/>
                      <a:pt x="8136" y="8538"/>
                    </a:cubicBezTo>
                    <a:cubicBezTo>
                      <a:pt x="7989" y="8538"/>
                      <a:pt x="7841" y="8503"/>
                      <a:pt x="7703" y="8464"/>
                    </a:cubicBezTo>
                    <a:cubicBezTo>
                      <a:pt x="7281" y="8331"/>
                      <a:pt x="6876" y="8139"/>
                      <a:pt x="6481" y="7936"/>
                    </a:cubicBezTo>
                    <a:cubicBezTo>
                      <a:pt x="5557" y="7434"/>
                      <a:pt x="4635" y="7003"/>
                      <a:pt x="3622" y="6687"/>
                    </a:cubicBezTo>
                    <a:cubicBezTo>
                      <a:pt x="2497" y="6334"/>
                      <a:pt x="1275" y="5807"/>
                      <a:pt x="87" y="5754"/>
                    </a:cubicBezTo>
                    <a:cubicBezTo>
                      <a:pt x="45" y="5754"/>
                      <a:pt x="0" y="5807"/>
                      <a:pt x="17" y="5851"/>
                    </a:cubicBezTo>
                    <a:cubicBezTo>
                      <a:pt x="325" y="6687"/>
                      <a:pt x="1195" y="7117"/>
                      <a:pt x="1986" y="7426"/>
                    </a:cubicBezTo>
                    <a:cubicBezTo>
                      <a:pt x="3210" y="7892"/>
                      <a:pt x="4432" y="8314"/>
                      <a:pt x="5627" y="8850"/>
                    </a:cubicBezTo>
                    <a:cubicBezTo>
                      <a:pt x="7632" y="9747"/>
                      <a:pt x="9558" y="11224"/>
                      <a:pt x="11747" y="11621"/>
                    </a:cubicBezTo>
                    <a:cubicBezTo>
                      <a:pt x="11721" y="11638"/>
                      <a:pt x="11721" y="11691"/>
                      <a:pt x="11757" y="11707"/>
                    </a:cubicBezTo>
                    <a:cubicBezTo>
                      <a:pt x="11914" y="11795"/>
                      <a:pt x="12147" y="11855"/>
                      <a:pt x="12373" y="11855"/>
                    </a:cubicBezTo>
                    <a:cubicBezTo>
                      <a:pt x="12692" y="11855"/>
                      <a:pt x="12997" y="11734"/>
                      <a:pt x="13049" y="11399"/>
                    </a:cubicBezTo>
                    <a:cubicBezTo>
                      <a:pt x="13085" y="11146"/>
                      <a:pt x="12891" y="10855"/>
                      <a:pt x="12741" y="10671"/>
                    </a:cubicBezTo>
                    <a:cubicBezTo>
                      <a:pt x="12485" y="10319"/>
                      <a:pt x="12188" y="10038"/>
                      <a:pt x="11880" y="9730"/>
                    </a:cubicBezTo>
                    <a:cubicBezTo>
                      <a:pt x="11875" y="9728"/>
                      <a:pt x="11870" y="9727"/>
                      <a:pt x="11866" y="9727"/>
                    </a:cubicBezTo>
                    <a:cubicBezTo>
                      <a:pt x="11857" y="9727"/>
                      <a:pt x="11850" y="9732"/>
                      <a:pt x="11844" y="9738"/>
                    </a:cubicBezTo>
                    <a:cubicBezTo>
                      <a:pt x="11124" y="8956"/>
                      <a:pt x="10341" y="8225"/>
                      <a:pt x="9584" y="7478"/>
                    </a:cubicBezTo>
                    <a:cubicBezTo>
                      <a:pt x="8961" y="6854"/>
                      <a:pt x="8381" y="6187"/>
                      <a:pt x="7764" y="5562"/>
                    </a:cubicBezTo>
                    <a:cubicBezTo>
                      <a:pt x="7167" y="4963"/>
                      <a:pt x="6534" y="4401"/>
                      <a:pt x="5971" y="3768"/>
                    </a:cubicBezTo>
                    <a:cubicBezTo>
                      <a:pt x="5390" y="3127"/>
                      <a:pt x="4915" y="2413"/>
                      <a:pt x="4291" y="1816"/>
                    </a:cubicBezTo>
                    <a:cubicBezTo>
                      <a:pt x="3658" y="1217"/>
                      <a:pt x="2999" y="656"/>
                      <a:pt x="2408" y="22"/>
                    </a:cubicBezTo>
                    <a:cubicBezTo>
                      <a:pt x="2399" y="7"/>
                      <a:pt x="2382" y="1"/>
                      <a:pt x="23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3"/>
              <p:cNvSpPr/>
              <p:nvPr/>
            </p:nvSpPr>
            <p:spPr>
              <a:xfrm>
                <a:off x="5507385" y="3600051"/>
                <a:ext cx="573827" cy="625302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8722" extrusionOk="0">
                    <a:moveTo>
                      <a:pt x="4490" y="0"/>
                    </a:moveTo>
                    <a:cubicBezTo>
                      <a:pt x="4390" y="0"/>
                      <a:pt x="4285" y="17"/>
                      <a:pt x="4177" y="54"/>
                    </a:cubicBezTo>
                    <a:cubicBezTo>
                      <a:pt x="3913" y="141"/>
                      <a:pt x="3861" y="529"/>
                      <a:pt x="3816" y="810"/>
                    </a:cubicBezTo>
                    <a:cubicBezTo>
                      <a:pt x="3677" y="750"/>
                      <a:pt x="3510" y="720"/>
                      <a:pt x="3342" y="720"/>
                    </a:cubicBezTo>
                    <a:cubicBezTo>
                      <a:pt x="2846" y="720"/>
                      <a:pt x="2349" y="982"/>
                      <a:pt x="2586" y="1495"/>
                    </a:cubicBezTo>
                    <a:cubicBezTo>
                      <a:pt x="2253" y="1512"/>
                      <a:pt x="1900" y="1574"/>
                      <a:pt x="1706" y="1901"/>
                    </a:cubicBezTo>
                    <a:cubicBezTo>
                      <a:pt x="1425" y="2365"/>
                      <a:pt x="1936" y="2726"/>
                      <a:pt x="1136" y="2937"/>
                    </a:cubicBezTo>
                    <a:cubicBezTo>
                      <a:pt x="353" y="3148"/>
                      <a:pt x="520" y="3931"/>
                      <a:pt x="1020" y="4317"/>
                    </a:cubicBezTo>
                    <a:cubicBezTo>
                      <a:pt x="1" y="4783"/>
                      <a:pt x="345" y="5980"/>
                      <a:pt x="1250" y="6288"/>
                    </a:cubicBezTo>
                    <a:cubicBezTo>
                      <a:pt x="1012" y="6868"/>
                      <a:pt x="995" y="7474"/>
                      <a:pt x="1303" y="7957"/>
                    </a:cubicBezTo>
                    <a:cubicBezTo>
                      <a:pt x="1364" y="8063"/>
                      <a:pt x="1453" y="8168"/>
                      <a:pt x="1558" y="8265"/>
                    </a:cubicBezTo>
                    <a:cubicBezTo>
                      <a:pt x="1677" y="8381"/>
                      <a:pt x="1887" y="8453"/>
                      <a:pt x="2088" y="8453"/>
                    </a:cubicBezTo>
                    <a:cubicBezTo>
                      <a:pt x="2377" y="8453"/>
                      <a:pt x="2647" y="8305"/>
                      <a:pt x="2594" y="7932"/>
                    </a:cubicBezTo>
                    <a:cubicBezTo>
                      <a:pt x="2593" y="7921"/>
                      <a:pt x="2597" y="7916"/>
                      <a:pt x="2606" y="7916"/>
                    </a:cubicBezTo>
                    <a:cubicBezTo>
                      <a:pt x="2683" y="7916"/>
                      <a:pt x="3121" y="8291"/>
                      <a:pt x="3183" y="8346"/>
                    </a:cubicBezTo>
                    <a:cubicBezTo>
                      <a:pt x="3308" y="8443"/>
                      <a:pt x="3439" y="8521"/>
                      <a:pt x="3588" y="8582"/>
                    </a:cubicBezTo>
                    <a:cubicBezTo>
                      <a:pt x="3742" y="8639"/>
                      <a:pt x="3959" y="8721"/>
                      <a:pt x="4163" y="8721"/>
                    </a:cubicBezTo>
                    <a:cubicBezTo>
                      <a:pt x="4277" y="8721"/>
                      <a:pt x="4386" y="8696"/>
                      <a:pt x="4477" y="8626"/>
                    </a:cubicBezTo>
                    <a:cubicBezTo>
                      <a:pt x="4882" y="8327"/>
                      <a:pt x="4863" y="7757"/>
                      <a:pt x="4819" y="7282"/>
                    </a:cubicBezTo>
                    <a:lnTo>
                      <a:pt x="4819" y="7282"/>
                    </a:lnTo>
                    <a:cubicBezTo>
                      <a:pt x="5008" y="7392"/>
                      <a:pt x="5256" y="7466"/>
                      <a:pt x="5495" y="7466"/>
                    </a:cubicBezTo>
                    <a:cubicBezTo>
                      <a:pt x="5689" y="7466"/>
                      <a:pt x="5878" y="7417"/>
                      <a:pt x="6024" y="7299"/>
                    </a:cubicBezTo>
                    <a:cubicBezTo>
                      <a:pt x="6507" y="6921"/>
                      <a:pt x="6499" y="6375"/>
                      <a:pt x="6368" y="5830"/>
                    </a:cubicBezTo>
                    <a:lnTo>
                      <a:pt x="6368" y="5830"/>
                    </a:lnTo>
                    <a:cubicBezTo>
                      <a:pt x="6372" y="5849"/>
                      <a:pt x="6397" y="5857"/>
                      <a:pt x="6435" y="5857"/>
                    </a:cubicBezTo>
                    <a:cubicBezTo>
                      <a:pt x="6608" y="5857"/>
                      <a:pt x="7058" y="5690"/>
                      <a:pt x="7115" y="5647"/>
                    </a:cubicBezTo>
                    <a:cubicBezTo>
                      <a:pt x="7282" y="5522"/>
                      <a:pt x="7448" y="5372"/>
                      <a:pt x="7476" y="5153"/>
                    </a:cubicBezTo>
                    <a:cubicBezTo>
                      <a:pt x="7573" y="4539"/>
                      <a:pt x="7282" y="4292"/>
                      <a:pt x="6992" y="3853"/>
                    </a:cubicBezTo>
                    <a:cubicBezTo>
                      <a:pt x="8003" y="3747"/>
                      <a:pt x="7678" y="1837"/>
                      <a:pt x="7001" y="1495"/>
                    </a:cubicBezTo>
                    <a:cubicBezTo>
                      <a:pt x="6904" y="1451"/>
                      <a:pt x="6834" y="1126"/>
                      <a:pt x="6737" y="1021"/>
                    </a:cubicBezTo>
                    <a:cubicBezTo>
                      <a:pt x="6632" y="915"/>
                      <a:pt x="6518" y="818"/>
                      <a:pt x="6393" y="740"/>
                    </a:cubicBezTo>
                    <a:cubicBezTo>
                      <a:pt x="6307" y="687"/>
                      <a:pt x="6209" y="634"/>
                      <a:pt x="6104" y="599"/>
                    </a:cubicBezTo>
                    <a:cubicBezTo>
                      <a:pt x="5999" y="567"/>
                      <a:pt x="5895" y="549"/>
                      <a:pt x="5796" y="549"/>
                    </a:cubicBezTo>
                    <a:cubicBezTo>
                      <a:pt x="5704" y="549"/>
                      <a:pt x="5617" y="565"/>
                      <a:pt x="5541" y="599"/>
                    </a:cubicBezTo>
                    <a:cubicBezTo>
                      <a:pt x="5427" y="449"/>
                      <a:pt x="5260" y="299"/>
                      <a:pt x="5146" y="221"/>
                    </a:cubicBezTo>
                    <a:cubicBezTo>
                      <a:pt x="4942" y="91"/>
                      <a:pt x="4726" y="0"/>
                      <a:pt x="4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3"/>
              <p:cNvSpPr/>
              <p:nvPr/>
            </p:nvSpPr>
            <p:spPr>
              <a:xfrm>
                <a:off x="5600728" y="3653031"/>
                <a:ext cx="480483" cy="572321"/>
              </a:xfrm>
              <a:custGeom>
                <a:avLst/>
                <a:gdLst/>
                <a:ahLst/>
                <a:cxnLst/>
                <a:rect l="l" t="t" r="r" b="b"/>
                <a:pathLst>
                  <a:path w="6702" h="7983" extrusionOk="0">
                    <a:moveTo>
                      <a:pt x="5091" y="1"/>
                    </a:moveTo>
                    <a:cubicBezTo>
                      <a:pt x="4810" y="317"/>
                      <a:pt x="4291" y="423"/>
                      <a:pt x="3922" y="687"/>
                    </a:cubicBezTo>
                    <a:cubicBezTo>
                      <a:pt x="3886" y="712"/>
                      <a:pt x="3878" y="765"/>
                      <a:pt x="3905" y="792"/>
                    </a:cubicBezTo>
                    <a:cubicBezTo>
                      <a:pt x="4247" y="1187"/>
                      <a:pt x="4450" y="1592"/>
                      <a:pt x="3958" y="1978"/>
                    </a:cubicBezTo>
                    <a:cubicBezTo>
                      <a:pt x="3711" y="2181"/>
                      <a:pt x="3456" y="2365"/>
                      <a:pt x="3236" y="2595"/>
                    </a:cubicBezTo>
                    <a:cubicBezTo>
                      <a:pt x="3211" y="2620"/>
                      <a:pt x="3200" y="2673"/>
                      <a:pt x="3228" y="2700"/>
                    </a:cubicBezTo>
                    <a:cubicBezTo>
                      <a:pt x="3517" y="2964"/>
                      <a:pt x="3958" y="3350"/>
                      <a:pt x="3633" y="3816"/>
                    </a:cubicBezTo>
                    <a:cubicBezTo>
                      <a:pt x="3421" y="4124"/>
                      <a:pt x="3121" y="4291"/>
                      <a:pt x="2806" y="4291"/>
                    </a:cubicBezTo>
                    <a:cubicBezTo>
                      <a:pt x="2663" y="4291"/>
                      <a:pt x="2517" y="4257"/>
                      <a:pt x="2375" y="4186"/>
                    </a:cubicBezTo>
                    <a:cubicBezTo>
                      <a:pt x="2362" y="4180"/>
                      <a:pt x="2350" y="4177"/>
                      <a:pt x="2337" y="4177"/>
                    </a:cubicBezTo>
                    <a:cubicBezTo>
                      <a:pt x="2258" y="4177"/>
                      <a:pt x="2202" y="4290"/>
                      <a:pt x="2286" y="4336"/>
                    </a:cubicBezTo>
                    <a:cubicBezTo>
                      <a:pt x="3189" y="4820"/>
                      <a:pt x="2607" y="5931"/>
                      <a:pt x="1717" y="5931"/>
                    </a:cubicBezTo>
                    <a:cubicBezTo>
                      <a:pt x="1688" y="5931"/>
                      <a:pt x="1658" y="5929"/>
                      <a:pt x="1628" y="5927"/>
                    </a:cubicBezTo>
                    <a:cubicBezTo>
                      <a:pt x="1625" y="5927"/>
                      <a:pt x="1623" y="5926"/>
                      <a:pt x="1620" y="5926"/>
                    </a:cubicBezTo>
                    <a:cubicBezTo>
                      <a:pt x="1553" y="5926"/>
                      <a:pt x="1505" y="6034"/>
                      <a:pt x="1556" y="6085"/>
                    </a:cubicBezTo>
                    <a:cubicBezTo>
                      <a:pt x="2120" y="6596"/>
                      <a:pt x="1284" y="6841"/>
                      <a:pt x="854" y="6965"/>
                    </a:cubicBezTo>
                    <a:cubicBezTo>
                      <a:pt x="562" y="7052"/>
                      <a:pt x="273" y="7104"/>
                      <a:pt x="1" y="7218"/>
                    </a:cubicBezTo>
                    <a:cubicBezTo>
                      <a:pt x="62" y="7324"/>
                      <a:pt x="151" y="7429"/>
                      <a:pt x="256" y="7526"/>
                    </a:cubicBezTo>
                    <a:cubicBezTo>
                      <a:pt x="375" y="7642"/>
                      <a:pt x="585" y="7714"/>
                      <a:pt x="786" y="7714"/>
                    </a:cubicBezTo>
                    <a:cubicBezTo>
                      <a:pt x="1075" y="7714"/>
                      <a:pt x="1345" y="7566"/>
                      <a:pt x="1292" y="7193"/>
                    </a:cubicBezTo>
                    <a:cubicBezTo>
                      <a:pt x="1291" y="7182"/>
                      <a:pt x="1295" y="7177"/>
                      <a:pt x="1304" y="7177"/>
                    </a:cubicBezTo>
                    <a:cubicBezTo>
                      <a:pt x="1381" y="7177"/>
                      <a:pt x="1819" y="7552"/>
                      <a:pt x="1881" y="7607"/>
                    </a:cubicBezTo>
                    <a:cubicBezTo>
                      <a:pt x="2006" y="7704"/>
                      <a:pt x="2137" y="7782"/>
                      <a:pt x="2286" y="7843"/>
                    </a:cubicBezTo>
                    <a:cubicBezTo>
                      <a:pt x="2440" y="7900"/>
                      <a:pt x="2657" y="7982"/>
                      <a:pt x="2861" y="7982"/>
                    </a:cubicBezTo>
                    <a:cubicBezTo>
                      <a:pt x="2975" y="7982"/>
                      <a:pt x="3084" y="7957"/>
                      <a:pt x="3175" y="7887"/>
                    </a:cubicBezTo>
                    <a:cubicBezTo>
                      <a:pt x="3580" y="7588"/>
                      <a:pt x="3561" y="7018"/>
                      <a:pt x="3517" y="6543"/>
                    </a:cubicBezTo>
                    <a:lnTo>
                      <a:pt x="3517" y="6543"/>
                    </a:lnTo>
                    <a:cubicBezTo>
                      <a:pt x="3706" y="6653"/>
                      <a:pt x="3954" y="6727"/>
                      <a:pt x="4193" y="6727"/>
                    </a:cubicBezTo>
                    <a:cubicBezTo>
                      <a:pt x="4387" y="6727"/>
                      <a:pt x="4576" y="6678"/>
                      <a:pt x="4722" y="6560"/>
                    </a:cubicBezTo>
                    <a:cubicBezTo>
                      <a:pt x="5205" y="6182"/>
                      <a:pt x="5197" y="5636"/>
                      <a:pt x="5066" y="5091"/>
                    </a:cubicBezTo>
                    <a:lnTo>
                      <a:pt x="5066" y="5091"/>
                    </a:lnTo>
                    <a:cubicBezTo>
                      <a:pt x="5070" y="5110"/>
                      <a:pt x="5095" y="5118"/>
                      <a:pt x="5133" y="5118"/>
                    </a:cubicBezTo>
                    <a:cubicBezTo>
                      <a:pt x="5306" y="5118"/>
                      <a:pt x="5756" y="4951"/>
                      <a:pt x="5813" y="4908"/>
                    </a:cubicBezTo>
                    <a:cubicBezTo>
                      <a:pt x="5980" y="4783"/>
                      <a:pt x="6146" y="4633"/>
                      <a:pt x="6174" y="4414"/>
                    </a:cubicBezTo>
                    <a:cubicBezTo>
                      <a:pt x="6271" y="3800"/>
                      <a:pt x="5980" y="3553"/>
                      <a:pt x="5690" y="3114"/>
                    </a:cubicBezTo>
                    <a:cubicBezTo>
                      <a:pt x="6701" y="3008"/>
                      <a:pt x="6376" y="1098"/>
                      <a:pt x="5699" y="756"/>
                    </a:cubicBezTo>
                    <a:cubicBezTo>
                      <a:pt x="5602" y="712"/>
                      <a:pt x="5532" y="387"/>
                      <a:pt x="5435" y="282"/>
                    </a:cubicBezTo>
                    <a:cubicBezTo>
                      <a:pt x="5330" y="176"/>
                      <a:pt x="5216" y="79"/>
                      <a:pt x="5091" y="1"/>
                    </a:cubicBezTo>
                    <a:close/>
                  </a:path>
                </a:pathLst>
              </a:custGeom>
              <a:solidFill>
                <a:srgbClr val="3A3939">
                  <a:alpha val="198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3"/>
              <p:cNvSpPr/>
              <p:nvPr/>
            </p:nvSpPr>
            <p:spPr>
              <a:xfrm>
                <a:off x="5782896" y="3333788"/>
                <a:ext cx="493818" cy="443060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180" extrusionOk="0">
                    <a:moveTo>
                      <a:pt x="5121" y="0"/>
                    </a:moveTo>
                    <a:cubicBezTo>
                      <a:pt x="4910" y="0"/>
                      <a:pt x="4740" y="234"/>
                      <a:pt x="4608" y="400"/>
                    </a:cubicBezTo>
                    <a:cubicBezTo>
                      <a:pt x="4437" y="185"/>
                      <a:pt x="4119" y="22"/>
                      <a:pt x="3861" y="22"/>
                    </a:cubicBezTo>
                    <a:cubicBezTo>
                      <a:pt x="3653" y="22"/>
                      <a:pt x="3485" y="128"/>
                      <a:pt x="3466" y="400"/>
                    </a:cubicBezTo>
                    <a:cubicBezTo>
                      <a:pt x="3317" y="322"/>
                      <a:pt x="3155" y="259"/>
                      <a:pt x="2991" y="259"/>
                    </a:cubicBezTo>
                    <a:cubicBezTo>
                      <a:pt x="2891" y="259"/>
                      <a:pt x="2791" y="282"/>
                      <a:pt x="2691" y="339"/>
                    </a:cubicBezTo>
                    <a:cubicBezTo>
                      <a:pt x="2370" y="525"/>
                      <a:pt x="2475" y="883"/>
                      <a:pt x="2112" y="883"/>
                    </a:cubicBezTo>
                    <a:cubicBezTo>
                      <a:pt x="2048" y="883"/>
                      <a:pt x="1970" y="872"/>
                      <a:pt x="1873" y="847"/>
                    </a:cubicBezTo>
                    <a:cubicBezTo>
                      <a:pt x="1803" y="830"/>
                      <a:pt x="1740" y="822"/>
                      <a:pt x="1681" y="822"/>
                    </a:cubicBezTo>
                    <a:cubicBezTo>
                      <a:pt x="1202" y="822"/>
                      <a:pt x="1071" y="1356"/>
                      <a:pt x="1259" y="1772"/>
                    </a:cubicBezTo>
                    <a:cubicBezTo>
                      <a:pt x="1227" y="1769"/>
                      <a:pt x="1196" y="1768"/>
                      <a:pt x="1166" y="1768"/>
                    </a:cubicBezTo>
                    <a:cubicBezTo>
                      <a:pt x="339" y="1768"/>
                      <a:pt x="150" y="2697"/>
                      <a:pt x="642" y="3257"/>
                    </a:cubicBezTo>
                    <a:cubicBezTo>
                      <a:pt x="248" y="3574"/>
                      <a:pt x="1" y="3996"/>
                      <a:pt x="18" y="4454"/>
                    </a:cubicBezTo>
                    <a:cubicBezTo>
                      <a:pt x="26" y="4559"/>
                      <a:pt x="45" y="4665"/>
                      <a:pt x="79" y="4770"/>
                    </a:cubicBezTo>
                    <a:cubicBezTo>
                      <a:pt x="146" y="4973"/>
                      <a:pt x="405" y="5186"/>
                      <a:pt x="632" y="5186"/>
                    </a:cubicBezTo>
                    <a:cubicBezTo>
                      <a:pt x="759" y="5186"/>
                      <a:pt x="875" y="5119"/>
                      <a:pt x="942" y="4946"/>
                    </a:cubicBezTo>
                    <a:cubicBezTo>
                      <a:pt x="944" y="4940"/>
                      <a:pt x="948" y="4937"/>
                      <a:pt x="951" y="4937"/>
                    </a:cubicBezTo>
                    <a:cubicBezTo>
                      <a:pt x="1002" y="4937"/>
                      <a:pt x="1172" y="5398"/>
                      <a:pt x="1197" y="5465"/>
                    </a:cubicBezTo>
                    <a:cubicBezTo>
                      <a:pt x="1250" y="5579"/>
                      <a:pt x="1311" y="5693"/>
                      <a:pt x="1389" y="5790"/>
                    </a:cubicBezTo>
                    <a:cubicBezTo>
                      <a:pt x="1514" y="5938"/>
                      <a:pt x="1715" y="6179"/>
                      <a:pt x="1950" y="6179"/>
                    </a:cubicBezTo>
                    <a:cubicBezTo>
                      <a:pt x="1965" y="6179"/>
                      <a:pt x="1981" y="6178"/>
                      <a:pt x="1997" y="6176"/>
                    </a:cubicBezTo>
                    <a:cubicBezTo>
                      <a:pt x="2400" y="6115"/>
                      <a:pt x="2611" y="5710"/>
                      <a:pt x="2770" y="5359"/>
                    </a:cubicBezTo>
                    <a:cubicBezTo>
                      <a:pt x="2914" y="5615"/>
                      <a:pt x="3219" y="5850"/>
                      <a:pt x="3524" y="5850"/>
                    </a:cubicBezTo>
                    <a:cubicBezTo>
                      <a:pt x="3554" y="5850"/>
                      <a:pt x="3584" y="5847"/>
                      <a:pt x="3614" y="5843"/>
                    </a:cubicBezTo>
                    <a:cubicBezTo>
                      <a:pt x="4099" y="5762"/>
                      <a:pt x="4310" y="5377"/>
                      <a:pt x="4432" y="4939"/>
                    </a:cubicBezTo>
                    <a:lnTo>
                      <a:pt x="4432" y="4939"/>
                    </a:lnTo>
                    <a:cubicBezTo>
                      <a:pt x="4412" y="5021"/>
                      <a:pt x="4913" y="5104"/>
                      <a:pt x="5018" y="5104"/>
                    </a:cubicBezTo>
                    <a:cubicBezTo>
                      <a:pt x="5023" y="5104"/>
                      <a:pt x="5027" y="5104"/>
                      <a:pt x="5030" y="5104"/>
                    </a:cubicBezTo>
                    <a:cubicBezTo>
                      <a:pt x="5196" y="5087"/>
                      <a:pt x="5374" y="5043"/>
                      <a:pt x="5479" y="4893"/>
                    </a:cubicBezTo>
                    <a:cubicBezTo>
                      <a:pt x="5787" y="4507"/>
                      <a:pt x="5682" y="4215"/>
                      <a:pt x="5654" y="3793"/>
                    </a:cubicBezTo>
                    <a:lnTo>
                      <a:pt x="5654" y="3793"/>
                    </a:lnTo>
                    <a:cubicBezTo>
                      <a:pt x="5726" y="3824"/>
                      <a:pt x="5795" y="3838"/>
                      <a:pt x="5862" y="3838"/>
                    </a:cubicBezTo>
                    <a:cubicBezTo>
                      <a:pt x="6493" y="3838"/>
                      <a:pt x="6888" y="2592"/>
                      <a:pt x="6579" y="2133"/>
                    </a:cubicBezTo>
                    <a:cubicBezTo>
                      <a:pt x="6534" y="2061"/>
                      <a:pt x="6604" y="1805"/>
                      <a:pt x="6579" y="1692"/>
                    </a:cubicBezTo>
                    <a:cubicBezTo>
                      <a:pt x="6551" y="1578"/>
                      <a:pt x="6507" y="1472"/>
                      <a:pt x="6446" y="1367"/>
                    </a:cubicBezTo>
                    <a:cubicBezTo>
                      <a:pt x="6401" y="1288"/>
                      <a:pt x="6357" y="1217"/>
                      <a:pt x="6296" y="1147"/>
                    </a:cubicBezTo>
                    <a:cubicBezTo>
                      <a:pt x="6182" y="1025"/>
                      <a:pt x="6041" y="936"/>
                      <a:pt x="5901" y="928"/>
                    </a:cubicBezTo>
                    <a:cubicBezTo>
                      <a:pt x="5882" y="778"/>
                      <a:pt x="5821" y="611"/>
                      <a:pt x="5768" y="505"/>
                    </a:cubicBezTo>
                    <a:cubicBezTo>
                      <a:pt x="5638" y="259"/>
                      <a:pt x="5452" y="64"/>
                      <a:pt x="5163" y="3"/>
                    </a:cubicBezTo>
                    <a:cubicBezTo>
                      <a:pt x="5149" y="1"/>
                      <a:pt x="5135" y="0"/>
                      <a:pt x="5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3"/>
              <p:cNvSpPr/>
              <p:nvPr/>
            </p:nvSpPr>
            <p:spPr>
              <a:xfrm>
                <a:off x="5784115" y="3431719"/>
                <a:ext cx="492599" cy="345128"/>
              </a:xfrm>
              <a:custGeom>
                <a:avLst/>
                <a:gdLst/>
                <a:ahLst/>
                <a:cxnLst/>
                <a:rect l="l" t="t" r="r" b="b"/>
                <a:pathLst>
                  <a:path w="6871" h="4814" extrusionOk="0">
                    <a:moveTo>
                      <a:pt x="6429" y="1"/>
                    </a:moveTo>
                    <a:cubicBezTo>
                      <a:pt x="6326" y="34"/>
                      <a:pt x="6216" y="44"/>
                      <a:pt x="6102" y="44"/>
                    </a:cubicBezTo>
                    <a:cubicBezTo>
                      <a:pt x="5899" y="44"/>
                      <a:pt x="5685" y="11"/>
                      <a:pt x="5479" y="11"/>
                    </a:cubicBezTo>
                    <a:cubicBezTo>
                      <a:pt x="5431" y="11"/>
                      <a:pt x="5384" y="13"/>
                      <a:pt x="5338" y="17"/>
                    </a:cubicBezTo>
                    <a:cubicBezTo>
                      <a:pt x="5304" y="28"/>
                      <a:pt x="5277" y="53"/>
                      <a:pt x="5285" y="89"/>
                    </a:cubicBezTo>
                    <a:cubicBezTo>
                      <a:pt x="5365" y="503"/>
                      <a:pt x="5357" y="862"/>
                      <a:pt x="4854" y="950"/>
                    </a:cubicBezTo>
                    <a:cubicBezTo>
                      <a:pt x="4599" y="994"/>
                      <a:pt x="4354" y="1020"/>
                      <a:pt x="4107" y="1092"/>
                    </a:cubicBezTo>
                    <a:cubicBezTo>
                      <a:pt x="4072" y="1100"/>
                      <a:pt x="4046" y="1136"/>
                      <a:pt x="4063" y="1161"/>
                    </a:cubicBezTo>
                    <a:cubicBezTo>
                      <a:pt x="4152" y="1469"/>
                      <a:pt x="4310" y="1908"/>
                      <a:pt x="3905" y="2111"/>
                    </a:cubicBezTo>
                    <a:cubicBezTo>
                      <a:pt x="3765" y="2183"/>
                      <a:pt x="3624" y="2218"/>
                      <a:pt x="3489" y="2218"/>
                    </a:cubicBezTo>
                    <a:cubicBezTo>
                      <a:pt x="3244" y="2218"/>
                      <a:pt x="3021" y="2101"/>
                      <a:pt x="2869" y="1874"/>
                    </a:cubicBezTo>
                    <a:cubicBezTo>
                      <a:pt x="2856" y="1856"/>
                      <a:pt x="2837" y="1848"/>
                      <a:pt x="2818" y="1848"/>
                    </a:cubicBezTo>
                    <a:cubicBezTo>
                      <a:pt x="2771" y="1848"/>
                      <a:pt x="2723" y="1895"/>
                      <a:pt x="2753" y="1944"/>
                    </a:cubicBezTo>
                    <a:cubicBezTo>
                      <a:pt x="3101" y="2500"/>
                      <a:pt x="2654" y="2959"/>
                      <a:pt x="2141" y="2959"/>
                    </a:cubicBezTo>
                    <a:cubicBezTo>
                      <a:pt x="1981" y="2959"/>
                      <a:pt x="1814" y="2914"/>
                      <a:pt x="1664" y="2814"/>
                    </a:cubicBezTo>
                    <a:cubicBezTo>
                      <a:pt x="1653" y="2807"/>
                      <a:pt x="1642" y="2804"/>
                      <a:pt x="1630" y="2804"/>
                    </a:cubicBezTo>
                    <a:cubicBezTo>
                      <a:pt x="1583" y="2804"/>
                      <a:pt x="1534" y="2853"/>
                      <a:pt x="1550" y="2902"/>
                    </a:cubicBezTo>
                    <a:cubicBezTo>
                      <a:pt x="1662" y="3236"/>
                      <a:pt x="1475" y="3324"/>
                      <a:pt x="1231" y="3324"/>
                    </a:cubicBezTo>
                    <a:cubicBezTo>
                      <a:pt x="1056" y="3324"/>
                      <a:pt x="852" y="3279"/>
                      <a:pt x="706" y="3246"/>
                    </a:cubicBezTo>
                    <a:cubicBezTo>
                      <a:pt x="476" y="3193"/>
                      <a:pt x="248" y="3113"/>
                      <a:pt x="1" y="3088"/>
                    </a:cubicBezTo>
                    <a:lnTo>
                      <a:pt x="1" y="3088"/>
                    </a:lnTo>
                    <a:cubicBezTo>
                      <a:pt x="9" y="3193"/>
                      <a:pt x="28" y="3299"/>
                      <a:pt x="62" y="3404"/>
                    </a:cubicBezTo>
                    <a:cubicBezTo>
                      <a:pt x="129" y="3607"/>
                      <a:pt x="388" y="3820"/>
                      <a:pt x="615" y="3820"/>
                    </a:cubicBezTo>
                    <a:cubicBezTo>
                      <a:pt x="742" y="3820"/>
                      <a:pt x="858" y="3753"/>
                      <a:pt x="925" y="3580"/>
                    </a:cubicBezTo>
                    <a:cubicBezTo>
                      <a:pt x="927" y="3574"/>
                      <a:pt x="931" y="3571"/>
                      <a:pt x="934" y="3571"/>
                    </a:cubicBezTo>
                    <a:cubicBezTo>
                      <a:pt x="985" y="3571"/>
                      <a:pt x="1155" y="4032"/>
                      <a:pt x="1180" y="4099"/>
                    </a:cubicBezTo>
                    <a:cubicBezTo>
                      <a:pt x="1233" y="4213"/>
                      <a:pt x="1294" y="4327"/>
                      <a:pt x="1372" y="4424"/>
                    </a:cubicBezTo>
                    <a:cubicBezTo>
                      <a:pt x="1497" y="4572"/>
                      <a:pt x="1698" y="4813"/>
                      <a:pt x="1933" y="4813"/>
                    </a:cubicBezTo>
                    <a:cubicBezTo>
                      <a:pt x="1948" y="4813"/>
                      <a:pt x="1964" y="4812"/>
                      <a:pt x="1980" y="4810"/>
                    </a:cubicBezTo>
                    <a:cubicBezTo>
                      <a:pt x="2383" y="4749"/>
                      <a:pt x="2594" y="4344"/>
                      <a:pt x="2753" y="3993"/>
                    </a:cubicBezTo>
                    <a:cubicBezTo>
                      <a:pt x="2897" y="4249"/>
                      <a:pt x="3202" y="4484"/>
                      <a:pt x="3507" y="4484"/>
                    </a:cubicBezTo>
                    <a:cubicBezTo>
                      <a:pt x="3537" y="4484"/>
                      <a:pt x="3567" y="4481"/>
                      <a:pt x="3597" y="4477"/>
                    </a:cubicBezTo>
                    <a:cubicBezTo>
                      <a:pt x="4082" y="4396"/>
                      <a:pt x="4293" y="4011"/>
                      <a:pt x="4415" y="3573"/>
                    </a:cubicBezTo>
                    <a:lnTo>
                      <a:pt x="4415" y="3573"/>
                    </a:lnTo>
                    <a:cubicBezTo>
                      <a:pt x="4395" y="3655"/>
                      <a:pt x="4896" y="3738"/>
                      <a:pt x="5001" y="3738"/>
                    </a:cubicBezTo>
                    <a:cubicBezTo>
                      <a:pt x="5006" y="3738"/>
                      <a:pt x="5010" y="3738"/>
                      <a:pt x="5013" y="3738"/>
                    </a:cubicBezTo>
                    <a:cubicBezTo>
                      <a:pt x="5179" y="3721"/>
                      <a:pt x="5357" y="3677"/>
                      <a:pt x="5462" y="3527"/>
                    </a:cubicBezTo>
                    <a:cubicBezTo>
                      <a:pt x="5770" y="3141"/>
                      <a:pt x="5665" y="2849"/>
                      <a:pt x="5637" y="2427"/>
                    </a:cubicBezTo>
                    <a:lnTo>
                      <a:pt x="5637" y="2427"/>
                    </a:lnTo>
                    <a:cubicBezTo>
                      <a:pt x="5709" y="2458"/>
                      <a:pt x="5778" y="2472"/>
                      <a:pt x="5845" y="2472"/>
                    </a:cubicBezTo>
                    <a:cubicBezTo>
                      <a:pt x="6476" y="2472"/>
                      <a:pt x="6871" y="1226"/>
                      <a:pt x="6562" y="767"/>
                    </a:cubicBezTo>
                    <a:cubicBezTo>
                      <a:pt x="6517" y="695"/>
                      <a:pt x="6587" y="439"/>
                      <a:pt x="6562" y="326"/>
                    </a:cubicBezTo>
                    <a:cubicBezTo>
                      <a:pt x="6534" y="212"/>
                      <a:pt x="6490" y="106"/>
                      <a:pt x="6429" y="1"/>
                    </a:cubicBezTo>
                    <a:close/>
                  </a:path>
                </a:pathLst>
              </a:custGeom>
              <a:solidFill>
                <a:srgbClr val="3A3939">
                  <a:alpha val="198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0" name="Google Shape;1120;p33"/>
            <p:cNvGrpSpPr/>
            <p:nvPr/>
          </p:nvGrpSpPr>
          <p:grpSpPr>
            <a:xfrm flipH="1">
              <a:off x="953912" y="3309498"/>
              <a:ext cx="2266415" cy="1187549"/>
              <a:chOff x="6658060" y="781912"/>
              <a:chExt cx="795568" cy="716773"/>
            </a:xfrm>
          </p:grpSpPr>
          <p:sp>
            <p:nvSpPr>
              <p:cNvPr id="1121" name="Google Shape;1121;p33"/>
              <p:cNvSpPr/>
              <p:nvPr/>
            </p:nvSpPr>
            <p:spPr>
              <a:xfrm>
                <a:off x="6658060" y="782217"/>
                <a:ext cx="667840" cy="716468"/>
              </a:xfrm>
              <a:custGeom>
                <a:avLst/>
                <a:gdLst/>
                <a:ahLst/>
                <a:cxnLst/>
                <a:rect l="l" t="t" r="r" b="b"/>
                <a:pathLst>
                  <a:path w="17524" h="18800" extrusionOk="0">
                    <a:moveTo>
                      <a:pt x="5" y="1"/>
                    </a:moveTo>
                    <a:cubicBezTo>
                      <a:pt x="1" y="1"/>
                      <a:pt x="4" y="1"/>
                      <a:pt x="16" y="3"/>
                    </a:cubicBezTo>
                    <a:lnTo>
                      <a:pt x="16" y="3"/>
                    </a:lnTo>
                    <a:cubicBezTo>
                      <a:pt x="16" y="2"/>
                      <a:pt x="16" y="1"/>
                      <a:pt x="16" y="1"/>
                    </a:cubicBezTo>
                    <a:cubicBezTo>
                      <a:pt x="10" y="1"/>
                      <a:pt x="7" y="1"/>
                      <a:pt x="5" y="1"/>
                    </a:cubicBezTo>
                    <a:close/>
                    <a:moveTo>
                      <a:pt x="16" y="3"/>
                    </a:moveTo>
                    <a:lnTo>
                      <a:pt x="16" y="3"/>
                    </a:lnTo>
                    <a:cubicBezTo>
                      <a:pt x="30" y="201"/>
                      <a:pt x="1150" y="16019"/>
                      <a:pt x="2381" y="16700"/>
                    </a:cubicBezTo>
                    <a:cubicBezTo>
                      <a:pt x="3336" y="17234"/>
                      <a:pt x="7685" y="18800"/>
                      <a:pt x="11129" y="18800"/>
                    </a:cubicBezTo>
                    <a:cubicBezTo>
                      <a:pt x="12161" y="18800"/>
                      <a:pt x="13112" y="18659"/>
                      <a:pt x="13866" y="18308"/>
                    </a:cubicBezTo>
                    <a:cubicBezTo>
                      <a:pt x="17145" y="16789"/>
                      <a:pt x="17523" y="1761"/>
                      <a:pt x="17523" y="1761"/>
                    </a:cubicBezTo>
                    <a:cubicBezTo>
                      <a:pt x="17523" y="1761"/>
                      <a:pt x="544" y="75"/>
                      <a:pt x="16" y="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3"/>
              <p:cNvSpPr/>
              <p:nvPr/>
            </p:nvSpPr>
            <p:spPr>
              <a:xfrm>
                <a:off x="7186474" y="781912"/>
                <a:ext cx="267151" cy="698061"/>
              </a:xfrm>
              <a:custGeom>
                <a:avLst/>
                <a:gdLst/>
                <a:ahLst/>
                <a:cxnLst/>
                <a:rect l="l" t="t" r="r" b="b"/>
                <a:pathLst>
                  <a:path w="7010" h="18317" extrusionOk="0">
                    <a:moveTo>
                      <a:pt x="7009" y="1"/>
                    </a:moveTo>
                    <a:lnTo>
                      <a:pt x="1828" y="1602"/>
                    </a:lnTo>
                    <a:lnTo>
                      <a:pt x="1" y="18316"/>
                    </a:lnTo>
                    <a:cubicBezTo>
                      <a:pt x="1" y="18316"/>
                      <a:pt x="16" y="18317"/>
                      <a:pt x="45" y="18317"/>
                    </a:cubicBezTo>
                    <a:cubicBezTo>
                      <a:pt x="394" y="18317"/>
                      <a:pt x="2713" y="18227"/>
                      <a:pt x="3833" y="15881"/>
                    </a:cubicBezTo>
                    <a:cubicBezTo>
                      <a:pt x="5057" y="13340"/>
                      <a:pt x="7009" y="1"/>
                      <a:pt x="70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3"/>
              <p:cNvSpPr/>
              <p:nvPr/>
            </p:nvSpPr>
            <p:spPr>
              <a:xfrm>
                <a:off x="7186477" y="781912"/>
                <a:ext cx="267151" cy="698061"/>
              </a:xfrm>
              <a:custGeom>
                <a:avLst/>
                <a:gdLst/>
                <a:ahLst/>
                <a:cxnLst/>
                <a:rect l="l" t="t" r="r" b="b"/>
                <a:pathLst>
                  <a:path w="7010" h="18317" extrusionOk="0">
                    <a:moveTo>
                      <a:pt x="7009" y="1"/>
                    </a:moveTo>
                    <a:lnTo>
                      <a:pt x="1828" y="1602"/>
                    </a:lnTo>
                    <a:lnTo>
                      <a:pt x="1" y="18316"/>
                    </a:lnTo>
                    <a:cubicBezTo>
                      <a:pt x="1" y="18316"/>
                      <a:pt x="16" y="18317"/>
                      <a:pt x="45" y="18317"/>
                    </a:cubicBezTo>
                    <a:cubicBezTo>
                      <a:pt x="394" y="18317"/>
                      <a:pt x="2713" y="18227"/>
                      <a:pt x="3833" y="15881"/>
                    </a:cubicBezTo>
                    <a:cubicBezTo>
                      <a:pt x="5057" y="13340"/>
                      <a:pt x="7009" y="1"/>
                      <a:pt x="7009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4" name="Google Shape;1124;p33"/>
            <p:cNvGrpSpPr/>
            <p:nvPr/>
          </p:nvGrpSpPr>
          <p:grpSpPr>
            <a:xfrm>
              <a:off x="2650916" y="1591867"/>
              <a:ext cx="817375" cy="728341"/>
              <a:chOff x="2848300" y="2306698"/>
              <a:chExt cx="992442" cy="884231"/>
            </a:xfrm>
          </p:grpSpPr>
          <p:sp>
            <p:nvSpPr>
              <p:cNvPr id="1125" name="Google Shape;1125;p33"/>
              <p:cNvSpPr/>
              <p:nvPr/>
            </p:nvSpPr>
            <p:spPr>
              <a:xfrm>
                <a:off x="2848300" y="2306698"/>
                <a:ext cx="992442" cy="884231"/>
              </a:xfrm>
              <a:custGeom>
                <a:avLst/>
                <a:gdLst/>
                <a:ahLst/>
                <a:cxnLst/>
                <a:rect l="l" t="t" r="r" b="b"/>
                <a:pathLst>
                  <a:path w="12100" h="10781" extrusionOk="0">
                    <a:moveTo>
                      <a:pt x="7476" y="844"/>
                    </a:moveTo>
                    <a:cubicBezTo>
                      <a:pt x="10069" y="2365"/>
                      <a:pt x="10367" y="3579"/>
                      <a:pt x="8381" y="4484"/>
                    </a:cubicBezTo>
                    <a:cubicBezTo>
                      <a:pt x="8090" y="4598"/>
                      <a:pt x="7801" y="4731"/>
                      <a:pt x="7518" y="4881"/>
                    </a:cubicBezTo>
                    <a:cubicBezTo>
                      <a:pt x="7370" y="4950"/>
                      <a:pt x="7299" y="5109"/>
                      <a:pt x="7360" y="5267"/>
                    </a:cubicBezTo>
                    <a:cubicBezTo>
                      <a:pt x="7440" y="5453"/>
                      <a:pt x="7476" y="5575"/>
                      <a:pt x="7668" y="5636"/>
                    </a:cubicBezTo>
                    <a:cubicBezTo>
                      <a:pt x="10735" y="6442"/>
                      <a:pt x="9599" y="8703"/>
                      <a:pt x="8052" y="8703"/>
                    </a:cubicBezTo>
                    <a:cubicBezTo>
                      <a:pt x="7336" y="8703"/>
                      <a:pt x="6533" y="8220"/>
                      <a:pt x="6015" y="6886"/>
                    </a:cubicBezTo>
                    <a:cubicBezTo>
                      <a:pt x="5971" y="6789"/>
                      <a:pt x="5893" y="6744"/>
                      <a:pt x="5804" y="6736"/>
                    </a:cubicBezTo>
                    <a:cubicBezTo>
                      <a:pt x="5735" y="6673"/>
                      <a:pt x="5635" y="6637"/>
                      <a:pt x="5540" y="6637"/>
                    </a:cubicBezTo>
                    <a:cubicBezTo>
                      <a:pt x="5420" y="6637"/>
                      <a:pt x="5307" y="6695"/>
                      <a:pt x="5268" y="6833"/>
                    </a:cubicBezTo>
                    <a:cubicBezTo>
                      <a:pt x="5135" y="7272"/>
                      <a:pt x="5005" y="7721"/>
                      <a:pt x="4880" y="8160"/>
                    </a:cubicBezTo>
                    <a:cubicBezTo>
                      <a:pt x="4657" y="9020"/>
                      <a:pt x="4223" y="9450"/>
                      <a:pt x="3576" y="9450"/>
                    </a:cubicBezTo>
                    <a:cubicBezTo>
                      <a:pt x="3079" y="9450"/>
                      <a:pt x="2456" y="9196"/>
                      <a:pt x="1706" y="8688"/>
                    </a:cubicBezTo>
                    <a:cubicBezTo>
                      <a:pt x="1592" y="7114"/>
                      <a:pt x="2533" y="6594"/>
                      <a:pt x="3633" y="5928"/>
                    </a:cubicBezTo>
                    <a:cubicBezTo>
                      <a:pt x="3949" y="5742"/>
                      <a:pt x="3738" y="5311"/>
                      <a:pt x="3456" y="5250"/>
                    </a:cubicBezTo>
                    <a:cubicBezTo>
                      <a:pt x="0" y="4572"/>
                      <a:pt x="1320" y="1108"/>
                      <a:pt x="3046" y="1108"/>
                    </a:cubicBezTo>
                    <a:cubicBezTo>
                      <a:pt x="3516" y="1108"/>
                      <a:pt x="4016" y="1365"/>
                      <a:pt x="4458" y="2004"/>
                    </a:cubicBezTo>
                    <a:cubicBezTo>
                      <a:pt x="4749" y="2426"/>
                      <a:pt x="4855" y="2779"/>
                      <a:pt x="5091" y="3201"/>
                    </a:cubicBezTo>
                    <a:cubicBezTo>
                      <a:pt x="5163" y="3327"/>
                      <a:pt x="5286" y="3401"/>
                      <a:pt x="5411" y="3401"/>
                    </a:cubicBezTo>
                    <a:cubicBezTo>
                      <a:pt x="5503" y="3401"/>
                      <a:pt x="5597" y="3360"/>
                      <a:pt x="5671" y="3271"/>
                    </a:cubicBezTo>
                    <a:cubicBezTo>
                      <a:pt x="6271" y="2532"/>
                      <a:pt x="6410" y="1143"/>
                      <a:pt x="7476" y="844"/>
                    </a:cubicBezTo>
                    <a:close/>
                    <a:moveTo>
                      <a:pt x="8196" y="0"/>
                    </a:moveTo>
                    <a:cubicBezTo>
                      <a:pt x="7866" y="0"/>
                      <a:pt x="7534" y="72"/>
                      <a:pt x="7220" y="238"/>
                    </a:cubicBezTo>
                    <a:cubicBezTo>
                      <a:pt x="6157" y="799"/>
                      <a:pt x="5999" y="1601"/>
                      <a:pt x="5427" y="2454"/>
                    </a:cubicBezTo>
                    <a:cubicBezTo>
                      <a:pt x="4797" y="1481"/>
                      <a:pt x="3819" y="415"/>
                      <a:pt x="2742" y="415"/>
                    </a:cubicBezTo>
                    <a:cubicBezTo>
                      <a:pt x="2271" y="415"/>
                      <a:pt x="1781" y="620"/>
                      <a:pt x="1293" y="1126"/>
                    </a:cubicBezTo>
                    <a:cubicBezTo>
                      <a:pt x="387" y="2057"/>
                      <a:pt x="54" y="3157"/>
                      <a:pt x="423" y="4406"/>
                    </a:cubicBezTo>
                    <a:cubicBezTo>
                      <a:pt x="695" y="5294"/>
                      <a:pt x="1620" y="5645"/>
                      <a:pt x="2498" y="5839"/>
                    </a:cubicBezTo>
                    <a:cubicBezTo>
                      <a:pt x="1153" y="6983"/>
                      <a:pt x="26" y="8907"/>
                      <a:pt x="1848" y="10306"/>
                    </a:cubicBezTo>
                    <a:cubicBezTo>
                      <a:pt x="2281" y="10639"/>
                      <a:pt x="2686" y="10780"/>
                      <a:pt x="3058" y="10780"/>
                    </a:cubicBezTo>
                    <a:cubicBezTo>
                      <a:pt x="4368" y="10780"/>
                      <a:pt x="5283" y="9030"/>
                      <a:pt x="5707" y="7694"/>
                    </a:cubicBezTo>
                    <a:cubicBezTo>
                      <a:pt x="6092" y="8799"/>
                      <a:pt x="6991" y="9429"/>
                      <a:pt x="8000" y="9429"/>
                    </a:cubicBezTo>
                    <a:cubicBezTo>
                      <a:pt x="8606" y="9429"/>
                      <a:pt x="9252" y="9202"/>
                      <a:pt x="9850" y="8713"/>
                    </a:cubicBezTo>
                    <a:cubicBezTo>
                      <a:pt x="11175" y="7622"/>
                      <a:pt x="10232" y="5167"/>
                      <a:pt x="8669" y="5167"/>
                    </a:cubicBezTo>
                    <a:cubicBezTo>
                      <a:pt x="8470" y="5167"/>
                      <a:pt x="8261" y="5207"/>
                      <a:pt x="8046" y="5294"/>
                    </a:cubicBezTo>
                    <a:cubicBezTo>
                      <a:pt x="9498" y="4704"/>
                      <a:pt x="12100" y="2287"/>
                      <a:pt x="10042" y="694"/>
                    </a:cubicBezTo>
                    <a:cubicBezTo>
                      <a:pt x="9531" y="294"/>
                      <a:pt x="8865" y="0"/>
                      <a:pt x="8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3"/>
              <p:cNvSpPr/>
              <p:nvPr/>
            </p:nvSpPr>
            <p:spPr>
              <a:xfrm>
                <a:off x="2895461" y="2353366"/>
                <a:ext cx="886964" cy="790239"/>
              </a:xfrm>
              <a:custGeom>
                <a:avLst/>
                <a:gdLst/>
                <a:ahLst/>
                <a:cxnLst/>
                <a:rect l="l" t="t" r="r" b="b"/>
                <a:pathLst>
                  <a:path w="10814" h="9635" extrusionOk="0">
                    <a:moveTo>
                      <a:pt x="6679" y="750"/>
                    </a:moveTo>
                    <a:cubicBezTo>
                      <a:pt x="8992" y="2113"/>
                      <a:pt x="9264" y="3195"/>
                      <a:pt x="7490" y="4012"/>
                    </a:cubicBezTo>
                    <a:cubicBezTo>
                      <a:pt x="7226" y="4109"/>
                      <a:pt x="6970" y="4232"/>
                      <a:pt x="6715" y="4356"/>
                    </a:cubicBezTo>
                    <a:cubicBezTo>
                      <a:pt x="6584" y="4426"/>
                      <a:pt x="6521" y="4567"/>
                      <a:pt x="6574" y="4706"/>
                    </a:cubicBezTo>
                    <a:cubicBezTo>
                      <a:pt x="6645" y="4873"/>
                      <a:pt x="6671" y="4989"/>
                      <a:pt x="6857" y="5031"/>
                    </a:cubicBezTo>
                    <a:cubicBezTo>
                      <a:pt x="9593" y="5760"/>
                      <a:pt x="8574" y="7779"/>
                      <a:pt x="7189" y="7779"/>
                    </a:cubicBezTo>
                    <a:cubicBezTo>
                      <a:pt x="6550" y="7779"/>
                      <a:pt x="5832" y="7348"/>
                      <a:pt x="5371" y="6158"/>
                    </a:cubicBezTo>
                    <a:cubicBezTo>
                      <a:pt x="5335" y="6061"/>
                      <a:pt x="5265" y="6025"/>
                      <a:pt x="5185" y="6025"/>
                    </a:cubicBezTo>
                    <a:cubicBezTo>
                      <a:pt x="5122" y="5967"/>
                      <a:pt x="5032" y="5933"/>
                      <a:pt x="4946" y="5933"/>
                    </a:cubicBezTo>
                    <a:cubicBezTo>
                      <a:pt x="4840" y="5933"/>
                      <a:pt x="4740" y="5984"/>
                      <a:pt x="4702" y="6106"/>
                    </a:cubicBezTo>
                    <a:cubicBezTo>
                      <a:pt x="4588" y="6500"/>
                      <a:pt x="4474" y="6897"/>
                      <a:pt x="4358" y="7292"/>
                    </a:cubicBezTo>
                    <a:cubicBezTo>
                      <a:pt x="4160" y="8063"/>
                      <a:pt x="3770" y="8448"/>
                      <a:pt x="3190" y="8448"/>
                    </a:cubicBezTo>
                    <a:cubicBezTo>
                      <a:pt x="2745" y="8448"/>
                      <a:pt x="2188" y="8221"/>
                      <a:pt x="1519" y="7766"/>
                    </a:cubicBezTo>
                    <a:cubicBezTo>
                      <a:pt x="1422" y="6361"/>
                      <a:pt x="2258" y="5895"/>
                      <a:pt x="3241" y="5295"/>
                    </a:cubicBezTo>
                    <a:cubicBezTo>
                      <a:pt x="3524" y="5128"/>
                      <a:pt x="3339" y="4751"/>
                      <a:pt x="3083" y="4698"/>
                    </a:cubicBezTo>
                    <a:cubicBezTo>
                      <a:pt x="1" y="4082"/>
                      <a:pt x="1178" y="989"/>
                      <a:pt x="2720" y="989"/>
                    </a:cubicBezTo>
                    <a:cubicBezTo>
                      <a:pt x="3139" y="989"/>
                      <a:pt x="3585" y="1218"/>
                      <a:pt x="3980" y="1788"/>
                    </a:cubicBezTo>
                    <a:cubicBezTo>
                      <a:pt x="4244" y="2166"/>
                      <a:pt x="4333" y="2482"/>
                      <a:pt x="4544" y="2860"/>
                    </a:cubicBezTo>
                    <a:cubicBezTo>
                      <a:pt x="4609" y="2972"/>
                      <a:pt x="4722" y="3040"/>
                      <a:pt x="4835" y="3040"/>
                    </a:cubicBezTo>
                    <a:cubicBezTo>
                      <a:pt x="4917" y="3040"/>
                      <a:pt x="4999" y="3003"/>
                      <a:pt x="5063" y="2921"/>
                    </a:cubicBezTo>
                    <a:cubicBezTo>
                      <a:pt x="5607" y="2263"/>
                      <a:pt x="5721" y="1022"/>
                      <a:pt x="6679" y="750"/>
                    </a:cubicBezTo>
                    <a:close/>
                    <a:moveTo>
                      <a:pt x="7325" y="1"/>
                    </a:moveTo>
                    <a:cubicBezTo>
                      <a:pt x="7029" y="1"/>
                      <a:pt x="6732" y="65"/>
                      <a:pt x="6451" y="213"/>
                    </a:cubicBezTo>
                    <a:cubicBezTo>
                      <a:pt x="5502" y="716"/>
                      <a:pt x="5352" y="1427"/>
                      <a:pt x="4852" y="2193"/>
                    </a:cubicBezTo>
                    <a:cubicBezTo>
                      <a:pt x="4288" y="1324"/>
                      <a:pt x="3411" y="370"/>
                      <a:pt x="2447" y="370"/>
                    </a:cubicBezTo>
                    <a:cubicBezTo>
                      <a:pt x="2025" y="370"/>
                      <a:pt x="1586" y="553"/>
                      <a:pt x="1150" y="1005"/>
                    </a:cubicBezTo>
                    <a:cubicBezTo>
                      <a:pt x="348" y="1841"/>
                      <a:pt x="42" y="2816"/>
                      <a:pt x="376" y="3934"/>
                    </a:cubicBezTo>
                    <a:cubicBezTo>
                      <a:pt x="612" y="4734"/>
                      <a:pt x="1448" y="5042"/>
                      <a:pt x="2222" y="5217"/>
                    </a:cubicBezTo>
                    <a:cubicBezTo>
                      <a:pt x="1026" y="6236"/>
                      <a:pt x="23" y="7961"/>
                      <a:pt x="1642" y="9210"/>
                    </a:cubicBezTo>
                    <a:cubicBezTo>
                      <a:pt x="2031" y="9508"/>
                      <a:pt x="2393" y="9634"/>
                      <a:pt x="2726" y="9634"/>
                    </a:cubicBezTo>
                    <a:cubicBezTo>
                      <a:pt x="3898" y="9634"/>
                      <a:pt x="4714" y="8069"/>
                      <a:pt x="5096" y="6878"/>
                    </a:cubicBezTo>
                    <a:cubicBezTo>
                      <a:pt x="5438" y="7866"/>
                      <a:pt x="6244" y="8429"/>
                      <a:pt x="7146" y="8429"/>
                    </a:cubicBezTo>
                    <a:cubicBezTo>
                      <a:pt x="7690" y="8429"/>
                      <a:pt x="8268" y="8225"/>
                      <a:pt x="8800" y="7785"/>
                    </a:cubicBezTo>
                    <a:cubicBezTo>
                      <a:pt x="9985" y="6810"/>
                      <a:pt x="9143" y="4619"/>
                      <a:pt x="7749" y="4619"/>
                    </a:cubicBezTo>
                    <a:cubicBezTo>
                      <a:pt x="7570" y="4619"/>
                      <a:pt x="7383" y="4655"/>
                      <a:pt x="7190" y="4734"/>
                    </a:cubicBezTo>
                    <a:cubicBezTo>
                      <a:pt x="8484" y="4206"/>
                      <a:pt x="10813" y="2043"/>
                      <a:pt x="8975" y="619"/>
                    </a:cubicBezTo>
                    <a:cubicBezTo>
                      <a:pt x="8517" y="261"/>
                      <a:pt x="7922" y="1"/>
                      <a:pt x="73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" name="Google Shape;1127;p33"/>
            <p:cNvGrpSpPr/>
            <p:nvPr/>
          </p:nvGrpSpPr>
          <p:grpSpPr>
            <a:xfrm>
              <a:off x="252110" y="1747518"/>
              <a:ext cx="616973" cy="572672"/>
              <a:chOff x="505893" y="1527370"/>
              <a:chExt cx="817725" cy="759008"/>
            </a:xfrm>
          </p:grpSpPr>
          <p:sp>
            <p:nvSpPr>
              <p:cNvPr id="1128" name="Google Shape;1128;p33"/>
              <p:cNvSpPr/>
              <p:nvPr/>
            </p:nvSpPr>
            <p:spPr>
              <a:xfrm>
                <a:off x="506538" y="1527370"/>
                <a:ext cx="817079" cy="751409"/>
              </a:xfrm>
              <a:custGeom>
                <a:avLst/>
                <a:gdLst/>
                <a:ahLst/>
                <a:cxnLst/>
                <a:rect l="l" t="t" r="r" b="b"/>
                <a:pathLst>
                  <a:path w="11397" h="10481" extrusionOk="0">
                    <a:moveTo>
                      <a:pt x="1547" y="1"/>
                    </a:moveTo>
                    <a:cubicBezTo>
                      <a:pt x="1416" y="1"/>
                      <a:pt x="1275" y="17"/>
                      <a:pt x="1134" y="62"/>
                    </a:cubicBezTo>
                    <a:cubicBezTo>
                      <a:pt x="942" y="115"/>
                      <a:pt x="764" y="201"/>
                      <a:pt x="617" y="317"/>
                    </a:cubicBezTo>
                    <a:cubicBezTo>
                      <a:pt x="467" y="431"/>
                      <a:pt x="342" y="570"/>
                      <a:pt x="247" y="739"/>
                    </a:cubicBezTo>
                    <a:cubicBezTo>
                      <a:pt x="123" y="959"/>
                      <a:pt x="45" y="1214"/>
                      <a:pt x="17" y="1520"/>
                    </a:cubicBezTo>
                    <a:cubicBezTo>
                      <a:pt x="0" y="1784"/>
                      <a:pt x="36" y="2075"/>
                      <a:pt x="123" y="2356"/>
                    </a:cubicBezTo>
                    <a:cubicBezTo>
                      <a:pt x="159" y="2480"/>
                      <a:pt x="220" y="2603"/>
                      <a:pt x="281" y="2733"/>
                    </a:cubicBezTo>
                    <a:cubicBezTo>
                      <a:pt x="370" y="2892"/>
                      <a:pt x="484" y="3042"/>
                      <a:pt x="589" y="3183"/>
                    </a:cubicBezTo>
                    <a:cubicBezTo>
                      <a:pt x="633" y="3236"/>
                      <a:pt x="669" y="3288"/>
                      <a:pt x="711" y="3341"/>
                    </a:cubicBezTo>
                    <a:cubicBezTo>
                      <a:pt x="889" y="3561"/>
                      <a:pt x="1072" y="3789"/>
                      <a:pt x="1197" y="4052"/>
                    </a:cubicBezTo>
                    <a:cubicBezTo>
                      <a:pt x="1250" y="4185"/>
                      <a:pt x="1283" y="4299"/>
                      <a:pt x="1302" y="4422"/>
                    </a:cubicBezTo>
                    <a:cubicBezTo>
                      <a:pt x="1319" y="4555"/>
                      <a:pt x="1319" y="4686"/>
                      <a:pt x="1311" y="4818"/>
                    </a:cubicBezTo>
                    <a:cubicBezTo>
                      <a:pt x="1292" y="4949"/>
                      <a:pt x="1267" y="5074"/>
                      <a:pt x="1239" y="5196"/>
                    </a:cubicBezTo>
                    <a:cubicBezTo>
                      <a:pt x="1222" y="5276"/>
                      <a:pt x="1205" y="5355"/>
                      <a:pt x="1186" y="5443"/>
                    </a:cubicBezTo>
                    <a:cubicBezTo>
                      <a:pt x="1153" y="5654"/>
                      <a:pt x="1134" y="5865"/>
                      <a:pt x="1153" y="6068"/>
                    </a:cubicBezTo>
                    <a:cubicBezTo>
                      <a:pt x="1161" y="6243"/>
                      <a:pt x="1197" y="6401"/>
                      <a:pt x="1250" y="6543"/>
                    </a:cubicBezTo>
                    <a:cubicBezTo>
                      <a:pt x="1302" y="6673"/>
                      <a:pt x="1380" y="6796"/>
                      <a:pt x="1478" y="6912"/>
                    </a:cubicBezTo>
                    <a:cubicBezTo>
                      <a:pt x="1575" y="7017"/>
                      <a:pt x="1689" y="7096"/>
                      <a:pt x="1777" y="7157"/>
                    </a:cubicBezTo>
                    <a:cubicBezTo>
                      <a:pt x="1891" y="7237"/>
                      <a:pt x="2005" y="7298"/>
                      <a:pt x="2128" y="7351"/>
                    </a:cubicBezTo>
                    <a:lnTo>
                      <a:pt x="2252" y="7412"/>
                    </a:lnTo>
                    <a:cubicBezTo>
                      <a:pt x="2453" y="7509"/>
                      <a:pt x="2664" y="7615"/>
                      <a:pt x="2858" y="7746"/>
                    </a:cubicBezTo>
                    <a:cubicBezTo>
                      <a:pt x="2991" y="7843"/>
                      <a:pt x="3077" y="7931"/>
                      <a:pt x="3157" y="8020"/>
                    </a:cubicBezTo>
                    <a:cubicBezTo>
                      <a:pt x="3227" y="8106"/>
                      <a:pt x="3288" y="8220"/>
                      <a:pt x="3349" y="8362"/>
                    </a:cubicBezTo>
                    <a:cubicBezTo>
                      <a:pt x="3385" y="8431"/>
                      <a:pt x="3413" y="8512"/>
                      <a:pt x="3446" y="8581"/>
                    </a:cubicBezTo>
                    <a:cubicBezTo>
                      <a:pt x="3499" y="8723"/>
                      <a:pt x="3552" y="8864"/>
                      <a:pt x="3632" y="9003"/>
                    </a:cubicBezTo>
                    <a:cubicBezTo>
                      <a:pt x="3677" y="9100"/>
                      <a:pt x="3738" y="9189"/>
                      <a:pt x="3824" y="9303"/>
                    </a:cubicBezTo>
                    <a:cubicBezTo>
                      <a:pt x="3913" y="9400"/>
                      <a:pt x="4002" y="9497"/>
                      <a:pt x="4088" y="9575"/>
                    </a:cubicBezTo>
                    <a:cubicBezTo>
                      <a:pt x="4468" y="9900"/>
                      <a:pt x="4951" y="10058"/>
                      <a:pt x="5407" y="10183"/>
                    </a:cubicBezTo>
                    <a:cubicBezTo>
                      <a:pt x="5935" y="10322"/>
                      <a:pt x="6507" y="10411"/>
                      <a:pt x="7175" y="10455"/>
                    </a:cubicBezTo>
                    <a:cubicBezTo>
                      <a:pt x="7431" y="10472"/>
                      <a:pt x="7712" y="10481"/>
                      <a:pt x="7992" y="10481"/>
                    </a:cubicBezTo>
                    <a:cubicBezTo>
                      <a:pt x="8300" y="10481"/>
                      <a:pt x="8617" y="10472"/>
                      <a:pt x="8961" y="10455"/>
                    </a:cubicBezTo>
                    <a:cubicBezTo>
                      <a:pt x="9058" y="10447"/>
                      <a:pt x="9153" y="10436"/>
                      <a:pt x="9250" y="10428"/>
                    </a:cubicBezTo>
                    <a:cubicBezTo>
                      <a:pt x="9269" y="10436"/>
                      <a:pt x="9294" y="10447"/>
                      <a:pt x="9311" y="10447"/>
                    </a:cubicBezTo>
                    <a:cubicBezTo>
                      <a:pt x="9330" y="10447"/>
                      <a:pt x="9339" y="10447"/>
                      <a:pt x="9355" y="10436"/>
                    </a:cubicBezTo>
                    <a:cubicBezTo>
                      <a:pt x="9391" y="10428"/>
                      <a:pt x="9417" y="10411"/>
                      <a:pt x="9444" y="10367"/>
                    </a:cubicBezTo>
                    <a:cubicBezTo>
                      <a:pt x="9567" y="10172"/>
                      <a:pt x="9699" y="9980"/>
                      <a:pt x="9830" y="9786"/>
                    </a:cubicBezTo>
                    <a:cubicBezTo>
                      <a:pt x="10024" y="9497"/>
                      <a:pt x="10235" y="9189"/>
                      <a:pt x="10419" y="8881"/>
                    </a:cubicBezTo>
                    <a:cubicBezTo>
                      <a:pt x="10736" y="8370"/>
                      <a:pt x="10974" y="7887"/>
                      <a:pt x="11141" y="7404"/>
                    </a:cubicBezTo>
                    <a:cubicBezTo>
                      <a:pt x="11335" y="6840"/>
                      <a:pt x="11396" y="6332"/>
                      <a:pt x="11327" y="5882"/>
                    </a:cubicBezTo>
                    <a:cubicBezTo>
                      <a:pt x="11282" y="5627"/>
                      <a:pt x="11194" y="5390"/>
                      <a:pt x="11063" y="5171"/>
                    </a:cubicBezTo>
                    <a:cubicBezTo>
                      <a:pt x="10999" y="5074"/>
                      <a:pt x="10930" y="4977"/>
                      <a:pt x="10824" y="4863"/>
                    </a:cubicBezTo>
                    <a:cubicBezTo>
                      <a:pt x="10755" y="4774"/>
                      <a:pt x="10666" y="4696"/>
                      <a:pt x="10569" y="4624"/>
                    </a:cubicBezTo>
                    <a:cubicBezTo>
                      <a:pt x="10463" y="4546"/>
                      <a:pt x="10358" y="4485"/>
                      <a:pt x="10252" y="4441"/>
                    </a:cubicBezTo>
                    <a:cubicBezTo>
                      <a:pt x="10138" y="4396"/>
                      <a:pt x="10024" y="4361"/>
                      <a:pt x="9902" y="4344"/>
                    </a:cubicBezTo>
                    <a:cubicBezTo>
                      <a:pt x="9744" y="4308"/>
                      <a:pt x="9575" y="4299"/>
                      <a:pt x="9427" y="4282"/>
                    </a:cubicBezTo>
                    <a:cubicBezTo>
                      <a:pt x="9355" y="4282"/>
                      <a:pt x="9286" y="4274"/>
                      <a:pt x="9216" y="4263"/>
                    </a:cubicBezTo>
                    <a:lnTo>
                      <a:pt x="9197" y="4263"/>
                    </a:lnTo>
                    <a:cubicBezTo>
                      <a:pt x="8942" y="4238"/>
                      <a:pt x="8750" y="4194"/>
                      <a:pt x="8583" y="4133"/>
                    </a:cubicBezTo>
                    <a:cubicBezTo>
                      <a:pt x="8486" y="4097"/>
                      <a:pt x="8406" y="4052"/>
                      <a:pt x="8336" y="4000"/>
                    </a:cubicBezTo>
                    <a:cubicBezTo>
                      <a:pt x="8267" y="3947"/>
                      <a:pt x="8195" y="3886"/>
                      <a:pt x="8134" y="3816"/>
                    </a:cubicBezTo>
                    <a:cubicBezTo>
                      <a:pt x="8056" y="3711"/>
                      <a:pt x="7984" y="3597"/>
                      <a:pt x="7914" y="3447"/>
                    </a:cubicBezTo>
                    <a:lnTo>
                      <a:pt x="7906" y="3430"/>
                    </a:lnTo>
                    <a:cubicBezTo>
                      <a:pt x="7817" y="3227"/>
                      <a:pt x="7756" y="2997"/>
                      <a:pt x="7695" y="2786"/>
                    </a:cubicBezTo>
                    <a:cubicBezTo>
                      <a:pt x="7650" y="2655"/>
                      <a:pt x="7614" y="2533"/>
                      <a:pt x="7570" y="2400"/>
                    </a:cubicBezTo>
                    <a:cubicBezTo>
                      <a:pt x="7500" y="2197"/>
                      <a:pt x="7431" y="2031"/>
                      <a:pt x="7351" y="1889"/>
                    </a:cubicBezTo>
                    <a:cubicBezTo>
                      <a:pt x="7254" y="1723"/>
                      <a:pt x="7131" y="1564"/>
                      <a:pt x="6964" y="1425"/>
                    </a:cubicBezTo>
                    <a:cubicBezTo>
                      <a:pt x="6789" y="1275"/>
                      <a:pt x="6604" y="1170"/>
                      <a:pt x="6409" y="1125"/>
                    </a:cubicBezTo>
                    <a:cubicBezTo>
                      <a:pt x="6340" y="1108"/>
                      <a:pt x="6262" y="1098"/>
                      <a:pt x="6182" y="1098"/>
                    </a:cubicBezTo>
                    <a:cubicBezTo>
                      <a:pt x="6093" y="1098"/>
                      <a:pt x="5998" y="1108"/>
                      <a:pt x="5892" y="1134"/>
                    </a:cubicBezTo>
                    <a:cubicBezTo>
                      <a:pt x="5724" y="1170"/>
                      <a:pt x="5565" y="1248"/>
                      <a:pt x="5418" y="1328"/>
                    </a:cubicBezTo>
                    <a:cubicBezTo>
                      <a:pt x="5354" y="1362"/>
                      <a:pt x="5293" y="1398"/>
                      <a:pt x="5232" y="1433"/>
                    </a:cubicBezTo>
                    <a:cubicBezTo>
                      <a:pt x="5135" y="1486"/>
                      <a:pt x="5038" y="1531"/>
                      <a:pt x="4943" y="1583"/>
                    </a:cubicBezTo>
                    <a:cubicBezTo>
                      <a:pt x="4924" y="1592"/>
                      <a:pt x="4898" y="1600"/>
                      <a:pt x="4871" y="1617"/>
                    </a:cubicBezTo>
                    <a:cubicBezTo>
                      <a:pt x="4721" y="1678"/>
                      <a:pt x="4590" y="1723"/>
                      <a:pt x="4457" y="1742"/>
                    </a:cubicBezTo>
                    <a:cubicBezTo>
                      <a:pt x="4405" y="1750"/>
                      <a:pt x="4343" y="1750"/>
                      <a:pt x="4291" y="1750"/>
                    </a:cubicBezTo>
                    <a:lnTo>
                      <a:pt x="4185" y="1750"/>
                    </a:lnTo>
                    <a:cubicBezTo>
                      <a:pt x="4107" y="1742"/>
                      <a:pt x="4018" y="1714"/>
                      <a:pt x="3930" y="1689"/>
                    </a:cubicBezTo>
                    <a:cubicBezTo>
                      <a:pt x="3835" y="1645"/>
                      <a:pt x="3746" y="1592"/>
                      <a:pt x="3641" y="1520"/>
                    </a:cubicBezTo>
                    <a:cubicBezTo>
                      <a:pt x="3413" y="1345"/>
                      <a:pt x="3210" y="1125"/>
                      <a:pt x="3016" y="914"/>
                    </a:cubicBezTo>
                    <a:cubicBezTo>
                      <a:pt x="2769" y="634"/>
                      <a:pt x="2516" y="351"/>
                      <a:pt x="2180" y="167"/>
                    </a:cubicBezTo>
                    <a:cubicBezTo>
                      <a:pt x="2030" y="79"/>
                      <a:pt x="1872" y="26"/>
                      <a:pt x="1705" y="9"/>
                    </a:cubicBezTo>
                    <a:cubicBezTo>
                      <a:pt x="1653" y="1"/>
                      <a:pt x="1600" y="1"/>
                      <a:pt x="15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3"/>
              <p:cNvSpPr/>
              <p:nvPr/>
            </p:nvSpPr>
            <p:spPr>
              <a:xfrm>
                <a:off x="505893" y="1545508"/>
                <a:ext cx="675200" cy="733271"/>
              </a:xfrm>
              <a:custGeom>
                <a:avLst/>
                <a:gdLst/>
                <a:ahLst/>
                <a:cxnLst/>
                <a:rect l="l" t="t" r="r" b="b"/>
                <a:pathLst>
                  <a:path w="9418" h="10228" extrusionOk="0">
                    <a:moveTo>
                      <a:pt x="704" y="1"/>
                    </a:moveTo>
                    <a:cubicBezTo>
                      <a:pt x="668" y="20"/>
                      <a:pt x="642" y="45"/>
                      <a:pt x="615" y="64"/>
                    </a:cubicBezTo>
                    <a:cubicBezTo>
                      <a:pt x="476" y="178"/>
                      <a:pt x="351" y="317"/>
                      <a:pt x="256" y="486"/>
                    </a:cubicBezTo>
                    <a:cubicBezTo>
                      <a:pt x="132" y="697"/>
                      <a:pt x="54" y="961"/>
                      <a:pt x="26" y="1267"/>
                    </a:cubicBezTo>
                    <a:cubicBezTo>
                      <a:pt x="1" y="1531"/>
                      <a:pt x="35" y="1822"/>
                      <a:pt x="132" y="2103"/>
                    </a:cubicBezTo>
                    <a:cubicBezTo>
                      <a:pt x="168" y="2227"/>
                      <a:pt x="220" y="2350"/>
                      <a:pt x="290" y="2480"/>
                    </a:cubicBezTo>
                    <a:cubicBezTo>
                      <a:pt x="379" y="2649"/>
                      <a:pt x="493" y="2797"/>
                      <a:pt x="590" y="2930"/>
                    </a:cubicBezTo>
                    <a:cubicBezTo>
                      <a:pt x="634" y="2983"/>
                      <a:pt x="678" y="3035"/>
                      <a:pt x="720" y="3088"/>
                    </a:cubicBezTo>
                    <a:cubicBezTo>
                      <a:pt x="898" y="3316"/>
                      <a:pt x="1081" y="3546"/>
                      <a:pt x="1195" y="3799"/>
                    </a:cubicBezTo>
                    <a:cubicBezTo>
                      <a:pt x="1248" y="3924"/>
                      <a:pt x="1284" y="4046"/>
                      <a:pt x="1311" y="4169"/>
                    </a:cubicBezTo>
                    <a:cubicBezTo>
                      <a:pt x="1328" y="4302"/>
                      <a:pt x="1328" y="4433"/>
                      <a:pt x="1311" y="4565"/>
                    </a:cubicBezTo>
                    <a:cubicBezTo>
                      <a:pt x="1301" y="4679"/>
                      <a:pt x="1276" y="4793"/>
                      <a:pt x="1248" y="4907"/>
                    </a:cubicBezTo>
                    <a:cubicBezTo>
                      <a:pt x="1223" y="5023"/>
                      <a:pt x="1214" y="5102"/>
                      <a:pt x="1195" y="5190"/>
                    </a:cubicBezTo>
                    <a:cubicBezTo>
                      <a:pt x="1153" y="5401"/>
                      <a:pt x="1143" y="5612"/>
                      <a:pt x="1153" y="5815"/>
                    </a:cubicBezTo>
                    <a:cubicBezTo>
                      <a:pt x="1170" y="5990"/>
                      <a:pt x="1195" y="6148"/>
                      <a:pt x="1259" y="6290"/>
                    </a:cubicBezTo>
                    <a:cubicBezTo>
                      <a:pt x="1311" y="6420"/>
                      <a:pt x="1381" y="6543"/>
                      <a:pt x="1487" y="6667"/>
                    </a:cubicBezTo>
                    <a:cubicBezTo>
                      <a:pt x="1584" y="6773"/>
                      <a:pt x="1706" y="6859"/>
                      <a:pt x="1786" y="6912"/>
                    </a:cubicBezTo>
                    <a:cubicBezTo>
                      <a:pt x="1892" y="6984"/>
                      <a:pt x="2006" y="7037"/>
                      <a:pt x="2137" y="7106"/>
                    </a:cubicBezTo>
                    <a:lnTo>
                      <a:pt x="2261" y="7159"/>
                    </a:lnTo>
                    <a:cubicBezTo>
                      <a:pt x="2462" y="7265"/>
                      <a:pt x="2673" y="7370"/>
                      <a:pt x="2867" y="7503"/>
                    </a:cubicBezTo>
                    <a:cubicBezTo>
                      <a:pt x="2989" y="7590"/>
                      <a:pt x="3086" y="7678"/>
                      <a:pt x="3166" y="7767"/>
                    </a:cubicBezTo>
                    <a:cubicBezTo>
                      <a:pt x="3236" y="7862"/>
                      <a:pt x="3297" y="7967"/>
                      <a:pt x="3358" y="8109"/>
                    </a:cubicBezTo>
                    <a:cubicBezTo>
                      <a:pt x="3394" y="8178"/>
                      <a:pt x="3422" y="8259"/>
                      <a:pt x="3447" y="8328"/>
                    </a:cubicBezTo>
                    <a:cubicBezTo>
                      <a:pt x="3508" y="8478"/>
                      <a:pt x="3561" y="8619"/>
                      <a:pt x="3633" y="8750"/>
                    </a:cubicBezTo>
                    <a:cubicBezTo>
                      <a:pt x="3686" y="8847"/>
                      <a:pt x="3747" y="8944"/>
                      <a:pt x="3833" y="9050"/>
                    </a:cubicBezTo>
                    <a:cubicBezTo>
                      <a:pt x="3913" y="9155"/>
                      <a:pt x="4002" y="9244"/>
                      <a:pt x="4097" y="9322"/>
                    </a:cubicBezTo>
                    <a:cubicBezTo>
                      <a:pt x="4477" y="9656"/>
                      <a:pt x="4960" y="9814"/>
                      <a:pt x="5416" y="9938"/>
                    </a:cubicBezTo>
                    <a:cubicBezTo>
                      <a:pt x="5935" y="10069"/>
                      <a:pt x="6516" y="10158"/>
                      <a:pt x="7184" y="10211"/>
                    </a:cubicBezTo>
                    <a:cubicBezTo>
                      <a:pt x="7457" y="10228"/>
                      <a:pt x="7729" y="10228"/>
                      <a:pt x="8001" y="10228"/>
                    </a:cubicBezTo>
                    <a:cubicBezTo>
                      <a:pt x="8309" y="10228"/>
                      <a:pt x="8626" y="10219"/>
                      <a:pt x="8970" y="10202"/>
                    </a:cubicBezTo>
                    <a:cubicBezTo>
                      <a:pt x="9067" y="10202"/>
                      <a:pt x="9162" y="10194"/>
                      <a:pt x="9259" y="10183"/>
                    </a:cubicBezTo>
                    <a:cubicBezTo>
                      <a:pt x="9278" y="10194"/>
                      <a:pt x="9303" y="10194"/>
                      <a:pt x="9320" y="10194"/>
                    </a:cubicBezTo>
                    <a:lnTo>
                      <a:pt x="9364" y="10194"/>
                    </a:lnTo>
                    <a:cubicBezTo>
                      <a:pt x="9383" y="10183"/>
                      <a:pt x="9400" y="10175"/>
                      <a:pt x="9417" y="10158"/>
                    </a:cubicBezTo>
                    <a:cubicBezTo>
                      <a:pt x="9109" y="9622"/>
                      <a:pt x="8750" y="9120"/>
                      <a:pt x="8354" y="8645"/>
                    </a:cubicBezTo>
                    <a:cubicBezTo>
                      <a:pt x="7801" y="7959"/>
                      <a:pt x="7193" y="7317"/>
                      <a:pt x="6560" y="6701"/>
                    </a:cubicBezTo>
                    <a:cubicBezTo>
                      <a:pt x="6243" y="6385"/>
                      <a:pt x="5918" y="6079"/>
                      <a:pt x="5602" y="5770"/>
                    </a:cubicBezTo>
                    <a:cubicBezTo>
                      <a:pt x="5277" y="5446"/>
                      <a:pt x="4960" y="5129"/>
                      <a:pt x="4644" y="4793"/>
                    </a:cubicBezTo>
                    <a:cubicBezTo>
                      <a:pt x="3861" y="3994"/>
                      <a:pt x="3105" y="3158"/>
                      <a:pt x="2392" y="2288"/>
                    </a:cubicBezTo>
                    <a:cubicBezTo>
                      <a:pt x="2039" y="1858"/>
                      <a:pt x="1698" y="1417"/>
                      <a:pt x="1373" y="961"/>
                    </a:cubicBezTo>
                    <a:cubicBezTo>
                      <a:pt x="1143" y="644"/>
                      <a:pt x="915" y="328"/>
                      <a:pt x="704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3"/>
              <p:cNvSpPr/>
              <p:nvPr/>
            </p:nvSpPr>
            <p:spPr>
              <a:xfrm>
                <a:off x="549338" y="1563216"/>
                <a:ext cx="659571" cy="723162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10087" extrusionOk="0">
                    <a:moveTo>
                      <a:pt x="8848" y="6819"/>
                    </a:moveTo>
                    <a:lnTo>
                      <a:pt x="8848" y="6819"/>
                    </a:lnTo>
                    <a:cubicBezTo>
                      <a:pt x="8848" y="6820"/>
                      <a:pt x="8847" y="6821"/>
                      <a:pt x="8847" y="6823"/>
                    </a:cubicBezTo>
                    <a:cubicBezTo>
                      <a:pt x="8848" y="6822"/>
                      <a:pt x="8848" y="6820"/>
                      <a:pt x="8848" y="6819"/>
                    </a:cubicBezTo>
                    <a:close/>
                    <a:moveTo>
                      <a:pt x="317" y="1"/>
                    </a:moveTo>
                    <a:cubicBezTo>
                      <a:pt x="309" y="1"/>
                      <a:pt x="300" y="1"/>
                      <a:pt x="292" y="9"/>
                    </a:cubicBezTo>
                    <a:cubicBezTo>
                      <a:pt x="264" y="28"/>
                      <a:pt x="256" y="62"/>
                      <a:pt x="273" y="89"/>
                    </a:cubicBezTo>
                    <a:cubicBezTo>
                      <a:pt x="556" y="564"/>
                      <a:pt x="872" y="1020"/>
                      <a:pt x="1206" y="1470"/>
                    </a:cubicBezTo>
                    <a:cubicBezTo>
                      <a:pt x="1170" y="1461"/>
                      <a:pt x="1127" y="1461"/>
                      <a:pt x="1092" y="1453"/>
                    </a:cubicBezTo>
                    <a:cubicBezTo>
                      <a:pt x="1011" y="1442"/>
                      <a:pt x="933" y="1417"/>
                      <a:pt x="853" y="1400"/>
                    </a:cubicBezTo>
                    <a:cubicBezTo>
                      <a:pt x="581" y="1311"/>
                      <a:pt x="317" y="1178"/>
                      <a:pt x="72" y="1039"/>
                    </a:cubicBezTo>
                    <a:cubicBezTo>
                      <a:pt x="72" y="1031"/>
                      <a:pt x="62" y="1031"/>
                      <a:pt x="53" y="1031"/>
                    </a:cubicBezTo>
                    <a:cubicBezTo>
                      <a:pt x="45" y="1031"/>
                      <a:pt x="45" y="1031"/>
                      <a:pt x="36" y="1039"/>
                    </a:cubicBezTo>
                    <a:cubicBezTo>
                      <a:pt x="28" y="1039"/>
                      <a:pt x="9" y="1047"/>
                      <a:pt x="9" y="1064"/>
                    </a:cubicBezTo>
                    <a:cubicBezTo>
                      <a:pt x="1" y="1073"/>
                      <a:pt x="1" y="1083"/>
                      <a:pt x="9" y="1100"/>
                    </a:cubicBezTo>
                    <a:cubicBezTo>
                      <a:pt x="9" y="1109"/>
                      <a:pt x="20" y="1117"/>
                      <a:pt x="36" y="1126"/>
                    </a:cubicBezTo>
                    <a:cubicBezTo>
                      <a:pt x="220" y="1242"/>
                      <a:pt x="423" y="1337"/>
                      <a:pt x="625" y="1425"/>
                    </a:cubicBezTo>
                    <a:cubicBezTo>
                      <a:pt x="722" y="1461"/>
                      <a:pt x="828" y="1495"/>
                      <a:pt x="933" y="1522"/>
                    </a:cubicBezTo>
                    <a:cubicBezTo>
                      <a:pt x="1047" y="1558"/>
                      <a:pt x="1161" y="1575"/>
                      <a:pt x="1275" y="1575"/>
                    </a:cubicBezTo>
                    <a:lnTo>
                      <a:pt x="1294" y="1575"/>
                    </a:lnTo>
                    <a:cubicBezTo>
                      <a:pt x="1583" y="1953"/>
                      <a:pt x="1891" y="2314"/>
                      <a:pt x="2208" y="2666"/>
                    </a:cubicBezTo>
                    <a:cubicBezTo>
                      <a:pt x="2586" y="3078"/>
                      <a:pt x="2974" y="3483"/>
                      <a:pt x="3377" y="3888"/>
                    </a:cubicBezTo>
                    <a:cubicBezTo>
                      <a:pt x="3343" y="3896"/>
                      <a:pt x="3307" y="3896"/>
                      <a:pt x="3272" y="3905"/>
                    </a:cubicBezTo>
                    <a:cubicBezTo>
                      <a:pt x="3210" y="3922"/>
                      <a:pt x="3158" y="3922"/>
                      <a:pt x="3096" y="3932"/>
                    </a:cubicBezTo>
                    <a:cubicBezTo>
                      <a:pt x="2982" y="3949"/>
                      <a:pt x="2868" y="3949"/>
                      <a:pt x="2752" y="3949"/>
                    </a:cubicBezTo>
                    <a:cubicBezTo>
                      <a:pt x="2508" y="3941"/>
                      <a:pt x="2269" y="3896"/>
                      <a:pt x="2041" y="3844"/>
                    </a:cubicBezTo>
                    <a:cubicBezTo>
                      <a:pt x="1786" y="3791"/>
                      <a:pt x="1550" y="3730"/>
                      <a:pt x="1303" y="3669"/>
                    </a:cubicBezTo>
                    <a:lnTo>
                      <a:pt x="1294" y="3669"/>
                    </a:lnTo>
                    <a:cubicBezTo>
                      <a:pt x="1267" y="3669"/>
                      <a:pt x="1250" y="3685"/>
                      <a:pt x="1250" y="3702"/>
                    </a:cubicBezTo>
                    <a:cubicBezTo>
                      <a:pt x="1241" y="3738"/>
                      <a:pt x="1258" y="3755"/>
                      <a:pt x="1286" y="3763"/>
                    </a:cubicBezTo>
                    <a:cubicBezTo>
                      <a:pt x="1461" y="3808"/>
                      <a:pt x="1636" y="3852"/>
                      <a:pt x="1803" y="3905"/>
                    </a:cubicBezTo>
                    <a:cubicBezTo>
                      <a:pt x="1997" y="3949"/>
                      <a:pt x="2183" y="3993"/>
                      <a:pt x="2375" y="4027"/>
                    </a:cubicBezTo>
                    <a:cubicBezTo>
                      <a:pt x="2560" y="4063"/>
                      <a:pt x="2744" y="4080"/>
                      <a:pt x="2930" y="4091"/>
                    </a:cubicBezTo>
                    <a:cubicBezTo>
                      <a:pt x="3113" y="4091"/>
                      <a:pt x="3307" y="4072"/>
                      <a:pt x="3483" y="4019"/>
                    </a:cubicBezTo>
                    <a:cubicBezTo>
                      <a:pt x="3491" y="4019"/>
                      <a:pt x="3502" y="4010"/>
                      <a:pt x="3502" y="4010"/>
                    </a:cubicBezTo>
                    <a:cubicBezTo>
                      <a:pt x="3818" y="4327"/>
                      <a:pt x="4143" y="4643"/>
                      <a:pt x="4460" y="4952"/>
                    </a:cubicBezTo>
                    <a:cubicBezTo>
                      <a:pt x="4652" y="5146"/>
                      <a:pt x="4846" y="5338"/>
                      <a:pt x="5040" y="5532"/>
                    </a:cubicBezTo>
                    <a:lnTo>
                      <a:pt x="5021" y="5532"/>
                    </a:lnTo>
                    <a:cubicBezTo>
                      <a:pt x="4740" y="5576"/>
                      <a:pt x="4451" y="5637"/>
                      <a:pt x="4160" y="5663"/>
                    </a:cubicBezTo>
                    <a:cubicBezTo>
                      <a:pt x="3948" y="5683"/>
                      <a:pt x="3731" y="5693"/>
                      <a:pt x="3516" y="5693"/>
                    </a:cubicBezTo>
                    <a:cubicBezTo>
                      <a:pt x="3446" y="5693"/>
                      <a:pt x="3377" y="5692"/>
                      <a:pt x="3307" y="5690"/>
                    </a:cubicBezTo>
                    <a:lnTo>
                      <a:pt x="3316" y="5690"/>
                    </a:lnTo>
                    <a:cubicBezTo>
                      <a:pt x="3166" y="5690"/>
                      <a:pt x="3016" y="5682"/>
                      <a:pt x="2868" y="5663"/>
                    </a:cubicBezTo>
                    <a:cubicBezTo>
                      <a:pt x="2700" y="5654"/>
                      <a:pt x="2533" y="5629"/>
                      <a:pt x="2375" y="5602"/>
                    </a:cubicBezTo>
                    <a:cubicBezTo>
                      <a:pt x="2041" y="5549"/>
                      <a:pt x="1716" y="5471"/>
                      <a:pt x="1391" y="5374"/>
                    </a:cubicBezTo>
                    <a:lnTo>
                      <a:pt x="1391" y="5382"/>
                    </a:lnTo>
                    <a:cubicBezTo>
                      <a:pt x="1286" y="5346"/>
                      <a:pt x="1180" y="5312"/>
                      <a:pt x="1083" y="5277"/>
                    </a:cubicBezTo>
                    <a:lnTo>
                      <a:pt x="1056" y="5277"/>
                    </a:lnTo>
                    <a:cubicBezTo>
                      <a:pt x="1039" y="5277"/>
                      <a:pt x="1022" y="5285"/>
                      <a:pt x="1011" y="5304"/>
                    </a:cubicBezTo>
                    <a:cubicBezTo>
                      <a:pt x="1003" y="5329"/>
                      <a:pt x="1011" y="5365"/>
                      <a:pt x="1039" y="5374"/>
                    </a:cubicBezTo>
                    <a:cubicBezTo>
                      <a:pt x="1355" y="5479"/>
                      <a:pt x="1680" y="5568"/>
                      <a:pt x="2005" y="5646"/>
                    </a:cubicBezTo>
                    <a:cubicBezTo>
                      <a:pt x="2341" y="5716"/>
                      <a:pt x="2683" y="5768"/>
                      <a:pt x="3027" y="5804"/>
                    </a:cubicBezTo>
                    <a:cubicBezTo>
                      <a:pt x="3270" y="5832"/>
                      <a:pt x="3517" y="5843"/>
                      <a:pt x="3766" y="5843"/>
                    </a:cubicBezTo>
                    <a:cubicBezTo>
                      <a:pt x="3842" y="5843"/>
                      <a:pt x="3918" y="5842"/>
                      <a:pt x="3993" y="5840"/>
                    </a:cubicBezTo>
                    <a:cubicBezTo>
                      <a:pt x="4346" y="5832"/>
                      <a:pt x="4696" y="5804"/>
                      <a:pt x="5048" y="5726"/>
                    </a:cubicBezTo>
                    <a:lnTo>
                      <a:pt x="5074" y="5726"/>
                    </a:lnTo>
                    <a:cubicBezTo>
                      <a:pt x="5084" y="5716"/>
                      <a:pt x="5101" y="5707"/>
                      <a:pt x="5110" y="5690"/>
                    </a:cubicBezTo>
                    <a:cubicBezTo>
                      <a:pt x="5127" y="5673"/>
                      <a:pt x="5137" y="5646"/>
                      <a:pt x="5137" y="5621"/>
                    </a:cubicBezTo>
                    <a:cubicBezTo>
                      <a:pt x="5401" y="5884"/>
                      <a:pt x="5665" y="6157"/>
                      <a:pt x="5918" y="6429"/>
                    </a:cubicBezTo>
                    <a:cubicBezTo>
                      <a:pt x="6165" y="6684"/>
                      <a:pt x="6403" y="6948"/>
                      <a:pt x="6631" y="7212"/>
                    </a:cubicBezTo>
                    <a:cubicBezTo>
                      <a:pt x="6825" y="7423"/>
                      <a:pt x="7009" y="7651"/>
                      <a:pt x="7195" y="7870"/>
                    </a:cubicBezTo>
                    <a:cubicBezTo>
                      <a:pt x="7053" y="7915"/>
                      <a:pt x="6903" y="7959"/>
                      <a:pt x="6754" y="8003"/>
                    </a:cubicBezTo>
                    <a:cubicBezTo>
                      <a:pt x="6341" y="8096"/>
                      <a:pt x="5922" y="8127"/>
                      <a:pt x="5503" y="8127"/>
                    </a:cubicBezTo>
                    <a:cubicBezTo>
                      <a:pt x="5448" y="8127"/>
                      <a:pt x="5393" y="8127"/>
                      <a:pt x="5338" y="8126"/>
                    </a:cubicBezTo>
                    <a:lnTo>
                      <a:pt x="5348" y="8126"/>
                    </a:lnTo>
                    <a:cubicBezTo>
                      <a:pt x="4935" y="8117"/>
                      <a:pt x="4521" y="8056"/>
                      <a:pt x="4124" y="7967"/>
                    </a:cubicBezTo>
                    <a:cubicBezTo>
                      <a:pt x="4120" y="7966"/>
                      <a:pt x="4115" y="7965"/>
                      <a:pt x="4111" y="7965"/>
                    </a:cubicBezTo>
                    <a:cubicBezTo>
                      <a:pt x="4090" y="7965"/>
                      <a:pt x="4070" y="7981"/>
                      <a:pt x="4063" y="8003"/>
                    </a:cubicBezTo>
                    <a:cubicBezTo>
                      <a:pt x="4063" y="8028"/>
                      <a:pt x="4082" y="8056"/>
                      <a:pt x="4107" y="8064"/>
                    </a:cubicBezTo>
                    <a:cubicBezTo>
                      <a:pt x="4635" y="8187"/>
                      <a:pt x="5179" y="8248"/>
                      <a:pt x="5726" y="8259"/>
                    </a:cubicBezTo>
                    <a:cubicBezTo>
                      <a:pt x="6007" y="8259"/>
                      <a:pt x="6298" y="8240"/>
                      <a:pt x="6578" y="8206"/>
                    </a:cubicBezTo>
                    <a:cubicBezTo>
                      <a:pt x="6709" y="8187"/>
                      <a:pt x="6842" y="8161"/>
                      <a:pt x="6973" y="8134"/>
                    </a:cubicBezTo>
                    <a:cubicBezTo>
                      <a:pt x="7098" y="8117"/>
                      <a:pt x="7220" y="8081"/>
                      <a:pt x="7342" y="8047"/>
                    </a:cubicBezTo>
                    <a:cubicBezTo>
                      <a:pt x="7353" y="8047"/>
                      <a:pt x="7353" y="8056"/>
                      <a:pt x="7361" y="8064"/>
                    </a:cubicBezTo>
                    <a:cubicBezTo>
                      <a:pt x="7598" y="8353"/>
                      <a:pt x="7828" y="8662"/>
                      <a:pt x="8039" y="8970"/>
                    </a:cubicBezTo>
                    <a:cubicBezTo>
                      <a:pt x="8153" y="9136"/>
                      <a:pt x="8267" y="9303"/>
                      <a:pt x="8372" y="9480"/>
                    </a:cubicBezTo>
                    <a:cubicBezTo>
                      <a:pt x="8469" y="9647"/>
                      <a:pt x="8575" y="9822"/>
                      <a:pt x="8661" y="10000"/>
                    </a:cubicBezTo>
                    <a:cubicBezTo>
                      <a:pt x="8680" y="10042"/>
                      <a:pt x="8733" y="10069"/>
                      <a:pt x="8777" y="10078"/>
                    </a:cubicBezTo>
                    <a:cubicBezTo>
                      <a:pt x="8792" y="10084"/>
                      <a:pt x="8809" y="10086"/>
                      <a:pt x="8825" y="10086"/>
                    </a:cubicBezTo>
                    <a:cubicBezTo>
                      <a:pt x="8855" y="10086"/>
                      <a:pt x="8885" y="10077"/>
                      <a:pt x="8908" y="10061"/>
                    </a:cubicBezTo>
                    <a:cubicBezTo>
                      <a:pt x="8997" y="10008"/>
                      <a:pt x="9022" y="9894"/>
                      <a:pt x="8970" y="9805"/>
                    </a:cubicBezTo>
                    <a:cubicBezTo>
                      <a:pt x="8820" y="9558"/>
                      <a:pt x="8672" y="9303"/>
                      <a:pt x="8503" y="9067"/>
                    </a:cubicBezTo>
                    <a:cubicBezTo>
                      <a:pt x="8425" y="8944"/>
                      <a:pt x="8345" y="8828"/>
                      <a:pt x="8258" y="8714"/>
                    </a:cubicBezTo>
                    <a:cubicBezTo>
                      <a:pt x="8267" y="8714"/>
                      <a:pt x="8267" y="8706"/>
                      <a:pt x="8275" y="8706"/>
                    </a:cubicBezTo>
                    <a:cubicBezTo>
                      <a:pt x="8389" y="8592"/>
                      <a:pt x="8486" y="8451"/>
                      <a:pt x="8566" y="8311"/>
                    </a:cubicBezTo>
                    <a:cubicBezTo>
                      <a:pt x="8645" y="8170"/>
                      <a:pt x="8706" y="8020"/>
                      <a:pt x="8758" y="7870"/>
                    </a:cubicBezTo>
                    <a:cubicBezTo>
                      <a:pt x="8883" y="7537"/>
                      <a:pt x="8961" y="7193"/>
                      <a:pt x="9014" y="6842"/>
                    </a:cubicBezTo>
                    <a:cubicBezTo>
                      <a:pt x="9041" y="6676"/>
                      <a:pt x="9067" y="6498"/>
                      <a:pt x="9083" y="6323"/>
                    </a:cubicBezTo>
                    <a:cubicBezTo>
                      <a:pt x="9111" y="6148"/>
                      <a:pt x="9128" y="5971"/>
                      <a:pt x="9147" y="5787"/>
                    </a:cubicBezTo>
                    <a:cubicBezTo>
                      <a:pt x="9172" y="5462"/>
                      <a:pt x="9181" y="5135"/>
                      <a:pt x="9200" y="4810"/>
                    </a:cubicBezTo>
                    <a:cubicBezTo>
                      <a:pt x="9200" y="4785"/>
                      <a:pt x="9181" y="4766"/>
                      <a:pt x="9155" y="4757"/>
                    </a:cubicBezTo>
                    <a:cubicBezTo>
                      <a:pt x="9128" y="4757"/>
                      <a:pt x="9102" y="4776"/>
                      <a:pt x="9102" y="4802"/>
                    </a:cubicBezTo>
                    <a:cubicBezTo>
                      <a:pt x="9083" y="5127"/>
                      <a:pt x="9058" y="5452"/>
                      <a:pt x="9022" y="5779"/>
                    </a:cubicBezTo>
                    <a:cubicBezTo>
                      <a:pt x="8989" y="6127"/>
                      <a:pt x="8936" y="6478"/>
                      <a:pt x="8848" y="6819"/>
                    </a:cubicBezTo>
                    <a:lnTo>
                      <a:pt x="8848" y="6819"/>
                    </a:lnTo>
                    <a:cubicBezTo>
                      <a:pt x="8850" y="6816"/>
                      <a:pt x="8853" y="6814"/>
                      <a:pt x="8854" y="6811"/>
                    </a:cubicBezTo>
                    <a:lnTo>
                      <a:pt x="8854" y="6811"/>
                    </a:lnTo>
                    <a:cubicBezTo>
                      <a:pt x="8829" y="6915"/>
                      <a:pt x="8794" y="7028"/>
                      <a:pt x="8758" y="7140"/>
                    </a:cubicBezTo>
                    <a:cubicBezTo>
                      <a:pt x="8733" y="7246"/>
                      <a:pt x="8689" y="7351"/>
                      <a:pt x="8653" y="7457"/>
                    </a:cubicBezTo>
                    <a:cubicBezTo>
                      <a:pt x="8575" y="7668"/>
                      <a:pt x="8478" y="7862"/>
                      <a:pt x="8372" y="8056"/>
                    </a:cubicBezTo>
                    <a:cubicBezTo>
                      <a:pt x="8328" y="8142"/>
                      <a:pt x="8275" y="8223"/>
                      <a:pt x="8222" y="8301"/>
                    </a:cubicBezTo>
                    <a:cubicBezTo>
                      <a:pt x="8197" y="8345"/>
                      <a:pt x="8178" y="8381"/>
                      <a:pt x="8153" y="8417"/>
                    </a:cubicBezTo>
                    <a:cubicBezTo>
                      <a:pt x="8134" y="8442"/>
                      <a:pt x="8117" y="8470"/>
                      <a:pt x="8100" y="8503"/>
                    </a:cubicBezTo>
                    <a:cubicBezTo>
                      <a:pt x="8056" y="8451"/>
                      <a:pt x="8020" y="8398"/>
                      <a:pt x="7986" y="8345"/>
                    </a:cubicBezTo>
                    <a:cubicBezTo>
                      <a:pt x="7617" y="7879"/>
                      <a:pt x="7228" y="7431"/>
                      <a:pt x="6834" y="7001"/>
                    </a:cubicBezTo>
                    <a:cubicBezTo>
                      <a:pt x="6587" y="6737"/>
                      <a:pt x="6340" y="6473"/>
                      <a:pt x="6087" y="6226"/>
                    </a:cubicBezTo>
                    <a:cubicBezTo>
                      <a:pt x="6104" y="6190"/>
                      <a:pt x="6121" y="6165"/>
                      <a:pt x="6140" y="6138"/>
                    </a:cubicBezTo>
                    <a:cubicBezTo>
                      <a:pt x="6156" y="6104"/>
                      <a:pt x="6165" y="6060"/>
                      <a:pt x="6182" y="6024"/>
                    </a:cubicBezTo>
                    <a:cubicBezTo>
                      <a:pt x="6218" y="5946"/>
                      <a:pt x="6234" y="5865"/>
                      <a:pt x="6262" y="5787"/>
                    </a:cubicBezTo>
                    <a:cubicBezTo>
                      <a:pt x="6315" y="5602"/>
                      <a:pt x="6351" y="5418"/>
                      <a:pt x="6376" y="5232"/>
                    </a:cubicBezTo>
                    <a:cubicBezTo>
                      <a:pt x="6437" y="4838"/>
                      <a:pt x="6437" y="4432"/>
                      <a:pt x="6420" y="4038"/>
                    </a:cubicBezTo>
                    <a:cubicBezTo>
                      <a:pt x="6403" y="3633"/>
                      <a:pt x="6351" y="3227"/>
                      <a:pt x="6287" y="2824"/>
                    </a:cubicBezTo>
                    <a:cubicBezTo>
                      <a:pt x="6234" y="2472"/>
                      <a:pt x="6165" y="2120"/>
                      <a:pt x="6087" y="1769"/>
                    </a:cubicBezTo>
                    <a:cubicBezTo>
                      <a:pt x="6076" y="1742"/>
                      <a:pt x="6059" y="1725"/>
                      <a:pt x="6034" y="1725"/>
                    </a:cubicBezTo>
                    <a:lnTo>
                      <a:pt x="6023" y="1725"/>
                    </a:lnTo>
                    <a:cubicBezTo>
                      <a:pt x="6007" y="1733"/>
                      <a:pt x="5981" y="1759"/>
                      <a:pt x="5990" y="1786"/>
                    </a:cubicBezTo>
                    <a:cubicBezTo>
                      <a:pt x="6059" y="2086"/>
                      <a:pt x="6112" y="2392"/>
                      <a:pt x="6156" y="2708"/>
                    </a:cubicBezTo>
                    <a:cubicBezTo>
                      <a:pt x="6209" y="3061"/>
                      <a:pt x="6234" y="3413"/>
                      <a:pt x="6245" y="3763"/>
                    </a:cubicBezTo>
                    <a:lnTo>
                      <a:pt x="6245" y="4186"/>
                    </a:lnTo>
                    <a:cubicBezTo>
                      <a:pt x="6234" y="4327"/>
                      <a:pt x="6226" y="4477"/>
                      <a:pt x="6218" y="4618"/>
                    </a:cubicBezTo>
                    <a:cubicBezTo>
                      <a:pt x="6192" y="4890"/>
                      <a:pt x="6156" y="5154"/>
                      <a:pt x="6095" y="5418"/>
                    </a:cubicBezTo>
                    <a:lnTo>
                      <a:pt x="6095" y="5410"/>
                    </a:lnTo>
                    <a:cubicBezTo>
                      <a:pt x="6068" y="5532"/>
                      <a:pt x="6023" y="5654"/>
                      <a:pt x="5981" y="5779"/>
                    </a:cubicBezTo>
                    <a:cubicBezTo>
                      <a:pt x="5962" y="5840"/>
                      <a:pt x="5937" y="5901"/>
                      <a:pt x="5910" y="5962"/>
                    </a:cubicBezTo>
                    <a:cubicBezTo>
                      <a:pt x="5901" y="5979"/>
                      <a:pt x="5893" y="5998"/>
                      <a:pt x="5884" y="6024"/>
                    </a:cubicBezTo>
                    <a:cubicBezTo>
                      <a:pt x="5823" y="5954"/>
                      <a:pt x="5751" y="5884"/>
                      <a:pt x="5690" y="5821"/>
                    </a:cubicBezTo>
                    <a:cubicBezTo>
                      <a:pt x="5304" y="5443"/>
                      <a:pt x="4907" y="5074"/>
                      <a:pt x="4512" y="4713"/>
                    </a:cubicBezTo>
                    <a:cubicBezTo>
                      <a:pt x="4187" y="4407"/>
                      <a:pt x="3860" y="4099"/>
                      <a:pt x="3535" y="3791"/>
                    </a:cubicBezTo>
                    <a:cubicBezTo>
                      <a:pt x="3554" y="3774"/>
                      <a:pt x="3571" y="3755"/>
                      <a:pt x="3580" y="3730"/>
                    </a:cubicBezTo>
                    <a:cubicBezTo>
                      <a:pt x="3616" y="3413"/>
                      <a:pt x="3616" y="3088"/>
                      <a:pt x="3597" y="2772"/>
                    </a:cubicBezTo>
                    <a:cubicBezTo>
                      <a:pt x="3588" y="2603"/>
                      <a:pt x="3571" y="2436"/>
                      <a:pt x="3544" y="2278"/>
                    </a:cubicBezTo>
                    <a:cubicBezTo>
                      <a:pt x="3527" y="2103"/>
                      <a:pt x="3491" y="1936"/>
                      <a:pt x="3449" y="1769"/>
                    </a:cubicBezTo>
                    <a:cubicBezTo>
                      <a:pt x="3438" y="1742"/>
                      <a:pt x="3421" y="1725"/>
                      <a:pt x="3405" y="1725"/>
                    </a:cubicBezTo>
                    <a:lnTo>
                      <a:pt x="3396" y="1725"/>
                    </a:lnTo>
                    <a:cubicBezTo>
                      <a:pt x="3369" y="1733"/>
                      <a:pt x="3343" y="1759"/>
                      <a:pt x="3352" y="1778"/>
                    </a:cubicBezTo>
                    <a:cubicBezTo>
                      <a:pt x="3386" y="1936"/>
                      <a:pt x="3421" y="2094"/>
                      <a:pt x="3438" y="2261"/>
                    </a:cubicBezTo>
                    <a:cubicBezTo>
                      <a:pt x="3457" y="2419"/>
                      <a:pt x="3466" y="2577"/>
                      <a:pt x="3474" y="2736"/>
                    </a:cubicBezTo>
                    <a:cubicBezTo>
                      <a:pt x="3474" y="2902"/>
                      <a:pt x="3474" y="3061"/>
                      <a:pt x="3457" y="3227"/>
                    </a:cubicBezTo>
                    <a:cubicBezTo>
                      <a:pt x="3449" y="3377"/>
                      <a:pt x="3430" y="3527"/>
                      <a:pt x="3413" y="3669"/>
                    </a:cubicBezTo>
                    <a:cubicBezTo>
                      <a:pt x="2736" y="3016"/>
                      <a:pt x="2077" y="2350"/>
                      <a:pt x="1478" y="1611"/>
                    </a:cubicBezTo>
                    <a:lnTo>
                      <a:pt x="1478" y="1619"/>
                    </a:lnTo>
                    <a:cubicBezTo>
                      <a:pt x="1444" y="1575"/>
                      <a:pt x="1417" y="1531"/>
                      <a:pt x="1381" y="1486"/>
                    </a:cubicBezTo>
                    <a:cubicBezTo>
                      <a:pt x="1381" y="1284"/>
                      <a:pt x="1391" y="1083"/>
                      <a:pt x="1381" y="881"/>
                    </a:cubicBezTo>
                    <a:cubicBezTo>
                      <a:pt x="1372" y="651"/>
                      <a:pt x="1338" y="414"/>
                      <a:pt x="1275" y="186"/>
                    </a:cubicBezTo>
                    <a:cubicBezTo>
                      <a:pt x="1275" y="176"/>
                      <a:pt x="1267" y="167"/>
                      <a:pt x="1258" y="159"/>
                    </a:cubicBezTo>
                    <a:cubicBezTo>
                      <a:pt x="1250" y="151"/>
                      <a:pt x="1241" y="151"/>
                      <a:pt x="1233" y="151"/>
                    </a:cubicBezTo>
                    <a:lnTo>
                      <a:pt x="1222" y="151"/>
                    </a:lnTo>
                    <a:cubicBezTo>
                      <a:pt x="1206" y="151"/>
                      <a:pt x="1197" y="159"/>
                      <a:pt x="1189" y="167"/>
                    </a:cubicBezTo>
                    <a:cubicBezTo>
                      <a:pt x="1180" y="176"/>
                      <a:pt x="1180" y="195"/>
                      <a:pt x="1180" y="203"/>
                    </a:cubicBezTo>
                    <a:cubicBezTo>
                      <a:pt x="1197" y="265"/>
                      <a:pt x="1214" y="326"/>
                      <a:pt x="1222" y="387"/>
                    </a:cubicBezTo>
                    <a:cubicBezTo>
                      <a:pt x="1233" y="440"/>
                      <a:pt x="1241" y="503"/>
                      <a:pt x="1250" y="564"/>
                    </a:cubicBezTo>
                    <a:cubicBezTo>
                      <a:pt x="1267" y="687"/>
                      <a:pt x="1275" y="809"/>
                      <a:pt x="1275" y="933"/>
                    </a:cubicBezTo>
                    <a:cubicBezTo>
                      <a:pt x="1286" y="1073"/>
                      <a:pt x="1275" y="1206"/>
                      <a:pt x="1267" y="1347"/>
                    </a:cubicBezTo>
                    <a:cubicBezTo>
                      <a:pt x="942" y="925"/>
                      <a:pt x="642" y="484"/>
                      <a:pt x="370" y="28"/>
                    </a:cubicBezTo>
                    <a:cubicBezTo>
                      <a:pt x="361" y="9"/>
                      <a:pt x="336" y="1"/>
                      <a:pt x="317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1" name="Google Shape;1131;p33"/>
            <p:cNvGrpSpPr/>
            <p:nvPr/>
          </p:nvGrpSpPr>
          <p:grpSpPr>
            <a:xfrm rot="5598419">
              <a:off x="1402336" y="1827106"/>
              <a:ext cx="662130" cy="631783"/>
              <a:chOff x="797152" y="2125182"/>
              <a:chExt cx="1540139" cy="1469550"/>
            </a:xfrm>
          </p:grpSpPr>
          <p:sp>
            <p:nvSpPr>
              <p:cNvPr id="1132" name="Google Shape;1132;p33"/>
              <p:cNvSpPr/>
              <p:nvPr/>
            </p:nvSpPr>
            <p:spPr>
              <a:xfrm>
                <a:off x="1015500" y="2125182"/>
                <a:ext cx="1321791" cy="1288534"/>
              </a:xfrm>
              <a:custGeom>
                <a:avLst/>
                <a:gdLst/>
                <a:ahLst/>
                <a:cxnLst/>
                <a:rect l="l" t="t" r="r" b="b"/>
                <a:pathLst>
                  <a:path w="8778" h="8557" extrusionOk="0">
                    <a:moveTo>
                      <a:pt x="6564" y="1"/>
                    </a:moveTo>
                    <a:cubicBezTo>
                      <a:pt x="5193" y="1"/>
                      <a:pt x="2433" y="291"/>
                      <a:pt x="519" y="2716"/>
                    </a:cubicBezTo>
                    <a:cubicBezTo>
                      <a:pt x="308" y="2980"/>
                      <a:pt x="177" y="3286"/>
                      <a:pt x="125" y="3613"/>
                    </a:cubicBezTo>
                    <a:cubicBezTo>
                      <a:pt x="0" y="4465"/>
                      <a:pt x="133" y="6118"/>
                      <a:pt x="2427" y="7675"/>
                    </a:cubicBezTo>
                    <a:cubicBezTo>
                      <a:pt x="2427" y="7675"/>
                      <a:pt x="3535" y="8557"/>
                      <a:pt x="4894" y="8557"/>
                    </a:cubicBezTo>
                    <a:cubicBezTo>
                      <a:pt x="5543" y="8557"/>
                      <a:pt x="6249" y="8356"/>
                      <a:pt x="6920" y="7762"/>
                    </a:cubicBezTo>
                    <a:cubicBezTo>
                      <a:pt x="8777" y="6118"/>
                      <a:pt x="8205" y="1872"/>
                      <a:pt x="7650" y="428"/>
                    </a:cubicBezTo>
                    <a:cubicBezTo>
                      <a:pt x="7564" y="192"/>
                      <a:pt x="7342" y="34"/>
                      <a:pt x="7089" y="15"/>
                    </a:cubicBezTo>
                    <a:cubicBezTo>
                      <a:pt x="6952" y="8"/>
                      <a:pt x="6774" y="1"/>
                      <a:pt x="65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3"/>
              <p:cNvSpPr/>
              <p:nvPr/>
            </p:nvSpPr>
            <p:spPr>
              <a:xfrm>
                <a:off x="1929099" y="3012735"/>
                <a:ext cx="83722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90" extrusionOk="0">
                    <a:moveTo>
                      <a:pt x="279" y="1"/>
                    </a:moveTo>
                    <a:cubicBezTo>
                      <a:pt x="184" y="1"/>
                      <a:pt x="92" y="54"/>
                      <a:pt x="53" y="146"/>
                    </a:cubicBezTo>
                    <a:cubicBezTo>
                      <a:pt x="0" y="268"/>
                      <a:pt x="62" y="418"/>
                      <a:pt x="186" y="471"/>
                    </a:cubicBezTo>
                    <a:cubicBezTo>
                      <a:pt x="216" y="484"/>
                      <a:pt x="247" y="490"/>
                      <a:pt x="278" y="490"/>
                    </a:cubicBezTo>
                    <a:cubicBezTo>
                      <a:pt x="372" y="490"/>
                      <a:pt x="463" y="432"/>
                      <a:pt x="503" y="338"/>
                    </a:cubicBezTo>
                    <a:cubicBezTo>
                      <a:pt x="555" y="215"/>
                      <a:pt x="503" y="74"/>
                      <a:pt x="378" y="21"/>
                    </a:cubicBezTo>
                    <a:cubicBezTo>
                      <a:pt x="346" y="7"/>
                      <a:pt x="312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3"/>
              <p:cNvSpPr/>
              <p:nvPr/>
            </p:nvSpPr>
            <p:spPr>
              <a:xfrm>
                <a:off x="1753065" y="2643047"/>
                <a:ext cx="79506" cy="73033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85" extrusionOk="0">
                    <a:moveTo>
                      <a:pt x="266" y="1"/>
                    </a:moveTo>
                    <a:cubicBezTo>
                      <a:pt x="150" y="1"/>
                      <a:pt x="50" y="91"/>
                      <a:pt x="28" y="208"/>
                    </a:cubicBezTo>
                    <a:cubicBezTo>
                      <a:pt x="0" y="341"/>
                      <a:pt x="89" y="463"/>
                      <a:pt x="228" y="480"/>
                    </a:cubicBezTo>
                    <a:cubicBezTo>
                      <a:pt x="244" y="483"/>
                      <a:pt x="261" y="485"/>
                      <a:pt x="277" y="485"/>
                    </a:cubicBezTo>
                    <a:cubicBezTo>
                      <a:pt x="390" y="485"/>
                      <a:pt x="486" y="403"/>
                      <a:pt x="502" y="288"/>
                    </a:cubicBezTo>
                    <a:cubicBezTo>
                      <a:pt x="528" y="155"/>
                      <a:pt x="439" y="32"/>
                      <a:pt x="308" y="5"/>
                    </a:cubicBezTo>
                    <a:cubicBezTo>
                      <a:pt x="294" y="2"/>
                      <a:pt x="280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3"/>
              <p:cNvSpPr/>
              <p:nvPr/>
            </p:nvSpPr>
            <p:spPr>
              <a:xfrm>
                <a:off x="1644343" y="2889857"/>
                <a:ext cx="83722" cy="733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87" extrusionOk="0">
                    <a:moveTo>
                      <a:pt x="280" y="0"/>
                    </a:moveTo>
                    <a:cubicBezTo>
                      <a:pt x="184" y="0"/>
                      <a:pt x="92" y="53"/>
                      <a:pt x="53" y="143"/>
                    </a:cubicBezTo>
                    <a:cubicBezTo>
                      <a:pt x="0" y="265"/>
                      <a:pt x="64" y="415"/>
                      <a:pt x="186" y="468"/>
                    </a:cubicBezTo>
                    <a:cubicBezTo>
                      <a:pt x="216" y="481"/>
                      <a:pt x="247" y="487"/>
                      <a:pt x="278" y="487"/>
                    </a:cubicBezTo>
                    <a:cubicBezTo>
                      <a:pt x="373" y="487"/>
                      <a:pt x="463" y="429"/>
                      <a:pt x="503" y="337"/>
                    </a:cubicBezTo>
                    <a:cubicBezTo>
                      <a:pt x="555" y="213"/>
                      <a:pt x="503" y="73"/>
                      <a:pt x="380" y="21"/>
                    </a:cubicBezTo>
                    <a:cubicBezTo>
                      <a:pt x="348" y="7"/>
                      <a:pt x="313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3"/>
              <p:cNvSpPr/>
              <p:nvPr/>
            </p:nvSpPr>
            <p:spPr>
              <a:xfrm>
                <a:off x="1463189" y="2622266"/>
                <a:ext cx="82217" cy="73635"/>
              </a:xfrm>
              <a:custGeom>
                <a:avLst/>
                <a:gdLst/>
                <a:ahLst/>
                <a:cxnLst/>
                <a:rect l="l" t="t" r="r" b="b"/>
                <a:pathLst>
                  <a:path w="546" h="489" extrusionOk="0">
                    <a:moveTo>
                      <a:pt x="271" y="0"/>
                    </a:moveTo>
                    <a:cubicBezTo>
                      <a:pt x="178" y="0"/>
                      <a:pt x="92" y="53"/>
                      <a:pt x="53" y="143"/>
                    </a:cubicBezTo>
                    <a:cubicBezTo>
                      <a:pt x="1" y="268"/>
                      <a:pt x="53" y="417"/>
                      <a:pt x="176" y="470"/>
                    </a:cubicBezTo>
                    <a:cubicBezTo>
                      <a:pt x="205" y="483"/>
                      <a:pt x="236" y="489"/>
                      <a:pt x="266" y="489"/>
                    </a:cubicBezTo>
                    <a:cubicBezTo>
                      <a:pt x="361" y="489"/>
                      <a:pt x="452" y="430"/>
                      <a:pt x="492" y="337"/>
                    </a:cubicBezTo>
                    <a:cubicBezTo>
                      <a:pt x="545" y="215"/>
                      <a:pt x="492" y="73"/>
                      <a:pt x="370" y="21"/>
                    </a:cubicBezTo>
                    <a:cubicBezTo>
                      <a:pt x="337" y="7"/>
                      <a:pt x="304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3"/>
              <p:cNvSpPr/>
              <p:nvPr/>
            </p:nvSpPr>
            <p:spPr>
              <a:xfrm>
                <a:off x="1324049" y="2472734"/>
                <a:ext cx="83722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90" extrusionOk="0">
                    <a:moveTo>
                      <a:pt x="278" y="1"/>
                    </a:moveTo>
                    <a:cubicBezTo>
                      <a:pt x="183" y="1"/>
                      <a:pt x="93" y="59"/>
                      <a:pt x="53" y="153"/>
                    </a:cubicBezTo>
                    <a:cubicBezTo>
                      <a:pt x="0" y="275"/>
                      <a:pt x="53" y="416"/>
                      <a:pt x="175" y="469"/>
                    </a:cubicBezTo>
                    <a:cubicBezTo>
                      <a:pt x="208" y="483"/>
                      <a:pt x="242" y="489"/>
                      <a:pt x="276" y="489"/>
                    </a:cubicBezTo>
                    <a:cubicBezTo>
                      <a:pt x="371" y="489"/>
                      <a:pt x="463" y="437"/>
                      <a:pt x="502" y="345"/>
                    </a:cubicBezTo>
                    <a:cubicBezTo>
                      <a:pt x="555" y="222"/>
                      <a:pt x="492" y="81"/>
                      <a:pt x="370" y="20"/>
                    </a:cubicBezTo>
                    <a:cubicBezTo>
                      <a:pt x="340" y="7"/>
                      <a:pt x="308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3"/>
              <p:cNvSpPr/>
              <p:nvPr/>
            </p:nvSpPr>
            <p:spPr>
              <a:xfrm>
                <a:off x="2045652" y="2559923"/>
                <a:ext cx="83421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90" extrusionOk="0">
                    <a:moveTo>
                      <a:pt x="272" y="1"/>
                    </a:moveTo>
                    <a:cubicBezTo>
                      <a:pt x="180" y="1"/>
                      <a:pt x="93" y="53"/>
                      <a:pt x="54" y="145"/>
                    </a:cubicBezTo>
                    <a:cubicBezTo>
                      <a:pt x="1" y="268"/>
                      <a:pt x="54" y="418"/>
                      <a:pt x="176" y="470"/>
                    </a:cubicBezTo>
                    <a:cubicBezTo>
                      <a:pt x="206" y="483"/>
                      <a:pt x="238" y="489"/>
                      <a:pt x="270" y="489"/>
                    </a:cubicBezTo>
                    <a:cubicBezTo>
                      <a:pt x="367" y="489"/>
                      <a:pt x="461" y="432"/>
                      <a:pt x="501" y="338"/>
                    </a:cubicBezTo>
                    <a:cubicBezTo>
                      <a:pt x="554" y="215"/>
                      <a:pt x="493" y="74"/>
                      <a:pt x="370" y="21"/>
                    </a:cubicBezTo>
                    <a:cubicBezTo>
                      <a:pt x="338" y="7"/>
                      <a:pt x="305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3"/>
              <p:cNvSpPr/>
              <p:nvPr/>
            </p:nvSpPr>
            <p:spPr>
              <a:xfrm>
                <a:off x="1606245" y="2414307"/>
                <a:ext cx="63695" cy="55414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68" extrusionOk="0">
                    <a:moveTo>
                      <a:pt x="216" y="1"/>
                    </a:moveTo>
                    <a:cubicBezTo>
                      <a:pt x="146" y="1"/>
                      <a:pt x="76" y="42"/>
                      <a:pt x="42" y="110"/>
                    </a:cubicBezTo>
                    <a:cubicBezTo>
                      <a:pt x="0" y="205"/>
                      <a:pt x="42" y="311"/>
                      <a:pt x="139" y="355"/>
                    </a:cubicBezTo>
                    <a:cubicBezTo>
                      <a:pt x="160" y="363"/>
                      <a:pt x="183" y="367"/>
                      <a:pt x="205" y="367"/>
                    </a:cubicBezTo>
                    <a:cubicBezTo>
                      <a:pt x="278" y="367"/>
                      <a:pt x="351" y="325"/>
                      <a:pt x="378" y="258"/>
                    </a:cubicBezTo>
                    <a:cubicBezTo>
                      <a:pt x="422" y="163"/>
                      <a:pt x="378" y="57"/>
                      <a:pt x="281" y="13"/>
                    </a:cubicBezTo>
                    <a:cubicBezTo>
                      <a:pt x="260" y="5"/>
                      <a:pt x="238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3"/>
              <p:cNvSpPr/>
              <p:nvPr/>
            </p:nvSpPr>
            <p:spPr>
              <a:xfrm>
                <a:off x="1726713" y="3165579"/>
                <a:ext cx="63695" cy="55716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70" extrusionOk="0">
                    <a:moveTo>
                      <a:pt x="212" y="1"/>
                    </a:moveTo>
                    <a:cubicBezTo>
                      <a:pt x="141" y="1"/>
                      <a:pt x="76" y="43"/>
                      <a:pt x="44" y="114"/>
                    </a:cubicBezTo>
                    <a:cubicBezTo>
                      <a:pt x="0" y="203"/>
                      <a:pt x="44" y="317"/>
                      <a:pt x="139" y="353"/>
                    </a:cubicBezTo>
                    <a:cubicBezTo>
                      <a:pt x="165" y="364"/>
                      <a:pt x="191" y="370"/>
                      <a:pt x="217" y="370"/>
                    </a:cubicBezTo>
                    <a:cubicBezTo>
                      <a:pt x="287" y="370"/>
                      <a:pt x="351" y="327"/>
                      <a:pt x="378" y="256"/>
                    </a:cubicBezTo>
                    <a:cubicBezTo>
                      <a:pt x="422" y="167"/>
                      <a:pt x="378" y="61"/>
                      <a:pt x="289" y="17"/>
                    </a:cubicBezTo>
                    <a:cubicBezTo>
                      <a:pt x="264" y="6"/>
                      <a:pt x="238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3"/>
              <p:cNvSpPr/>
              <p:nvPr/>
            </p:nvSpPr>
            <p:spPr>
              <a:xfrm>
                <a:off x="1955752" y="2800108"/>
                <a:ext cx="62190" cy="56318"/>
              </a:xfrm>
              <a:custGeom>
                <a:avLst/>
                <a:gdLst/>
                <a:ahLst/>
                <a:cxnLst/>
                <a:rect l="l" t="t" r="r" b="b"/>
                <a:pathLst>
                  <a:path w="413" h="374" extrusionOk="0">
                    <a:moveTo>
                      <a:pt x="204" y="1"/>
                    </a:moveTo>
                    <a:cubicBezTo>
                      <a:pt x="133" y="1"/>
                      <a:pt x="67" y="43"/>
                      <a:pt x="34" y="114"/>
                    </a:cubicBezTo>
                    <a:cubicBezTo>
                      <a:pt x="1" y="211"/>
                      <a:pt x="43" y="317"/>
                      <a:pt x="131" y="361"/>
                    </a:cubicBezTo>
                    <a:cubicBezTo>
                      <a:pt x="154" y="370"/>
                      <a:pt x="178" y="374"/>
                      <a:pt x="201" y="374"/>
                    </a:cubicBezTo>
                    <a:cubicBezTo>
                      <a:pt x="275" y="374"/>
                      <a:pt x="345" y="332"/>
                      <a:pt x="378" y="264"/>
                    </a:cubicBezTo>
                    <a:cubicBezTo>
                      <a:pt x="412" y="167"/>
                      <a:pt x="378" y="61"/>
                      <a:pt x="281" y="17"/>
                    </a:cubicBezTo>
                    <a:cubicBezTo>
                      <a:pt x="256" y="6"/>
                      <a:pt x="230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3"/>
              <p:cNvSpPr/>
              <p:nvPr/>
            </p:nvSpPr>
            <p:spPr>
              <a:xfrm>
                <a:off x="1280530" y="2696806"/>
                <a:ext cx="63695" cy="55866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71" extrusionOk="0">
                    <a:moveTo>
                      <a:pt x="211" y="1"/>
                    </a:moveTo>
                    <a:cubicBezTo>
                      <a:pt x="140" y="1"/>
                      <a:pt x="75" y="41"/>
                      <a:pt x="42" y="106"/>
                    </a:cubicBezTo>
                    <a:cubicBezTo>
                      <a:pt x="0" y="203"/>
                      <a:pt x="42" y="309"/>
                      <a:pt x="139" y="353"/>
                    </a:cubicBezTo>
                    <a:cubicBezTo>
                      <a:pt x="163" y="365"/>
                      <a:pt x="188" y="370"/>
                      <a:pt x="213" y="370"/>
                    </a:cubicBezTo>
                    <a:cubicBezTo>
                      <a:pt x="283" y="370"/>
                      <a:pt x="351" y="327"/>
                      <a:pt x="378" y="256"/>
                    </a:cubicBezTo>
                    <a:cubicBezTo>
                      <a:pt x="422" y="167"/>
                      <a:pt x="378" y="53"/>
                      <a:pt x="289" y="17"/>
                    </a:cubicBezTo>
                    <a:cubicBezTo>
                      <a:pt x="263" y="6"/>
                      <a:pt x="237" y="1"/>
                      <a:pt x="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3"/>
              <p:cNvSpPr/>
              <p:nvPr/>
            </p:nvSpPr>
            <p:spPr>
              <a:xfrm>
                <a:off x="1858776" y="2336002"/>
                <a:ext cx="62491" cy="55565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69" extrusionOk="0">
                    <a:moveTo>
                      <a:pt x="209" y="0"/>
                    </a:moveTo>
                    <a:cubicBezTo>
                      <a:pt x="137" y="0"/>
                      <a:pt x="70" y="39"/>
                      <a:pt x="37" y="111"/>
                    </a:cubicBezTo>
                    <a:cubicBezTo>
                      <a:pt x="1" y="208"/>
                      <a:pt x="45" y="314"/>
                      <a:pt x="134" y="356"/>
                    </a:cubicBezTo>
                    <a:cubicBezTo>
                      <a:pt x="157" y="364"/>
                      <a:pt x="180" y="368"/>
                      <a:pt x="203" y="368"/>
                    </a:cubicBezTo>
                    <a:cubicBezTo>
                      <a:pt x="278" y="368"/>
                      <a:pt x="347" y="327"/>
                      <a:pt x="381" y="261"/>
                    </a:cubicBezTo>
                    <a:cubicBezTo>
                      <a:pt x="415" y="164"/>
                      <a:pt x="370" y="58"/>
                      <a:pt x="284" y="14"/>
                    </a:cubicBezTo>
                    <a:cubicBezTo>
                      <a:pt x="259" y="5"/>
                      <a:pt x="234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3"/>
              <p:cNvSpPr/>
              <p:nvPr/>
            </p:nvSpPr>
            <p:spPr>
              <a:xfrm>
                <a:off x="797152" y="2825255"/>
                <a:ext cx="916279" cy="769477"/>
              </a:xfrm>
              <a:custGeom>
                <a:avLst/>
                <a:gdLst/>
                <a:ahLst/>
                <a:cxnLst/>
                <a:rect l="l" t="t" r="r" b="b"/>
                <a:pathLst>
                  <a:path w="6085" h="5110" extrusionOk="0">
                    <a:moveTo>
                      <a:pt x="3227" y="0"/>
                    </a:moveTo>
                    <a:lnTo>
                      <a:pt x="3305" y="1838"/>
                    </a:lnTo>
                    <a:cubicBezTo>
                      <a:pt x="2928" y="1718"/>
                      <a:pt x="2612" y="1667"/>
                      <a:pt x="2346" y="1667"/>
                    </a:cubicBezTo>
                    <a:cubicBezTo>
                      <a:pt x="1048" y="1667"/>
                      <a:pt x="975" y="2868"/>
                      <a:pt x="975" y="2868"/>
                    </a:cubicBezTo>
                    <a:lnTo>
                      <a:pt x="3024" y="2788"/>
                    </a:lnTo>
                    <a:lnTo>
                      <a:pt x="3024" y="2788"/>
                    </a:lnTo>
                    <a:cubicBezTo>
                      <a:pt x="3024" y="2788"/>
                      <a:pt x="3016" y="2796"/>
                      <a:pt x="3008" y="2796"/>
                    </a:cubicBezTo>
                    <a:cubicBezTo>
                      <a:pt x="2735" y="2999"/>
                      <a:pt x="2436" y="3185"/>
                      <a:pt x="2136" y="3315"/>
                    </a:cubicBezTo>
                    <a:cubicBezTo>
                      <a:pt x="1828" y="3448"/>
                      <a:pt x="1522" y="3535"/>
                      <a:pt x="1231" y="3535"/>
                    </a:cubicBezTo>
                    <a:cubicBezTo>
                      <a:pt x="950" y="3535"/>
                      <a:pt x="711" y="3429"/>
                      <a:pt x="509" y="3263"/>
                    </a:cubicBezTo>
                    <a:lnTo>
                      <a:pt x="0" y="4001"/>
                    </a:lnTo>
                    <a:cubicBezTo>
                      <a:pt x="192" y="4115"/>
                      <a:pt x="403" y="4204"/>
                      <a:pt x="633" y="4248"/>
                    </a:cubicBezTo>
                    <a:cubicBezTo>
                      <a:pt x="743" y="4275"/>
                      <a:pt x="855" y="4286"/>
                      <a:pt x="966" y="4286"/>
                    </a:cubicBezTo>
                    <a:cubicBezTo>
                      <a:pt x="1077" y="4286"/>
                      <a:pt x="1186" y="4275"/>
                      <a:pt x="1292" y="4257"/>
                    </a:cubicBezTo>
                    <a:cubicBezTo>
                      <a:pt x="1722" y="4195"/>
                      <a:pt x="2083" y="4010"/>
                      <a:pt x="2400" y="3807"/>
                    </a:cubicBezTo>
                    <a:cubicBezTo>
                      <a:pt x="2725" y="3596"/>
                      <a:pt x="3008" y="3351"/>
                      <a:pt x="3263" y="3087"/>
                    </a:cubicBezTo>
                    <a:cubicBezTo>
                      <a:pt x="3288" y="3068"/>
                      <a:pt x="3305" y="3043"/>
                      <a:pt x="3324" y="3026"/>
                    </a:cubicBezTo>
                    <a:lnTo>
                      <a:pt x="3411" y="5109"/>
                    </a:lnTo>
                    <a:cubicBezTo>
                      <a:pt x="3411" y="5109"/>
                      <a:pt x="5143" y="4854"/>
                      <a:pt x="4246" y="2699"/>
                    </a:cubicBezTo>
                    <a:lnTo>
                      <a:pt x="6084" y="2630"/>
                    </a:lnTo>
                    <a:cubicBezTo>
                      <a:pt x="6084" y="2630"/>
                      <a:pt x="4898" y="1961"/>
                      <a:pt x="4088" y="1927"/>
                    </a:cubicBezTo>
                    <a:cubicBezTo>
                      <a:pt x="3983" y="1127"/>
                      <a:pt x="3227" y="0"/>
                      <a:pt x="32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5" name="Google Shape;1145;p33"/>
            <p:cNvGrpSpPr/>
            <p:nvPr/>
          </p:nvGrpSpPr>
          <p:grpSpPr>
            <a:xfrm>
              <a:off x="2042470" y="1512040"/>
              <a:ext cx="509636" cy="460799"/>
              <a:chOff x="1922158" y="3088443"/>
              <a:chExt cx="751122" cy="679143"/>
            </a:xfrm>
          </p:grpSpPr>
          <p:sp>
            <p:nvSpPr>
              <p:cNvPr id="1146" name="Google Shape;1146;p33"/>
              <p:cNvSpPr/>
              <p:nvPr/>
            </p:nvSpPr>
            <p:spPr>
              <a:xfrm>
                <a:off x="1922158" y="3088443"/>
                <a:ext cx="751122" cy="679143"/>
              </a:xfrm>
              <a:custGeom>
                <a:avLst/>
                <a:gdLst/>
                <a:ahLst/>
                <a:cxnLst/>
                <a:rect l="l" t="t" r="r" b="b"/>
                <a:pathLst>
                  <a:path w="10477" h="9473" extrusionOk="0">
                    <a:moveTo>
                      <a:pt x="3703" y="1"/>
                    </a:moveTo>
                    <a:cubicBezTo>
                      <a:pt x="1841" y="1"/>
                      <a:pt x="1" y="1278"/>
                      <a:pt x="13" y="3028"/>
                    </a:cubicBezTo>
                    <a:cubicBezTo>
                      <a:pt x="27" y="4857"/>
                      <a:pt x="1413" y="5056"/>
                      <a:pt x="2016" y="5056"/>
                    </a:cubicBezTo>
                    <a:cubicBezTo>
                      <a:pt x="2183" y="5056"/>
                      <a:pt x="2290" y="5041"/>
                      <a:pt x="2290" y="5041"/>
                    </a:cubicBezTo>
                    <a:lnTo>
                      <a:pt x="2290" y="5041"/>
                    </a:lnTo>
                    <a:lnTo>
                      <a:pt x="330" y="7257"/>
                    </a:lnTo>
                    <a:lnTo>
                      <a:pt x="1463" y="8259"/>
                    </a:lnTo>
                    <a:lnTo>
                      <a:pt x="1702" y="8470"/>
                    </a:lnTo>
                    <a:lnTo>
                      <a:pt x="2835" y="9473"/>
                    </a:lnTo>
                    <a:lnTo>
                      <a:pt x="4798" y="7257"/>
                    </a:lnTo>
                    <a:lnTo>
                      <a:pt x="4798" y="7257"/>
                    </a:lnTo>
                    <a:cubicBezTo>
                      <a:pt x="4798" y="7257"/>
                      <a:pt x="4758" y="9293"/>
                      <a:pt x="6705" y="9293"/>
                    </a:cubicBezTo>
                    <a:cubicBezTo>
                      <a:pt x="6821" y="9293"/>
                      <a:pt x="6944" y="9285"/>
                      <a:pt x="7075" y="9270"/>
                    </a:cubicBezTo>
                    <a:cubicBezTo>
                      <a:pt x="9396" y="9006"/>
                      <a:pt x="10477" y="5552"/>
                      <a:pt x="8938" y="3494"/>
                    </a:cubicBezTo>
                    <a:lnTo>
                      <a:pt x="7541" y="2253"/>
                    </a:lnTo>
                    <a:lnTo>
                      <a:pt x="6916" y="1709"/>
                    </a:lnTo>
                    <a:lnTo>
                      <a:pt x="5526" y="468"/>
                    </a:lnTo>
                    <a:cubicBezTo>
                      <a:pt x="4962" y="146"/>
                      <a:pt x="4331" y="1"/>
                      <a:pt x="3703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3"/>
              <p:cNvSpPr/>
              <p:nvPr/>
            </p:nvSpPr>
            <p:spPr>
              <a:xfrm>
                <a:off x="2080812" y="3348254"/>
                <a:ext cx="90763" cy="101588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417" extrusionOk="0">
                    <a:moveTo>
                      <a:pt x="449" y="1"/>
                    </a:moveTo>
                    <a:cubicBezTo>
                      <a:pt x="110" y="1"/>
                      <a:pt x="0" y="428"/>
                      <a:pt x="77" y="1417"/>
                    </a:cubicBezTo>
                    <a:cubicBezTo>
                      <a:pt x="77" y="1417"/>
                      <a:pt x="1266" y="229"/>
                      <a:pt x="613" y="28"/>
                    </a:cubicBezTo>
                    <a:cubicBezTo>
                      <a:pt x="553" y="10"/>
                      <a:pt x="499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3"/>
              <p:cNvSpPr/>
              <p:nvPr/>
            </p:nvSpPr>
            <p:spPr>
              <a:xfrm>
                <a:off x="2266063" y="3546267"/>
                <a:ext cx="108399" cy="62444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871" extrusionOk="0">
                    <a:moveTo>
                      <a:pt x="1080" y="1"/>
                    </a:moveTo>
                    <a:cubicBezTo>
                      <a:pt x="674" y="1"/>
                      <a:pt x="1" y="871"/>
                      <a:pt x="1" y="871"/>
                    </a:cubicBezTo>
                    <a:cubicBezTo>
                      <a:pt x="1134" y="826"/>
                      <a:pt x="1512" y="615"/>
                      <a:pt x="1309" y="168"/>
                    </a:cubicBezTo>
                    <a:cubicBezTo>
                      <a:pt x="1256" y="49"/>
                      <a:pt x="1175" y="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9" name="Google Shape;1149;p33"/>
            <p:cNvGrpSpPr/>
            <p:nvPr/>
          </p:nvGrpSpPr>
          <p:grpSpPr>
            <a:xfrm rot="-4482944">
              <a:off x="1627074" y="1409864"/>
              <a:ext cx="317803" cy="266114"/>
              <a:chOff x="3534217" y="2863203"/>
              <a:chExt cx="317813" cy="266123"/>
            </a:xfrm>
          </p:grpSpPr>
          <p:sp>
            <p:nvSpPr>
              <p:cNvPr id="1150" name="Google Shape;1150;p33"/>
              <p:cNvSpPr/>
              <p:nvPr/>
            </p:nvSpPr>
            <p:spPr>
              <a:xfrm>
                <a:off x="3534217" y="2863203"/>
                <a:ext cx="317813" cy="266123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3712" extrusionOk="0">
                    <a:moveTo>
                      <a:pt x="2129" y="0"/>
                    </a:moveTo>
                    <a:cubicBezTo>
                      <a:pt x="1548" y="0"/>
                      <a:pt x="1002" y="297"/>
                      <a:pt x="670" y="836"/>
                    </a:cubicBezTo>
                    <a:cubicBezTo>
                      <a:pt x="1" y="1530"/>
                      <a:pt x="353" y="2946"/>
                      <a:pt x="1136" y="3421"/>
                    </a:cubicBezTo>
                    <a:cubicBezTo>
                      <a:pt x="1453" y="3610"/>
                      <a:pt x="1854" y="3712"/>
                      <a:pt x="2257" y="3712"/>
                    </a:cubicBezTo>
                    <a:cubicBezTo>
                      <a:pt x="2824" y="3712"/>
                      <a:pt x="3394" y="3510"/>
                      <a:pt x="3738" y="3068"/>
                    </a:cubicBezTo>
                    <a:cubicBezTo>
                      <a:pt x="4432" y="2171"/>
                      <a:pt x="4074" y="914"/>
                      <a:pt x="3149" y="316"/>
                    </a:cubicBezTo>
                    <a:cubicBezTo>
                      <a:pt x="2821" y="102"/>
                      <a:pt x="2469" y="0"/>
                      <a:pt x="2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3"/>
              <p:cNvSpPr/>
              <p:nvPr/>
            </p:nvSpPr>
            <p:spPr>
              <a:xfrm>
                <a:off x="3718321" y="2926507"/>
                <a:ext cx="48392" cy="4531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632" extrusionOk="0">
                    <a:moveTo>
                      <a:pt x="186" y="1"/>
                    </a:moveTo>
                    <a:cubicBezTo>
                      <a:pt x="100" y="1"/>
                      <a:pt x="21" y="52"/>
                      <a:pt x="1" y="153"/>
                    </a:cubicBezTo>
                    <a:lnTo>
                      <a:pt x="1" y="180"/>
                    </a:lnTo>
                    <a:cubicBezTo>
                      <a:pt x="1" y="197"/>
                      <a:pt x="1" y="225"/>
                      <a:pt x="9" y="250"/>
                    </a:cubicBezTo>
                    <a:lnTo>
                      <a:pt x="9" y="259"/>
                    </a:lnTo>
                    <a:cubicBezTo>
                      <a:pt x="18" y="269"/>
                      <a:pt x="18" y="278"/>
                      <a:pt x="18" y="286"/>
                    </a:cubicBezTo>
                    <a:lnTo>
                      <a:pt x="37" y="303"/>
                    </a:lnTo>
                    <a:cubicBezTo>
                      <a:pt x="37" y="311"/>
                      <a:pt x="45" y="311"/>
                      <a:pt x="45" y="322"/>
                    </a:cubicBezTo>
                    <a:cubicBezTo>
                      <a:pt x="98" y="417"/>
                      <a:pt x="176" y="497"/>
                      <a:pt x="265" y="575"/>
                    </a:cubicBezTo>
                    <a:cubicBezTo>
                      <a:pt x="306" y="615"/>
                      <a:pt x="350" y="631"/>
                      <a:pt x="393" y="631"/>
                    </a:cubicBezTo>
                    <a:cubicBezTo>
                      <a:pt x="548" y="631"/>
                      <a:pt x="675" y="405"/>
                      <a:pt x="529" y="259"/>
                    </a:cubicBezTo>
                    <a:cubicBezTo>
                      <a:pt x="484" y="216"/>
                      <a:pt x="440" y="164"/>
                      <a:pt x="406" y="119"/>
                    </a:cubicBezTo>
                    <a:cubicBezTo>
                      <a:pt x="387" y="92"/>
                      <a:pt x="370" y="75"/>
                      <a:pt x="345" y="58"/>
                    </a:cubicBezTo>
                    <a:cubicBezTo>
                      <a:pt x="345" y="47"/>
                      <a:pt x="334" y="47"/>
                      <a:pt x="334" y="47"/>
                    </a:cubicBezTo>
                    <a:lnTo>
                      <a:pt x="326" y="39"/>
                    </a:lnTo>
                    <a:cubicBezTo>
                      <a:pt x="317" y="31"/>
                      <a:pt x="301" y="31"/>
                      <a:pt x="292" y="22"/>
                    </a:cubicBezTo>
                    <a:lnTo>
                      <a:pt x="282" y="22"/>
                    </a:lnTo>
                    <a:cubicBezTo>
                      <a:pt x="251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2" name="Google Shape;1152;p33"/>
            <p:cNvGrpSpPr/>
            <p:nvPr/>
          </p:nvGrpSpPr>
          <p:grpSpPr>
            <a:xfrm rot="1213492">
              <a:off x="997818" y="1772321"/>
              <a:ext cx="272390" cy="195904"/>
              <a:chOff x="2100733" y="2175706"/>
              <a:chExt cx="643655" cy="462918"/>
            </a:xfrm>
          </p:grpSpPr>
          <p:sp>
            <p:nvSpPr>
              <p:cNvPr id="1153" name="Google Shape;1153;p33"/>
              <p:cNvSpPr/>
              <p:nvPr/>
            </p:nvSpPr>
            <p:spPr>
              <a:xfrm>
                <a:off x="2100733" y="2175706"/>
                <a:ext cx="643655" cy="462918"/>
              </a:xfrm>
              <a:custGeom>
                <a:avLst/>
                <a:gdLst/>
                <a:ahLst/>
                <a:cxnLst/>
                <a:rect l="l" t="t" r="r" b="b"/>
                <a:pathLst>
                  <a:path w="8978" h="6457" extrusionOk="0">
                    <a:moveTo>
                      <a:pt x="188" y="1"/>
                    </a:moveTo>
                    <a:cubicBezTo>
                      <a:pt x="167" y="1"/>
                      <a:pt x="147" y="5"/>
                      <a:pt x="131" y="11"/>
                    </a:cubicBezTo>
                    <a:cubicBezTo>
                      <a:pt x="106" y="21"/>
                      <a:pt x="89" y="30"/>
                      <a:pt x="70" y="47"/>
                    </a:cubicBezTo>
                    <a:cubicBezTo>
                      <a:pt x="17" y="108"/>
                      <a:pt x="0" y="205"/>
                      <a:pt x="62" y="285"/>
                    </a:cubicBezTo>
                    <a:cubicBezTo>
                      <a:pt x="79" y="294"/>
                      <a:pt x="89" y="310"/>
                      <a:pt x="98" y="327"/>
                    </a:cubicBezTo>
                    <a:cubicBezTo>
                      <a:pt x="1575" y="2246"/>
                      <a:pt x="1522" y="4953"/>
                      <a:pt x="4027" y="6017"/>
                    </a:cubicBezTo>
                    <a:cubicBezTo>
                      <a:pt x="4510" y="6228"/>
                      <a:pt x="5038" y="6333"/>
                      <a:pt x="5565" y="6352"/>
                    </a:cubicBezTo>
                    <a:cubicBezTo>
                      <a:pt x="6001" y="6370"/>
                      <a:pt x="6398" y="6456"/>
                      <a:pt x="6813" y="6456"/>
                    </a:cubicBezTo>
                    <a:cubicBezTo>
                      <a:pt x="6994" y="6456"/>
                      <a:pt x="7178" y="6440"/>
                      <a:pt x="7370" y="6395"/>
                    </a:cubicBezTo>
                    <a:cubicBezTo>
                      <a:pt x="7720" y="6317"/>
                      <a:pt x="8081" y="6184"/>
                      <a:pt x="8345" y="5939"/>
                    </a:cubicBezTo>
                    <a:cubicBezTo>
                      <a:pt x="8442" y="5850"/>
                      <a:pt x="8486" y="5736"/>
                      <a:pt x="8573" y="5648"/>
                    </a:cubicBezTo>
                    <a:cubicBezTo>
                      <a:pt x="8731" y="5472"/>
                      <a:pt x="8828" y="5323"/>
                      <a:pt x="8889" y="5147"/>
                    </a:cubicBezTo>
                    <a:cubicBezTo>
                      <a:pt x="8969" y="4928"/>
                      <a:pt x="8978" y="4689"/>
                      <a:pt x="8978" y="4381"/>
                    </a:cubicBezTo>
                    <a:cubicBezTo>
                      <a:pt x="8978" y="3987"/>
                      <a:pt x="8969" y="3573"/>
                      <a:pt x="8889" y="3195"/>
                    </a:cubicBezTo>
                    <a:cubicBezTo>
                      <a:pt x="8670" y="2227"/>
                      <a:pt x="8064" y="1366"/>
                      <a:pt x="7159" y="944"/>
                    </a:cubicBezTo>
                    <a:cubicBezTo>
                      <a:pt x="6192" y="511"/>
                      <a:pt x="5110" y="337"/>
                      <a:pt x="4056" y="337"/>
                    </a:cubicBezTo>
                    <a:cubicBezTo>
                      <a:pt x="3911" y="337"/>
                      <a:pt x="3767" y="340"/>
                      <a:pt x="3624" y="346"/>
                    </a:cubicBezTo>
                    <a:cubicBezTo>
                      <a:pt x="3093" y="361"/>
                      <a:pt x="2399" y="494"/>
                      <a:pt x="1753" y="494"/>
                    </a:cubicBezTo>
                    <a:cubicBezTo>
                      <a:pt x="1630" y="494"/>
                      <a:pt x="1508" y="489"/>
                      <a:pt x="1389" y="477"/>
                    </a:cubicBezTo>
                    <a:cubicBezTo>
                      <a:pt x="975" y="443"/>
                      <a:pt x="598" y="327"/>
                      <a:pt x="317" y="64"/>
                    </a:cubicBezTo>
                    <a:cubicBezTo>
                      <a:pt x="309" y="55"/>
                      <a:pt x="300" y="55"/>
                      <a:pt x="300" y="47"/>
                    </a:cubicBezTo>
                    <a:cubicBezTo>
                      <a:pt x="266" y="13"/>
                      <a:pt x="225" y="1"/>
                      <a:pt x="188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3"/>
              <p:cNvSpPr/>
              <p:nvPr/>
            </p:nvSpPr>
            <p:spPr>
              <a:xfrm>
                <a:off x="2100733" y="2179004"/>
                <a:ext cx="634909" cy="459621"/>
              </a:xfrm>
              <a:custGeom>
                <a:avLst/>
                <a:gdLst/>
                <a:ahLst/>
                <a:cxnLst/>
                <a:rect l="l" t="t" r="r" b="b"/>
                <a:pathLst>
                  <a:path w="8856" h="6411" extrusionOk="0">
                    <a:moveTo>
                      <a:pt x="70" y="1"/>
                    </a:moveTo>
                    <a:cubicBezTo>
                      <a:pt x="17" y="62"/>
                      <a:pt x="0" y="159"/>
                      <a:pt x="62" y="239"/>
                    </a:cubicBezTo>
                    <a:cubicBezTo>
                      <a:pt x="1575" y="2155"/>
                      <a:pt x="1495" y="4899"/>
                      <a:pt x="4027" y="5971"/>
                    </a:cubicBezTo>
                    <a:cubicBezTo>
                      <a:pt x="4510" y="6182"/>
                      <a:pt x="5038" y="6287"/>
                      <a:pt x="5565" y="6306"/>
                    </a:cubicBezTo>
                    <a:cubicBezTo>
                      <a:pt x="6001" y="6324"/>
                      <a:pt x="6398" y="6410"/>
                      <a:pt x="6813" y="6410"/>
                    </a:cubicBezTo>
                    <a:cubicBezTo>
                      <a:pt x="6994" y="6410"/>
                      <a:pt x="7178" y="6394"/>
                      <a:pt x="7370" y="6349"/>
                    </a:cubicBezTo>
                    <a:cubicBezTo>
                      <a:pt x="7720" y="6271"/>
                      <a:pt x="8081" y="6138"/>
                      <a:pt x="8345" y="5893"/>
                    </a:cubicBezTo>
                    <a:cubicBezTo>
                      <a:pt x="8442" y="5804"/>
                      <a:pt x="8486" y="5690"/>
                      <a:pt x="8573" y="5602"/>
                    </a:cubicBezTo>
                    <a:cubicBezTo>
                      <a:pt x="8706" y="5452"/>
                      <a:pt x="8794" y="5312"/>
                      <a:pt x="8855" y="5171"/>
                    </a:cubicBezTo>
                    <a:lnTo>
                      <a:pt x="8855" y="5171"/>
                    </a:lnTo>
                    <a:cubicBezTo>
                      <a:pt x="8697" y="5293"/>
                      <a:pt x="8520" y="5382"/>
                      <a:pt x="8345" y="5435"/>
                    </a:cubicBezTo>
                    <a:cubicBezTo>
                      <a:pt x="8057" y="5543"/>
                      <a:pt x="7730" y="5590"/>
                      <a:pt x="7391" y="5590"/>
                    </a:cubicBezTo>
                    <a:cubicBezTo>
                      <a:pt x="6551" y="5590"/>
                      <a:pt x="5636" y="5306"/>
                      <a:pt x="5048" y="4987"/>
                    </a:cubicBezTo>
                    <a:cubicBezTo>
                      <a:pt x="3877" y="4363"/>
                      <a:pt x="3369" y="3299"/>
                      <a:pt x="2708" y="2217"/>
                    </a:cubicBezTo>
                    <a:cubicBezTo>
                      <a:pt x="2022" y="1092"/>
                      <a:pt x="1134" y="387"/>
                      <a:pt x="70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5" name="Google Shape;1155;p33"/>
            <p:cNvGrpSpPr/>
            <p:nvPr/>
          </p:nvGrpSpPr>
          <p:grpSpPr>
            <a:xfrm>
              <a:off x="2622563" y="1174741"/>
              <a:ext cx="247858" cy="260118"/>
              <a:chOff x="1455683" y="4027463"/>
              <a:chExt cx="323321" cy="339402"/>
            </a:xfrm>
          </p:grpSpPr>
          <p:grpSp>
            <p:nvGrpSpPr>
              <p:cNvPr id="1156" name="Google Shape;1156;p33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157" name="Google Shape;1157;p33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58" name="Google Shape;1158;p33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59" name="Google Shape;1159;p33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0" name="Google Shape;1160;p33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61" name="Google Shape;1161;p33"/>
            <p:cNvGrpSpPr/>
            <p:nvPr/>
          </p:nvGrpSpPr>
          <p:grpSpPr>
            <a:xfrm>
              <a:off x="794124" y="1591871"/>
              <a:ext cx="126904" cy="133215"/>
              <a:chOff x="1455683" y="4027463"/>
              <a:chExt cx="323321" cy="339402"/>
            </a:xfrm>
          </p:grpSpPr>
          <p:grpSp>
            <p:nvGrpSpPr>
              <p:cNvPr id="1162" name="Google Shape;1162;p33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163" name="Google Shape;1163;p33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64" name="Google Shape;1164;p33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65" name="Google Shape;1165;p33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6" name="Google Shape;1166;p33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" name="Google Shape;1057;p33">
            <a:extLst>
              <a:ext uri="{FF2B5EF4-FFF2-40B4-BE49-F238E27FC236}">
                <a16:creationId xmlns:a16="http://schemas.microsoft.com/office/drawing/2014/main" id="{F372A1D3-80C8-A891-FB46-4A2D4EF418E6}"/>
              </a:ext>
            </a:extLst>
          </p:cNvPr>
          <p:cNvSpPr txBox="1">
            <a:spLocks/>
          </p:cNvSpPr>
          <p:nvPr/>
        </p:nvSpPr>
        <p:spPr>
          <a:xfrm>
            <a:off x="3850713" y="4184494"/>
            <a:ext cx="1152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bounded ExtraBold"/>
              <a:buNone/>
              <a:defRPr sz="2500" b="1" i="0" u="none" strike="noStrike" cap="none">
                <a:solidFill>
                  <a:schemeClr val="lt2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dirty="0">
                <a:solidFill>
                  <a:schemeClr val="lt1"/>
                </a:solidFill>
              </a:rPr>
              <a:t>05</a:t>
            </a:r>
          </a:p>
        </p:txBody>
      </p:sp>
      <p:sp>
        <p:nvSpPr>
          <p:cNvPr id="3" name="Google Shape;1061;p33">
            <a:extLst>
              <a:ext uri="{FF2B5EF4-FFF2-40B4-BE49-F238E27FC236}">
                <a16:creationId xmlns:a16="http://schemas.microsoft.com/office/drawing/2014/main" id="{244EA2C2-33D1-1079-F05C-9A46B5F48D2B}"/>
              </a:ext>
            </a:extLst>
          </p:cNvPr>
          <p:cNvSpPr txBox="1">
            <a:spLocks/>
          </p:cNvSpPr>
          <p:nvPr/>
        </p:nvSpPr>
        <p:spPr>
          <a:xfrm>
            <a:off x="4914813" y="4184194"/>
            <a:ext cx="3970608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 b="1" i="0" u="none" strike="noStrike" cap="none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fr-FR" dirty="0"/>
              <a:t>Perspectives</a:t>
            </a:r>
          </a:p>
        </p:txBody>
      </p:sp>
      <p:sp>
        <p:nvSpPr>
          <p:cNvPr id="4" name="Google Shape;1065;p33">
            <a:extLst>
              <a:ext uri="{FF2B5EF4-FFF2-40B4-BE49-F238E27FC236}">
                <a16:creationId xmlns:a16="http://schemas.microsoft.com/office/drawing/2014/main" id="{7E59E907-785B-6140-603B-EFB8BFB821EB}"/>
              </a:ext>
            </a:extLst>
          </p:cNvPr>
          <p:cNvSpPr/>
          <p:nvPr/>
        </p:nvSpPr>
        <p:spPr>
          <a:xfrm>
            <a:off x="2819463" y="4064644"/>
            <a:ext cx="687300" cy="687300"/>
          </a:xfrm>
          <a:prstGeom prst="ellipse">
            <a:avLst/>
          </a:prstGeom>
          <a:solidFill>
            <a:srgbClr val="3A3939">
              <a:alpha val="13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" name="Google Shape;1069;p33">
            <a:extLst>
              <a:ext uri="{FF2B5EF4-FFF2-40B4-BE49-F238E27FC236}">
                <a16:creationId xmlns:a16="http://schemas.microsoft.com/office/drawing/2014/main" id="{2D08C9D5-3CE8-0A77-F83B-2570E3D2776E}"/>
              </a:ext>
            </a:extLst>
          </p:cNvPr>
          <p:cNvCxnSpPr>
            <a:stCxn id="4" idx="6"/>
            <a:endCxn id="2" idx="1"/>
          </p:cNvCxnSpPr>
          <p:nvPr/>
        </p:nvCxnSpPr>
        <p:spPr>
          <a:xfrm>
            <a:off x="3506763" y="4408294"/>
            <a:ext cx="34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" name="Google Shape;1070;p33">
            <a:extLst>
              <a:ext uri="{FF2B5EF4-FFF2-40B4-BE49-F238E27FC236}">
                <a16:creationId xmlns:a16="http://schemas.microsoft.com/office/drawing/2014/main" id="{3ACD03AD-33E2-DBCE-6DA3-7D56FF23F9ED}"/>
              </a:ext>
            </a:extLst>
          </p:cNvPr>
          <p:cNvSpPr/>
          <p:nvPr/>
        </p:nvSpPr>
        <p:spPr>
          <a:xfrm>
            <a:off x="2764095" y="4212118"/>
            <a:ext cx="106" cy="954"/>
          </a:xfrm>
          <a:custGeom>
            <a:avLst/>
            <a:gdLst/>
            <a:ahLst/>
            <a:cxnLst/>
            <a:rect l="l" t="t" r="r" b="b"/>
            <a:pathLst>
              <a:path w="1" h="9" extrusionOk="0">
                <a:moveTo>
                  <a:pt x="1" y="9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10630;p65">
            <a:extLst>
              <a:ext uri="{FF2B5EF4-FFF2-40B4-BE49-F238E27FC236}">
                <a16:creationId xmlns:a16="http://schemas.microsoft.com/office/drawing/2014/main" id="{EF3C1855-42BC-267B-C4D8-AADEB40D57A7}"/>
              </a:ext>
            </a:extLst>
          </p:cNvPr>
          <p:cNvGrpSpPr/>
          <p:nvPr/>
        </p:nvGrpSpPr>
        <p:grpSpPr>
          <a:xfrm>
            <a:off x="2976609" y="2589562"/>
            <a:ext cx="353145" cy="351998"/>
            <a:chOff x="852385" y="1510916"/>
            <a:chExt cx="353145" cy="351998"/>
          </a:xfrm>
          <a:solidFill>
            <a:schemeClr val="tx1"/>
          </a:solidFill>
        </p:grpSpPr>
        <p:sp>
          <p:nvSpPr>
            <p:cNvPr id="43" name="Google Shape;10631;p65">
              <a:extLst>
                <a:ext uri="{FF2B5EF4-FFF2-40B4-BE49-F238E27FC236}">
                  <a16:creationId xmlns:a16="http://schemas.microsoft.com/office/drawing/2014/main" id="{9F1B7BB8-533F-FB06-A2BF-EC5F29065411}"/>
                </a:ext>
              </a:extLst>
            </p:cNvPr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632;p65">
              <a:extLst>
                <a:ext uri="{FF2B5EF4-FFF2-40B4-BE49-F238E27FC236}">
                  <a16:creationId xmlns:a16="http://schemas.microsoft.com/office/drawing/2014/main" id="{5DD1CF68-7097-CBA9-7491-C507DA739B5C}"/>
                </a:ext>
              </a:extLst>
            </p:cNvPr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633;p65">
              <a:extLst>
                <a:ext uri="{FF2B5EF4-FFF2-40B4-BE49-F238E27FC236}">
                  <a16:creationId xmlns:a16="http://schemas.microsoft.com/office/drawing/2014/main" id="{810D7C62-1B96-7267-F548-5E14D2196FA3}"/>
                </a:ext>
              </a:extLst>
            </p:cNvPr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12084;p67">
            <a:extLst>
              <a:ext uri="{FF2B5EF4-FFF2-40B4-BE49-F238E27FC236}">
                <a16:creationId xmlns:a16="http://schemas.microsoft.com/office/drawing/2014/main" id="{33F6829F-A1CE-B936-853F-B66F90591E2D}"/>
              </a:ext>
            </a:extLst>
          </p:cNvPr>
          <p:cNvGrpSpPr/>
          <p:nvPr/>
        </p:nvGrpSpPr>
        <p:grpSpPr>
          <a:xfrm>
            <a:off x="2969995" y="1803679"/>
            <a:ext cx="370814" cy="307359"/>
            <a:chOff x="1737258" y="1988371"/>
            <a:chExt cx="370814" cy="307359"/>
          </a:xfrm>
          <a:solidFill>
            <a:schemeClr val="tx1"/>
          </a:solidFill>
        </p:grpSpPr>
        <p:sp>
          <p:nvSpPr>
            <p:cNvPr id="47" name="Google Shape;12085;p67">
              <a:extLst>
                <a:ext uri="{FF2B5EF4-FFF2-40B4-BE49-F238E27FC236}">
                  <a16:creationId xmlns:a16="http://schemas.microsoft.com/office/drawing/2014/main" id="{407C4744-48D6-5ADC-BD93-B7D5F71D7D75}"/>
                </a:ext>
              </a:extLst>
            </p:cNvPr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86;p67">
              <a:extLst>
                <a:ext uri="{FF2B5EF4-FFF2-40B4-BE49-F238E27FC236}">
                  <a16:creationId xmlns:a16="http://schemas.microsoft.com/office/drawing/2014/main" id="{A473F03E-6C71-3BFC-417D-F50B7DBB90C2}"/>
                </a:ext>
              </a:extLst>
            </p:cNvPr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087;p67">
              <a:extLst>
                <a:ext uri="{FF2B5EF4-FFF2-40B4-BE49-F238E27FC236}">
                  <a16:creationId xmlns:a16="http://schemas.microsoft.com/office/drawing/2014/main" id="{763F6C06-B0E6-F7E0-0F7C-3E40DE46E858}"/>
                </a:ext>
              </a:extLst>
            </p:cNvPr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088;p67">
              <a:extLst>
                <a:ext uri="{FF2B5EF4-FFF2-40B4-BE49-F238E27FC236}">
                  <a16:creationId xmlns:a16="http://schemas.microsoft.com/office/drawing/2014/main" id="{799C3DA6-0C82-78A4-FD1E-FDE25393FF18}"/>
                </a:ext>
              </a:extLst>
            </p:cNvPr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10027;p64">
            <a:extLst>
              <a:ext uri="{FF2B5EF4-FFF2-40B4-BE49-F238E27FC236}">
                <a16:creationId xmlns:a16="http://schemas.microsoft.com/office/drawing/2014/main" id="{D275F00F-8289-3D9B-EFE0-DE0E73C31029}"/>
              </a:ext>
            </a:extLst>
          </p:cNvPr>
          <p:cNvGrpSpPr/>
          <p:nvPr/>
        </p:nvGrpSpPr>
        <p:grpSpPr>
          <a:xfrm>
            <a:off x="2958265" y="952970"/>
            <a:ext cx="370930" cy="370549"/>
            <a:chOff x="2497275" y="2744159"/>
            <a:chExt cx="370930" cy="370549"/>
          </a:xfrm>
          <a:solidFill>
            <a:schemeClr val="tx1"/>
          </a:solidFill>
        </p:grpSpPr>
        <p:sp>
          <p:nvSpPr>
            <p:cNvPr id="52" name="Google Shape;10028;p64">
              <a:extLst>
                <a:ext uri="{FF2B5EF4-FFF2-40B4-BE49-F238E27FC236}">
                  <a16:creationId xmlns:a16="http://schemas.microsoft.com/office/drawing/2014/main" id="{705ADCD1-555C-DF6D-9037-44C1587EF6F5}"/>
                </a:ext>
              </a:extLst>
            </p:cNvPr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029;p64">
              <a:extLst>
                <a:ext uri="{FF2B5EF4-FFF2-40B4-BE49-F238E27FC236}">
                  <a16:creationId xmlns:a16="http://schemas.microsoft.com/office/drawing/2014/main" id="{A9F17C8B-709F-CDD0-DC1E-CBF116457695}"/>
                </a:ext>
              </a:extLst>
            </p:cNvPr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030;p64">
              <a:extLst>
                <a:ext uri="{FF2B5EF4-FFF2-40B4-BE49-F238E27FC236}">
                  <a16:creationId xmlns:a16="http://schemas.microsoft.com/office/drawing/2014/main" id="{21BBFF0F-2178-C51A-58C2-A73B9F91F09C}"/>
                </a:ext>
              </a:extLst>
            </p:cNvPr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031;p64">
              <a:extLst>
                <a:ext uri="{FF2B5EF4-FFF2-40B4-BE49-F238E27FC236}">
                  <a16:creationId xmlns:a16="http://schemas.microsoft.com/office/drawing/2014/main" id="{F3B23B08-A30E-C915-7669-7622A2B4ADF6}"/>
                </a:ext>
              </a:extLst>
            </p:cNvPr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032;p64">
              <a:extLst>
                <a:ext uri="{FF2B5EF4-FFF2-40B4-BE49-F238E27FC236}">
                  <a16:creationId xmlns:a16="http://schemas.microsoft.com/office/drawing/2014/main" id="{BF2E8E36-FF43-434B-C137-47F033131F76}"/>
                </a:ext>
              </a:extLst>
            </p:cNvPr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033;p64">
              <a:extLst>
                <a:ext uri="{FF2B5EF4-FFF2-40B4-BE49-F238E27FC236}">
                  <a16:creationId xmlns:a16="http://schemas.microsoft.com/office/drawing/2014/main" id="{BA2C0538-BBFD-D505-8DC4-BF89A8FF06E8}"/>
                </a:ext>
              </a:extLst>
            </p:cNvPr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10784;p66">
            <a:extLst>
              <a:ext uri="{FF2B5EF4-FFF2-40B4-BE49-F238E27FC236}">
                <a16:creationId xmlns:a16="http://schemas.microsoft.com/office/drawing/2014/main" id="{12A19596-083B-AAFE-814D-729AB7C82547}"/>
              </a:ext>
            </a:extLst>
          </p:cNvPr>
          <p:cNvGrpSpPr/>
          <p:nvPr/>
        </p:nvGrpSpPr>
        <p:grpSpPr>
          <a:xfrm>
            <a:off x="3037283" y="4219027"/>
            <a:ext cx="251660" cy="350166"/>
            <a:chOff x="910723" y="1508212"/>
            <a:chExt cx="251660" cy="350166"/>
          </a:xfrm>
          <a:solidFill>
            <a:schemeClr val="tx1"/>
          </a:solidFill>
        </p:grpSpPr>
        <p:sp>
          <p:nvSpPr>
            <p:cNvPr id="1024" name="Google Shape;10785;p66">
              <a:extLst>
                <a:ext uri="{FF2B5EF4-FFF2-40B4-BE49-F238E27FC236}">
                  <a16:creationId xmlns:a16="http://schemas.microsoft.com/office/drawing/2014/main" id="{797116BA-8251-F56F-2C07-A5003E465E09}"/>
                </a:ext>
              </a:extLst>
            </p:cNvPr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786;p66">
              <a:extLst>
                <a:ext uri="{FF2B5EF4-FFF2-40B4-BE49-F238E27FC236}">
                  <a16:creationId xmlns:a16="http://schemas.microsoft.com/office/drawing/2014/main" id="{8C3D0C89-C527-F59D-EEAE-3E96EA7AC594}"/>
                </a:ext>
              </a:extLst>
            </p:cNvPr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787;p66">
              <a:extLst>
                <a:ext uri="{FF2B5EF4-FFF2-40B4-BE49-F238E27FC236}">
                  <a16:creationId xmlns:a16="http://schemas.microsoft.com/office/drawing/2014/main" id="{911B2813-4D85-57B9-412C-A1CE6193C0B0}"/>
                </a:ext>
              </a:extLst>
            </p:cNvPr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788;p66">
              <a:extLst>
                <a:ext uri="{FF2B5EF4-FFF2-40B4-BE49-F238E27FC236}">
                  <a16:creationId xmlns:a16="http://schemas.microsoft.com/office/drawing/2014/main" id="{82D76B3F-559E-6C3F-9C91-E582A54CB079}"/>
                </a:ext>
              </a:extLst>
            </p:cNvPr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789;p66">
              <a:extLst>
                <a:ext uri="{FF2B5EF4-FFF2-40B4-BE49-F238E27FC236}">
                  <a16:creationId xmlns:a16="http://schemas.microsoft.com/office/drawing/2014/main" id="{8F318DC6-FEFA-8500-7958-723A7047FECA}"/>
                </a:ext>
              </a:extLst>
            </p:cNvPr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790;p66">
              <a:extLst>
                <a:ext uri="{FF2B5EF4-FFF2-40B4-BE49-F238E27FC236}">
                  <a16:creationId xmlns:a16="http://schemas.microsoft.com/office/drawing/2014/main" id="{7132CB12-4F0D-1EFE-A783-745F48174A06}"/>
                </a:ext>
              </a:extLst>
            </p:cNvPr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791;p66">
              <a:extLst>
                <a:ext uri="{FF2B5EF4-FFF2-40B4-BE49-F238E27FC236}">
                  <a16:creationId xmlns:a16="http://schemas.microsoft.com/office/drawing/2014/main" id="{FC385F25-341D-BC09-E75A-2621FAF3D669}"/>
                </a:ext>
              </a:extLst>
            </p:cNvPr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792;p66">
              <a:extLst>
                <a:ext uri="{FF2B5EF4-FFF2-40B4-BE49-F238E27FC236}">
                  <a16:creationId xmlns:a16="http://schemas.microsoft.com/office/drawing/2014/main" id="{A838229E-DA9B-7917-DD17-B62EC777470D}"/>
                </a:ext>
              </a:extLst>
            </p:cNvPr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793;p66">
              <a:extLst>
                <a:ext uri="{FF2B5EF4-FFF2-40B4-BE49-F238E27FC236}">
                  <a16:creationId xmlns:a16="http://schemas.microsoft.com/office/drawing/2014/main" id="{E3521722-E357-AC28-01BE-A8AF3CAFA930}"/>
                </a:ext>
              </a:extLst>
            </p:cNvPr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794;p66">
              <a:extLst>
                <a:ext uri="{FF2B5EF4-FFF2-40B4-BE49-F238E27FC236}">
                  <a16:creationId xmlns:a16="http://schemas.microsoft.com/office/drawing/2014/main" id="{B353C012-B459-745D-2870-9FE30F5C9458}"/>
                </a:ext>
              </a:extLst>
            </p:cNvPr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795;p66">
              <a:extLst>
                <a:ext uri="{FF2B5EF4-FFF2-40B4-BE49-F238E27FC236}">
                  <a16:creationId xmlns:a16="http://schemas.microsoft.com/office/drawing/2014/main" id="{44DD44AD-06F6-727A-7B0D-E46D5E0BF716}"/>
                </a:ext>
              </a:extLst>
            </p:cNvPr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796;p66">
              <a:extLst>
                <a:ext uri="{FF2B5EF4-FFF2-40B4-BE49-F238E27FC236}">
                  <a16:creationId xmlns:a16="http://schemas.microsoft.com/office/drawing/2014/main" id="{CDBD9496-9DD3-6A07-C175-F68EAA1E22FC}"/>
                </a:ext>
              </a:extLst>
            </p:cNvPr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797;p66">
              <a:extLst>
                <a:ext uri="{FF2B5EF4-FFF2-40B4-BE49-F238E27FC236}">
                  <a16:creationId xmlns:a16="http://schemas.microsoft.com/office/drawing/2014/main" id="{6E201597-B83C-0D28-8A52-25522031C6E1}"/>
                </a:ext>
              </a:extLst>
            </p:cNvPr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798;p66">
              <a:extLst>
                <a:ext uri="{FF2B5EF4-FFF2-40B4-BE49-F238E27FC236}">
                  <a16:creationId xmlns:a16="http://schemas.microsoft.com/office/drawing/2014/main" id="{26BC3EE6-4386-904D-3AB8-684D904AD43D}"/>
                </a:ext>
              </a:extLst>
            </p:cNvPr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799;p66">
              <a:extLst>
                <a:ext uri="{FF2B5EF4-FFF2-40B4-BE49-F238E27FC236}">
                  <a16:creationId xmlns:a16="http://schemas.microsoft.com/office/drawing/2014/main" id="{D0E669DA-B37B-A5DA-4616-0281B281B76A}"/>
                </a:ext>
              </a:extLst>
            </p:cNvPr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800;p66">
              <a:extLst>
                <a:ext uri="{FF2B5EF4-FFF2-40B4-BE49-F238E27FC236}">
                  <a16:creationId xmlns:a16="http://schemas.microsoft.com/office/drawing/2014/main" id="{FC6536EA-9B03-CC61-A534-8D8035C3201C}"/>
                </a:ext>
              </a:extLst>
            </p:cNvPr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801;p66">
              <a:extLst>
                <a:ext uri="{FF2B5EF4-FFF2-40B4-BE49-F238E27FC236}">
                  <a16:creationId xmlns:a16="http://schemas.microsoft.com/office/drawing/2014/main" id="{D58A1CC6-FEB0-C2DC-B633-263E773BA4C8}"/>
                </a:ext>
              </a:extLst>
            </p:cNvPr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3B9BB279-B1CB-AE74-EDD4-2041094BF9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913"/>
          <a:stretch/>
        </p:blipFill>
        <p:spPr>
          <a:xfrm>
            <a:off x="409708" y="1373525"/>
            <a:ext cx="2199156" cy="1589724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1FEA577-C660-8894-463C-1D06C38749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223"/>
          <a:stretch/>
        </p:blipFill>
        <p:spPr>
          <a:xfrm>
            <a:off x="642928" y="2952129"/>
            <a:ext cx="1965936" cy="1591436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9B89BC5D-8E3F-7EB1-7D23-F35A3EF8D3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9729" y="886763"/>
            <a:ext cx="6303774" cy="3695448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76DB95B0-4F2F-1E9E-1D97-6631876A6B9A}"/>
              </a:ext>
            </a:extLst>
          </p:cNvPr>
          <p:cNvSpPr txBox="1"/>
          <p:nvPr/>
        </p:nvSpPr>
        <p:spPr>
          <a:xfrm>
            <a:off x="3362202" y="1095832"/>
            <a:ext cx="5238977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Évolution du nombre d’additifs moyen au cours du temps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A2E6242-F475-C908-E55D-842A53683013}"/>
              </a:ext>
            </a:extLst>
          </p:cNvPr>
          <p:cNvSpPr txBox="1"/>
          <p:nvPr/>
        </p:nvSpPr>
        <p:spPr>
          <a:xfrm>
            <a:off x="459965" y="1095832"/>
            <a:ext cx="234758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Répartition des additifs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DD7B963-CB17-867C-8A73-2BA3A43B5266}"/>
              </a:ext>
            </a:extLst>
          </p:cNvPr>
          <p:cNvSpPr txBox="1"/>
          <p:nvPr/>
        </p:nvSpPr>
        <p:spPr>
          <a:xfrm>
            <a:off x="348442" y="4531049"/>
            <a:ext cx="2533650" cy="27699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Valeurs extrêmes masquées</a:t>
            </a:r>
          </a:p>
        </p:txBody>
      </p:sp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La variable additifs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732397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1E15FAEF-457C-FF43-FEC1-5FEE697C9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03" y="748785"/>
            <a:ext cx="8906112" cy="4342327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La variable additifs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CA61E46-00E0-3956-5787-9F989CB63E2E}"/>
              </a:ext>
            </a:extLst>
          </p:cNvPr>
          <p:cNvSpPr txBox="1"/>
          <p:nvPr/>
        </p:nvSpPr>
        <p:spPr>
          <a:xfrm>
            <a:off x="2078702" y="760753"/>
            <a:ext cx="5238977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Nombre d’additifs moyen en fonction du pays</a:t>
            </a:r>
          </a:p>
        </p:txBody>
      </p:sp>
    </p:spTree>
    <p:extLst>
      <p:ext uri="{BB962C8B-B14F-4D97-AF65-F5344CB8AC3E}">
        <p14:creationId xmlns:p14="http://schemas.microsoft.com/office/powerpoint/2010/main" val="1128435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A05B9272-DCD0-C817-8251-86C9285873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23" t="8636" b="8877"/>
          <a:stretch/>
        </p:blipFill>
        <p:spPr>
          <a:xfrm>
            <a:off x="1357118" y="1089236"/>
            <a:ext cx="6572364" cy="3629025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Huile de palme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05F9D9D-3B77-1216-BDA5-DF97218F25D3}"/>
              </a:ext>
            </a:extLst>
          </p:cNvPr>
          <p:cNvSpPr txBox="1"/>
          <p:nvPr/>
        </p:nvSpPr>
        <p:spPr>
          <a:xfrm>
            <a:off x="1447686" y="945927"/>
            <a:ext cx="6572364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Évolution du pourcentage d’aliments avec huile de palme au cours du temps</a:t>
            </a:r>
          </a:p>
        </p:txBody>
      </p:sp>
    </p:spTree>
    <p:extLst>
      <p:ext uri="{BB962C8B-B14F-4D97-AF65-F5344CB8AC3E}">
        <p14:creationId xmlns:p14="http://schemas.microsoft.com/office/powerpoint/2010/main" val="28311444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6E47E4A-D5D5-4BDA-948F-77E1220971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36" t="11194"/>
          <a:stretch/>
        </p:blipFill>
        <p:spPr>
          <a:xfrm>
            <a:off x="1119187" y="1058425"/>
            <a:ext cx="6921586" cy="4048125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Huile de palme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2C3ECCE-73A3-C5BD-F040-A7F501294090}"/>
              </a:ext>
            </a:extLst>
          </p:cNvPr>
          <p:cNvSpPr txBox="1"/>
          <p:nvPr/>
        </p:nvSpPr>
        <p:spPr>
          <a:xfrm>
            <a:off x="1404823" y="807306"/>
            <a:ext cx="6572364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Pourcentage d’aliments avec huile de palme en fonction du nutrigrade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D1569F1-2E6D-4414-B762-C8F9400E5A13}"/>
              </a:ext>
            </a:extLst>
          </p:cNvPr>
          <p:cNvSpPr txBox="1"/>
          <p:nvPr/>
        </p:nvSpPr>
        <p:spPr>
          <a:xfrm>
            <a:off x="3762472" y="4601117"/>
            <a:ext cx="1871437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Nutrigrades</a:t>
            </a:r>
          </a:p>
        </p:txBody>
      </p:sp>
    </p:spTree>
    <p:extLst>
      <p:ext uri="{BB962C8B-B14F-4D97-AF65-F5344CB8AC3E}">
        <p14:creationId xmlns:p14="http://schemas.microsoft.com/office/powerpoint/2010/main" val="30257941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83FFA2EF-45CF-5789-9F8B-7B50F0171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410" y="590303"/>
            <a:ext cx="1963472" cy="218467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917214BD-B737-1F97-8796-71E7EB53CF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68" y="2774976"/>
            <a:ext cx="2044356" cy="227467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153D6ABE-8260-1B1E-EBE9-ED2892CFF368}"/>
              </a:ext>
            </a:extLst>
          </p:cNvPr>
          <p:cNvSpPr txBox="1"/>
          <p:nvPr/>
        </p:nvSpPr>
        <p:spPr>
          <a:xfrm>
            <a:off x="232229" y="674912"/>
            <a:ext cx="2732185" cy="27699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Répartition des nutrigrades Fr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169B0EC3-DE07-3436-EB47-841EC16E53B5}"/>
              </a:ext>
            </a:extLst>
          </p:cNvPr>
          <p:cNvSpPr txBox="1"/>
          <p:nvPr/>
        </p:nvSpPr>
        <p:spPr>
          <a:xfrm>
            <a:off x="159086" y="2868703"/>
            <a:ext cx="2784120" cy="27699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Répartition des nutrigrades UK</a:t>
            </a:r>
          </a:p>
        </p:txBody>
      </p:sp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Nutrigrade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A9037920-F1DB-4463-DAEA-6CF0B9B2F745}"/>
              </a:ext>
            </a:extLst>
          </p:cNvPr>
          <p:cNvGrpSpPr/>
          <p:nvPr/>
        </p:nvGrpSpPr>
        <p:grpSpPr>
          <a:xfrm>
            <a:off x="2773079" y="1004860"/>
            <a:ext cx="5978769" cy="3381964"/>
            <a:chOff x="2806416" y="1022232"/>
            <a:chExt cx="5978769" cy="3381964"/>
          </a:xfrm>
        </p:grpSpPr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9BD2FFC2-BE84-79D6-0843-FF9C09190E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9764"/>
            <a:stretch/>
          </p:blipFill>
          <p:spPr>
            <a:xfrm>
              <a:off x="2806416" y="1022232"/>
              <a:ext cx="5978769" cy="3381964"/>
            </a:xfrm>
            <a:prstGeom prst="rect">
              <a:avLst/>
            </a:prstGeom>
          </p:spPr>
        </p:pic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DF3DE69D-E308-ED52-8FD3-ECA90F6B5D1A}"/>
                </a:ext>
              </a:extLst>
            </p:cNvPr>
            <p:cNvSpPr txBox="1"/>
            <p:nvPr/>
          </p:nvSpPr>
          <p:spPr>
            <a:xfrm>
              <a:off x="3427259" y="1163110"/>
              <a:ext cx="5322986" cy="30777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Évolution de la répartition des nutrigrades au cours du temps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C3C2418E-787C-6E2E-5DB5-1372D2BB3D88}"/>
                </a:ext>
              </a:extLst>
            </p:cNvPr>
            <p:cNvSpPr txBox="1"/>
            <p:nvPr/>
          </p:nvSpPr>
          <p:spPr>
            <a:xfrm rot="16200000">
              <a:off x="2403163" y="2757673"/>
              <a:ext cx="1332790" cy="276999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Pourcentages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4051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Nutrigrade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099D848-982C-B0F9-319F-769A60928B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30" y="1387749"/>
            <a:ext cx="4157884" cy="258728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9E7F942-986C-8805-8166-46C2A8DA49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8191" y="1401110"/>
            <a:ext cx="4157882" cy="2573927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103ACB29-0CC3-F9FE-1444-CDA77A1382CE}"/>
              </a:ext>
            </a:extLst>
          </p:cNvPr>
          <p:cNvSpPr txBox="1"/>
          <p:nvPr/>
        </p:nvSpPr>
        <p:spPr>
          <a:xfrm>
            <a:off x="907897" y="1387749"/>
            <a:ext cx="346884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Nutrigrade en fonction des lipides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6DA0EF0B-B199-E983-B63A-5C1E9ECA38BC}"/>
              </a:ext>
            </a:extLst>
          </p:cNvPr>
          <p:cNvSpPr txBox="1"/>
          <p:nvPr/>
        </p:nvSpPr>
        <p:spPr>
          <a:xfrm>
            <a:off x="5313429" y="1404452"/>
            <a:ext cx="346884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Nutrigrade en fonction des fibres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C2F0243-CBDB-2DF6-E78B-7F6264DDAEE2}"/>
              </a:ext>
            </a:extLst>
          </p:cNvPr>
          <p:cNvSpPr txBox="1"/>
          <p:nvPr/>
        </p:nvSpPr>
        <p:spPr>
          <a:xfrm rot="16200000">
            <a:off x="-408241" y="2486715"/>
            <a:ext cx="1856750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Quantité pour 100g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B748E6F7-1A6C-1B50-163E-2EC902087398}"/>
              </a:ext>
            </a:extLst>
          </p:cNvPr>
          <p:cNvSpPr txBox="1"/>
          <p:nvPr/>
        </p:nvSpPr>
        <p:spPr>
          <a:xfrm rot="16200000">
            <a:off x="3923705" y="2486715"/>
            <a:ext cx="1856750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Quantité pour 100g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468C0A73-C800-C4CC-86C3-BA0FC1157096}"/>
              </a:ext>
            </a:extLst>
          </p:cNvPr>
          <p:cNvSpPr txBox="1"/>
          <p:nvPr/>
        </p:nvSpPr>
        <p:spPr>
          <a:xfrm>
            <a:off x="1706598" y="3667260"/>
            <a:ext cx="1871437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Nutrigrades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6672EDCD-E439-4FEA-F2F0-DB0B37DEE8BC}"/>
              </a:ext>
            </a:extLst>
          </p:cNvPr>
          <p:cNvSpPr txBox="1"/>
          <p:nvPr/>
        </p:nvSpPr>
        <p:spPr>
          <a:xfrm>
            <a:off x="6112130" y="3667259"/>
            <a:ext cx="1871437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Nutrigrades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51C4BB8-E155-35E8-8B85-4C17C6E8549E}"/>
              </a:ext>
            </a:extLst>
          </p:cNvPr>
          <p:cNvSpPr txBox="1"/>
          <p:nvPr/>
        </p:nvSpPr>
        <p:spPr>
          <a:xfrm>
            <a:off x="725721" y="799155"/>
            <a:ext cx="7944939" cy="42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Les macronutriments influent sur le nutrigrade. Exemples : </a:t>
            </a:r>
          </a:p>
        </p:txBody>
      </p:sp>
    </p:spTree>
    <p:extLst>
      <p:ext uri="{BB962C8B-B14F-4D97-AF65-F5344CB8AC3E}">
        <p14:creationId xmlns:p14="http://schemas.microsoft.com/office/powerpoint/2010/main" val="15155001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8B1A635-9D5C-F2D9-9DD8-D3558657E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03" y="705923"/>
            <a:ext cx="8966232" cy="4371639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Nutriscore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B201999-F108-5168-A764-3F84F26B879B}"/>
              </a:ext>
            </a:extLst>
          </p:cNvPr>
          <p:cNvSpPr txBox="1"/>
          <p:nvPr/>
        </p:nvSpPr>
        <p:spPr>
          <a:xfrm>
            <a:off x="2078702" y="734135"/>
            <a:ext cx="5238977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Nutriscores moyens des aliments dans le monde</a:t>
            </a:r>
          </a:p>
        </p:txBody>
      </p:sp>
    </p:spTree>
    <p:extLst>
      <p:ext uri="{BB962C8B-B14F-4D97-AF65-F5344CB8AC3E}">
        <p14:creationId xmlns:p14="http://schemas.microsoft.com/office/powerpoint/2010/main" val="1357935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ED0CE0D-E1D5-74AF-EC47-4AF20FFBF9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736" b="11207"/>
          <a:stretch/>
        </p:blipFill>
        <p:spPr>
          <a:xfrm>
            <a:off x="858870" y="1100138"/>
            <a:ext cx="7426260" cy="3535687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Énergie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3CD19D0-BC7E-A4B4-BE01-0B208AB3A468}"/>
              </a:ext>
            </a:extLst>
          </p:cNvPr>
          <p:cNvSpPr txBox="1"/>
          <p:nvPr/>
        </p:nvSpPr>
        <p:spPr>
          <a:xfrm>
            <a:off x="4048222" y="4635825"/>
            <a:ext cx="1871437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Nutrigrades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7E1C2D4-0A99-1486-32CE-B149AFDA0572}"/>
              </a:ext>
            </a:extLst>
          </p:cNvPr>
          <p:cNvSpPr txBox="1"/>
          <p:nvPr/>
        </p:nvSpPr>
        <p:spPr>
          <a:xfrm>
            <a:off x="3103411" y="843107"/>
            <a:ext cx="346884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Nutrigrade en fonction de l’énergie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4699044D-B9F3-46AB-CF54-C372D1D2B3E3}"/>
              </a:ext>
            </a:extLst>
          </p:cNvPr>
          <p:cNvSpPr txBox="1"/>
          <p:nvPr/>
        </p:nvSpPr>
        <p:spPr>
          <a:xfrm rot="16200000">
            <a:off x="-592289" y="2644869"/>
            <a:ext cx="346884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Énergie moyenne (kJ/100g)</a:t>
            </a:r>
          </a:p>
        </p:txBody>
      </p:sp>
    </p:spTree>
    <p:extLst>
      <p:ext uri="{BB962C8B-B14F-4D97-AF65-F5344CB8AC3E}">
        <p14:creationId xmlns:p14="http://schemas.microsoft.com/office/powerpoint/2010/main" val="19800741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F6C7FC6-8CEC-0E42-4E05-97AC07E02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593" y="709124"/>
            <a:ext cx="7262813" cy="4367393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Énergie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3DA9F8C-DFB7-84BD-D1F3-F485C55D08BB}"/>
              </a:ext>
            </a:extLst>
          </p:cNvPr>
          <p:cNvSpPr txBox="1"/>
          <p:nvPr/>
        </p:nvSpPr>
        <p:spPr>
          <a:xfrm>
            <a:off x="2963770" y="845408"/>
            <a:ext cx="346884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Énergie en fonction des lipides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BBFFB68-DC02-96E9-DF22-8C3E3B7E62B2}"/>
              </a:ext>
            </a:extLst>
          </p:cNvPr>
          <p:cNvSpPr txBox="1"/>
          <p:nvPr/>
        </p:nvSpPr>
        <p:spPr>
          <a:xfrm rot="16200000">
            <a:off x="30450" y="2738931"/>
            <a:ext cx="2385290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Énergie (kJ/100g)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6F4D2EE-BE08-330C-C394-9FD3E9AB80BC}"/>
              </a:ext>
            </a:extLst>
          </p:cNvPr>
          <p:cNvSpPr txBox="1"/>
          <p:nvPr/>
        </p:nvSpPr>
        <p:spPr>
          <a:xfrm>
            <a:off x="3092357" y="4601117"/>
            <a:ext cx="346884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Lipides</a:t>
            </a:r>
          </a:p>
        </p:txBody>
      </p:sp>
    </p:spTree>
    <p:extLst>
      <p:ext uri="{BB962C8B-B14F-4D97-AF65-F5344CB8AC3E}">
        <p14:creationId xmlns:p14="http://schemas.microsoft.com/office/powerpoint/2010/main" val="31205369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DB6384E-CE2C-2CEC-97FC-C1BB4DB4EE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959"/>
          <a:stretch/>
        </p:blipFill>
        <p:spPr>
          <a:xfrm>
            <a:off x="823913" y="1076325"/>
            <a:ext cx="7353300" cy="3981450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Énergie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EDF1901-8ACC-4200-EC02-07B67CD88AB3}"/>
              </a:ext>
            </a:extLst>
          </p:cNvPr>
          <p:cNvSpPr txBox="1"/>
          <p:nvPr/>
        </p:nvSpPr>
        <p:spPr>
          <a:xfrm>
            <a:off x="2963770" y="802215"/>
            <a:ext cx="346884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Énergie en fonction des glucides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3051EAC-AE2F-0CBF-A460-37F5BD7978F7}"/>
              </a:ext>
            </a:extLst>
          </p:cNvPr>
          <p:cNvSpPr txBox="1"/>
          <p:nvPr/>
        </p:nvSpPr>
        <p:spPr>
          <a:xfrm rot="16200000">
            <a:off x="-71968" y="2720641"/>
            <a:ext cx="2385290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Énergie (kJ/100g)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CCA60DE-3694-E111-CF0D-6CE81D924F01}"/>
              </a:ext>
            </a:extLst>
          </p:cNvPr>
          <p:cNvSpPr txBox="1"/>
          <p:nvPr/>
        </p:nvSpPr>
        <p:spPr>
          <a:xfrm>
            <a:off x="3092357" y="4601117"/>
            <a:ext cx="346884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Glucides</a:t>
            </a:r>
          </a:p>
        </p:txBody>
      </p:sp>
    </p:spTree>
    <p:extLst>
      <p:ext uri="{BB962C8B-B14F-4D97-AF65-F5344CB8AC3E}">
        <p14:creationId xmlns:p14="http://schemas.microsoft.com/office/powerpoint/2010/main" val="4082121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35"/>
          <p:cNvSpPr txBox="1">
            <a:spLocks noGrp="1"/>
          </p:cNvSpPr>
          <p:nvPr>
            <p:ph type="title"/>
          </p:nvPr>
        </p:nvSpPr>
        <p:spPr>
          <a:xfrm>
            <a:off x="839000" y="1936675"/>
            <a:ext cx="3905088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Rappel de la mission</a:t>
            </a:r>
          </a:p>
        </p:txBody>
      </p:sp>
      <p:sp>
        <p:nvSpPr>
          <p:cNvPr id="1185" name="Google Shape;1185;p35"/>
          <p:cNvSpPr txBox="1">
            <a:spLocks noGrp="1"/>
          </p:cNvSpPr>
          <p:nvPr>
            <p:ph type="title" idx="2"/>
          </p:nvPr>
        </p:nvSpPr>
        <p:spPr>
          <a:xfrm>
            <a:off x="839000" y="1094875"/>
            <a:ext cx="390508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192" name="Google Shape;1192;p35"/>
          <p:cNvGrpSpPr/>
          <p:nvPr/>
        </p:nvGrpSpPr>
        <p:grpSpPr>
          <a:xfrm>
            <a:off x="5001223" y="998576"/>
            <a:ext cx="3864524" cy="3552799"/>
            <a:chOff x="5201248" y="1015291"/>
            <a:chExt cx="3864524" cy="3552799"/>
          </a:xfrm>
        </p:grpSpPr>
        <p:grpSp>
          <p:nvGrpSpPr>
            <p:cNvPr id="1193" name="Google Shape;1193;p35"/>
            <p:cNvGrpSpPr/>
            <p:nvPr/>
          </p:nvGrpSpPr>
          <p:grpSpPr>
            <a:xfrm rot="4146560">
              <a:off x="6886202" y="1559038"/>
              <a:ext cx="817757" cy="759039"/>
              <a:chOff x="505893" y="1527370"/>
              <a:chExt cx="817725" cy="759008"/>
            </a:xfrm>
          </p:grpSpPr>
          <p:sp>
            <p:nvSpPr>
              <p:cNvPr id="1194" name="Google Shape;1194;p35"/>
              <p:cNvSpPr/>
              <p:nvPr/>
            </p:nvSpPr>
            <p:spPr>
              <a:xfrm>
                <a:off x="506538" y="1527370"/>
                <a:ext cx="817079" cy="751409"/>
              </a:xfrm>
              <a:custGeom>
                <a:avLst/>
                <a:gdLst/>
                <a:ahLst/>
                <a:cxnLst/>
                <a:rect l="l" t="t" r="r" b="b"/>
                <a:pathLst>
                  <a:path w="11397" h="10481" extrusionOk="0">
                    <a:moveTo>
                      <a:pt x="1547" y="1"/>
                    </a:moveTo>
                    <a:cubicBezTo>
                      <a:pt x="1416" y="1"/>
                      <a:pt x="1275" y="17"/>
                      <a:pt x="1134" y="62"/>
                    </a:cubicBezTo>
                    <a:cubicBezTo>
                      <a:pt x="942" y="115"/>
                      <a:pt x="764" y="201"/>
                      <a:pt x="617" y="317"/>
                    </a:cubicBezTo>
                    <a:cubicBezTo>
                      <a:pt x="467" y="431"/>
                      <a:pt x="342" y="570"/>
                      <a:pt x="247" y="739"/>
                    </a:cubicBezTo>
                    <a:cubicBezTo>
                      <a:pt x="123" y="959"/>
                      <a:pt x="45" y="1214"/>
                      <a:pt x="17" y="1520"/>
                    </a:cubicBezTo>
                    <a:cubicBezTo>
                      <a:pt x="0" y="1784"/>
                      <a:pt x="36" y="2075"/>
                      <a:pt x="123" y="2356"/>
                    </a:cubicBezTo>
                    <a:cubicBezTo>
                      <a:pt x="159" y="2480"/>
                      <a:pt x="220" y="2603"/>
                      <a:pt x="281" y="2733"/>
                    </a:cubicBezTo>
                    <a:cubicBezTo>
                      <a:pt x="370" y="2892"/>
                      <a:pt x="484" y="3042"/>
                      <a:pt x="589" y="3183"/>
                    </a:cubicBezTo>
                    <a:cubicBezTo>
                      <a:pt x="633" y="3236"/>
                      <a:pt x="669" y="3288"/>
                      <a:pt x="711" y="3341"/>
                    </a:cubicBezTo>
                    <a:cubicBezTo>
                      <a:pt x="889" y="3561"/>
                      <a:pt x="1072" y="3789"/>
                      <a:pt x="1197" y="4052"/>
                    </a:cubicBezTo>
                    <a:cubicBezTo>
                      <a:pt x="1250" y="4185"/>
                      <a:pt x="1283" y="4299"/>
                      <a:pt x="1302" y="4422"/>
                    </a:cubicBezTo>
                    <a:cubicBezTo>
                      <a:pt x="1319" y="4555"/>
                      <a:pt x="1319" y="4686"/>
                      <a:pt x="1311" y="4818"/>
                    </a:cubicBezTo>
                    <a:cubicBezTo>
                      <a:pt x="1292" y="4949"/>
                      <a:pt x="1267" y="5074"/>
                      <a:pt x="1239" y="5196"/>
                    </a:cubicBezTo>
                    <a:cubicBezTo>
                      <a:pt x="1222" y="5276"/>
                      <a:pt x="1205" y="5355"/>
                      <a:pt x="1186" y="5443"/>
                    </a:cubicBezTo>
                    <a:cubicBezTo>
                      <a:pt x="1153" y="5654"/>
                      <a:pt x="1134" y="5865"/>
                      <a:pt x="1153" y="6068"/>
                    </a:cubicBezTo>
                    <a:cubicBezTo>
                      <a:pt x="1161" y="6243"/>
                      <a:pt x="1197" y="6401"/>
                      <a:pt x="1250" y="6543"/>
                    </a:cubicBezTo>
                    <a:cubicBezTo>
                      <a:pt x="1302" y="6673"/>
                      <a:pt x="1380" y="6796"/>
                      <a:pt x="1478" y="6912"/>
                    </a:cubicBezTo>
                    <a:cubicBezTo>
                      <a:pt x="1575" y="7017"/>
                      <a:pt x="1689" y="7096"/>
                      <a:pt x="1777" y="7157"/>
                    </a:cubicBezTo>
                    <a:cubicBezTo>
                      <a:pt x="1891" y="7237"/>
                      <a:pt x="2005" y="7298"/>
                      <a:pt x="2128" y="7351"/>
                    </a:cubicBezTo>
                    <a:lnTo>
                      <a:pt x="2252" y="7412"/>
                    </a:lnTo>
                    <a:cubicBezTo>
                      <a:pt x="2453" y="7509"/>
                      <a:pt x="2664" y="7615"/>
                      <a:pt x="2858" y="7746"/>
                    </a:cubicBezTo>
                    <a:cubicBezTo>
                      <a:pt x="2991" y="7843"/>
                      <a:pt x="3077" y="7931"/>
                      <a:pt x="3157" y="8020"/>
                    </a:cubicBezTo>
                    <a:cubicBezTo>
                      <a:pt x="3227" y="8106"/>
                      <a:pt x="3288" y="8220"/>
                      <a:pt x="3349" y="8362"/>
                    </a:cubicBezTo>
                    <a:cubicBezTo>
                      <a:pt x="3385" y="8431"/>
                      <a:pt x="3413" y="8512"/>
                      <a:pt x="3446" y="8581"/>
                    </a:cubicBezTo>
                    <a:cubicBezTo>
                      <a:pt x="3499" y="8723"/>
                      <a:pt x="3552" y="8864"/>
                      <a:pt x="3632" y="9003"/>
                    </a:cubicBezTo>
                    <a:cubicBezTo>
                      <a:pt x="3677" y="9100"/>
                      <a:pt x="3738" y="9189"/>
                      <a:pt x="3824" y="9303"/>
                    </a:cubicBezTo>
                    <a:cubicBezTo>
                      <a:pt x="3913" y="9400"/>
                      <a:pt x="4002" y="9497"/>
                      <a:pt x="4088" y="9575"/>
                    </a:cubicBezTo>
                    <a:cubicBezTo>
                      <a:pt x="4468" y="9900"/>
                      <a:pt x="4951" y="10058"/>
                      <a:pt x="5407" y="10183"/>
                    </a:cubicBezTo>
                    <a:cubicBezTo>
                      <a:pt x="5935" y="10322"/>
                      <a:pt x="6507" y="10411"/>
                      <a:pt x="7175" y="10455"/>
                    </a:cubicBezTo>
                    <a:cubicBezTo>
                      <a:pt x="7431" y="10472"/>
                      <a:pt x="7712" y="10481"/>
                      <a:pt x="7992" y="10481"/>
                    </a:cubicBezTo>
                    <a:cubicBezTo>
                      <a:pt x="8300" y="10481"/>
                      <a:pt x="8617" y="10472"/>
                      <a:pt x="8961" y="10455"/>
                    </a:cubicBezTo>
                    <a:cubicBezTo>
                      <a:pt x="9058" y="10447"/>
                      <a:pt x="9153" y="10436"/>
                      <a:pt x="9250" y="10428"/>
                    </a:cubicBezTo>
                    <a:cubicBezTo>
                      <a:pt x="9269" y="10436"/>
                      <a:pt x="9294" y="10447"/>
                      <a:pt x="9311" y="10447"/>
                    </a:cubicBezTo>
                    <a:cubicBezTo>
                      <a:pt x="9330" y="10447"/>
                      <a:pt x="9339" y="10447"/>
                      <a:pt x="9355" y="10436"/>
                    </a:cubicBezTo>
                    <a:cubicBezTo>
                      <a:pt x="9391" y="10428"/>
                      <a:pt x="9417" y="10411"/>
                      <a:pt x="9444" y="10367"/>
                    </a:cubicBezTo>
                    <a:cubicBezTo>
                      <a:pt x="9567" y="10172"/>
                      <a:pt x="9699" y="9980"/>
                      <a:pt x="9830" y="9786"/>
                    </a:cubicBezTo>
                    <a:cubicBezTo>
                      <a:pt x="10024" y="9497"/>
                      <a:pt x="10235" y="9189"/>
                      <a:pt x="10419" y="8881"/>
                    </a:cubicBezTo>
                    <a:cubicBezTo>
                      <a:pt x="10736" y="8370"/>
                      <a:pt x="10974" y="7887"/>
                      <a:pt x="11141" y="7404"/>
                    </a:cubicBezTo>
                    <a:cubicBezTo>
                      <a:pt x="11335" y="6840"/>
                      <a:pt x="11396" y="6332"/>
                      <a:pt x="11327" y="5882"/>
                    </a:cubicBezTo>
                    <a:cubicBezTo>
                      <a:pt x="11282" y="5627"/>
                      <a:pt x="11194" y="5390"/>
                      <a:pt x="11063" y="5171"/>
                    </a:cubicBezTo>
                    <a:cubicBezTo>
                      <a:pt x="10999" y="5074"/>
                      <a:pt x="10930" y="4977"/>
                      <a:pt x="10824" y="4863"/>
                    </a:cubicBezTo>
                    <a:cubicBezTo>
                      <a:pt x="10755" y="4774"/>
                      <a:pt x="10666" y="4696"/>
                      <a:pt x="10569" y="4624"/>
                    </a:cubicBezTo>
                    <a:cubicBezTo>
                      <a:pt x="10463" y="4546"/>
                      <a:pt x="10358" y="4485"/>
                      <a:pt x="10252" y="4441"/>
                    </a:cubicBezTo>
                    <a:cubicBezTo>
                      <a:pt x="10138" y="4396"/>
                      <a:pt x="10024" y="4361"/>
                      <a:pt x="9902" y="4344"/>
                    </a:cubicBezTo>
                    <a:cubicBezTo>
                      <a:pt x="9744" y="4308"/>
                      <a:pt x="9575" y="4299"/>
                      <a:pt x="9427" y="4282"/>
                    </a:cubicBezTo>
                    <a:cubicBezTo>
                      <a:pt x="9355" y="4282"/>
                      <a:pt x="9286" y="4274"/>
                      <a:pt x="9216" y="4263"/>
                    </a:cubicBezTo>
                    <a:lnTo>
                      <a:pt x="9197" y="4263"/>
                    </a:lnTo>
                    <a:cubicBezTo>
                      <a:pt x="8942" y="4238"/>
                      <a:pt x="8750" y="4194"/>
                      <a:pt x="8583" y="4133"/>
                    </a:cubicBezTo>
                    <a:cubicBezTo>
                      <a:pt x="8486" y="4097"/>
                      <a:pt x="8406" y="4052"/>
                      <a:pt x="8336" y="4000"/>
                    </a:cubicBezTo>
                    <a:cubicBezTo>
                      <a:pt x="8267" y="3947"/>
                      <a:pt x="8195" y="3886"/>
                      <a:pt x="8134" y="3816"/>
                    </a:cubicBezTo>
                    <a:cubicBezTo>
                      <a:pt x="8056" y="3711"/>
                      <a:pt x="7984" y="3597"/>
                      <a:pt x="7914" y="3447"/>
                    </a:cubicBezTo>
                    <a:lnTo>
                      <a:pt x="7906" y="3430"/>
                    </a:lnTo>
                    <a:cubicBezTo>
                      <a:pt x="7817" y="3227"/>
                      <a:pt x="7756" y="2997"/>
                      <a:pt x="7695" y="2786"/>
                    </a:cubicBezTo>
                    <a:cubicBezTo>
                      <a:pt x="7650" y="2655"/>
                      <a:pt x="7614" y="2533"/>
                      <a:pt x="7570" y="2400"/>
                    </a:cubicBezTo>
                    <a:cubicBezTo>
                      <a:pt x="7500" y="2197"/>
                      <a:pt x="7431" y="2031"/>
                      <a:pt x="7351" y="1889"/>
                    </a:cubicBezTo>
                    <a:cubicBezTo>
                      <a:pt x="7254" y="1723"/>
                      <a:pt x="7131" y="1564"/>
                      <a:pt x="6964" y="1425"/>
                    </a:cubicBezTo>
                    <a:cubicBezTo>
                      <a:pt x="6789" y="1275"/>
                      <a:pt x="6604" y="1170"/>
                      <a:pt x="6409" y="1125"/>
                    </a:cubicBezTo>
                    <a:cubicBezTo>
                      <a:pt x="6340" y="1108"/>
                      <a:pt x="6262" y="1098"/>
                      <a:pt x="6182" y="1098"/>
                    </a:cubicBezTo>
                    <a:cubicBezTo>
                      <a:pt x="6093" y="1098"/>
                      <a:pt x="5998" y="1108"/>
                      <a:pt x="5892" y="1134"/>
                    </a:cubicBezTo>
                    <a:cubicBezTo>
                      <a:pt x="5724" y="1170"/>
                      <a:pt x="5565" y="1248"/>
                      <a:pt x="5418" y="1328"/>
                    </a:cubicBezTo>
                    <a:cubicBezTo>
                      <a:pt x="5354" y="1362"/>
                      <a:pt x="5293" y="1398"/>
                      <a:pt x="5232" y="1433"/>
                    </a:cubicBezTo>
                    <a:cubicBezTo>
                      <a:pt x="5135" y="1486"/>
                      <a:pt x="5038" y="1531"/>
                      <a:pt x="4943" y="1583"/>
                    </a:cubicBezTo>
                    <a:cubicBezTo>
                      <a:pt x="4924" y="1592"/>
                      <a:pt x="4898" y="1600"/>
                      <a:pt x="4871" y="1617"/>
                    </a:cubicBezTo>
                    <a:cubicBezTo>
                      <a:pt x="4721" y="1678"/>
                      <a:pt x="4590" y="1723"/>
                      <a:pt x="4457" y="1742"/>
                    </a:cubicBezTo>
                    <a:cubicBezTo>
                      <a:pt x="4405" y="1750"/>
                      <a:pt x="4343" y="1750"/>
                      <a:pt x="4291" y="1750"/>
                    </a:cubicBezTo>
                    <a:lnTo>
                      <a:pt x="4185" y="1750"/>
                    </a:lnTo>
                    <a:cubicBezTo>
                      <a:pt x="4107" y="1742"/>
                      <a:pt x="4018" y="1714"/>
                      <a:pt x="3930" y="1689"/>
                    </a:cubicBezTo>
                    <a:cubicBezTo>
                      <a:pt x="3835" y="1645"/>
                      <a:pt x="3746" y="1592"/>
                      <a:pt x="3641" y="1520"/>
                    </a:cubicBezTo>
                    <a:cubicBezTo>
                      <a:pt x="3413" y="1345"/>
                      <a:pt x="3210" y="1125"/>
                      <a:pt x="3016" y="914"/>
                    </a:cubicBezTo>
                    <a:cubicBezTo>
                      <a:pt x="2769" y="634"/>
                      <a:pt x="2516" y="351"/>
                      <a:pt x="2180" y="167"/>
                    </a:cubicBezTo>
                    <a:cubicBezTo>
                      <a:pt x="2030" y="79"/>
                      <a:pt x="1872" y="26"/>
                      <a:pt x="1705" y="9"/>
                    </a:cubicBezTo>
                    <a:cubicBezTo>
                      <a:pt x="1653" y="1"/>
                      <a:pt x="1600" y="1"/>
                      <a:pt x="15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5"/>
              <p:cNvSpPr/>
              <p:nvPr/>
            </p:nvSpPr>
            <p:spPr>
              <a:xfrm>
                <a:off x="505893" y="1545508"/>
                <a:ext cx="675200" cy="733271"/>
              </a:xfrm>
              <a:custGeom>
                <a:avLst/>
                <a:gdLst/>
                <a:ahLst/>
                <a:cxnLst/>
                <a:rect l="l" t="t" r="r" b="b"/>
                <a:pathLst>
                  <a:path w="9418" h="10228" extrusionOk="0">
                    <a:moveTo>
                      <a:pt x="704" y="1"/>
                    </a:moveTo>
                    <a:cubicBezTo>
                      <a:pt x="668" y="20"/>
                      <a:pt x="642" y="45"/>
                      <a:pt x="615" y="64"/>
                    </a:cubicBezTo>
                    <a:cubicBezTo>
                      <a:pt x="476" y="178"/>
                      <a:pt x="351" y="317"/>
                      <a:pt x="256" y="486"/>
                    </a:cubicBezTo>
                    <a:cubicBezTo>
                      <a:pt x="132" y="697"/>
                      <a:pt x="54" y="961"/>
                      <a:pt x="26" y="1267"/>
                    </a:cubicBezTo>
                    <a:cubicBezTo>
                      <a:pt x="1" y="1531"/>
                      <a:pt x="35" y="1822"/>
                      <a:pt x="132" y="2103"/>
                    </a:cubicBezTo>
                    <a:cubicBezTo>
                      <a:pt x="168" y="2227"/>
                      <a:pt x="220" y="2350"/>
                      <a:pt x="290" y="2480"/>
                    </a:cubicBezTo>
                    <a:cubicBezTo>
                      <a:pt x="379" y="2649"/>
                      <a:pt x="493" y="2797"/>
                      <a:pt x="590" y="2930"/>
                    </a:cubicBezTo>
                    <a:cubicBezTo>
                      <a:pt x="634" y="2983"/>
                      <a:pt x="678" y="3035"/>
                      <a:pt x="720" y="3088"/>
                    </a:cubicBezTo>
                    <a:cubicBezTo>
                      <a:pt x="898" y="3316"/>
                      <a:pt x="1081" y="3546"/>
                      <a:pt x="1195" y="3799"/>
                    </a:cubicBezTo>
                    <a:cubicBezTo>
                      <a:pt x="1248" y="3924"/>
                      <a:pt x="1284" y="4046"/>
                      <a:pt x="1311" y="4169"/>
                    </a:cubicBezTo>
                    <a:cubicBezTo>
                      <a:pt x="1328" y="4302"/>
                      <a:pt x="1328" y="4433"/>
                      <a:pt x="1311" y="4565"/>
                    </a:cubicBezTo>
                    <a:cubicBezTo>
                      <a:pt x="1301" y="4679"/>
                      <a:pt x="1276" y="4793"/>
                      <a:pt x="1248" y="4907"/>
                    </a:cubicBezTo>
                    <a:cubicBezTo>
                      <a:pt x="1223" y="5023"/>
                      <a:pt x="1214" y="5102"/>
                      <a:pt x="1195" y="5190"/>
                    </a:cubicBezTo>
                    <a:cubicBezTo>
                      <a:pt x="1153" y="5401"/>
                      <a:pt x="1143" y="5612"/>
                      <a:pt x="1153" y="5815"/>
                    </a:cubicBezTo>
                    <a:cubicBezTo>
                      <a:pt x="1170" y="5990"/>
                      <a:pt x="1195" y="6148"/>
                      <a:pt x="1259" y="6290"/>
                    </a:cubicBezTo>
                    <a:cubicBezTo>
                      <a:pt x="1311" y="6420"/>
                      <a:pt x="1381" y="6543"/>
                      <a:pt x="1487" y="6667"/>
                    </a:cubicBezTo>
                    <a:cubicBezTo>
                      <a:pt x="1584" y="6773"/>
                      <a:pt x="1706" y="6859"/>
                      <a:pt x="1786" y="6912"/>
                    </a:cubicBezTo>
                    <a:cubicBezTo>
                      <a:pt x="1892" y="6984"/>
                      <a:pt x="2006" y="7037"/>
                      <a:pt x="2137" y="7106"/>
                    </a:cubicBezTo>
                    <a:lnTo>
                      <a:pt x="2261" y="7159"/>
                    </a:lnTo>
                    <a:cubicBezTo>
                      <a:pt x="2462" y="7265"/>
                      <a:pt x="2673" y="7370"/>
                      <a:pt x="2867" y="7503"/>
                    </a:cubicBezTo>
                    <a:cubicBezTo>
                      <a:pt x="2989" y="7590"/>
                      <a:pt x="3086" y="7678"/>
                      <a:pt x="3166" y="7767"/>
                    </a:cubicBezTo>
                    <a:cubicBezTo>
                      <a:pt x="3236" y="7862"/>
                      <a:pt x="3297" y="7967"/>
                      <a:pt x="3358" y="8109"/>
                    </a:cubicBezTo>
                    <a:cubicBezTo>
                      <a:pt x="3394" y="8178"/>
                      <a:pt x="3422" y="8259"/>
                      <a:pt x="3447" y="8328"/>
                    </a:cubicBezTo>
                    <a:cubicBezTo>
                      <a:pt x="3508" y="8478"/>
                      <a:pt x="3561" y="8619"/>
                      <a:pt x="3633" y="8750"/>
                    </a:cubicBezTo>
                    <a:cubicBezTo>
                      <a:pt x="3686" y="8847"/>
                      <a:pt x="3747" y="8944"/>
                      <a:pt x="3833" y="9050"/>
                    </a:cubicBezTo>
                    <a:cubicBezTo>
                      <a:pt x="3913" y="9155"/>
                      <a:pt x="4002" y="9244"/>
                      <a:pt x="4097" y="9322"/>
                    </a:cubicBezTo>
                    <a:cubicBezTo>
                      <a:pt x="4477" y="9656"/>
                      <a:pt x="4960" y="9814"/>
                      <a:pt x="5416" y="9938"/>
                    </a:cubicBezTo>
                    <a:cubicBezTo>
                      <a:pt x="5935" y="10069"/>
                      <a:pt x="6516" y="10158"/>
                      <a:pt x="7184" y="10211"/>
                    </a:cubicBezTo>
                    <a:cubicBezTo>
                      <a:pt x="7457" y="10228"/>
                      <a:pt x="7729" y="10228"/>
                      <a:pt x="8001" y="10228"/>
                    </a:cubicBezTo>
                    <a:cubicBezTo>
                      <a:pt x="8309" y="10228"/>
                      <a:pt x="8626" y="10219"/>
                      <a:pt x="8970" y="10202"/>
                    </a:cubicBezTo>
                    <a:cubicBezTo>
                      <a:pt x="9067" y="10202"/>
                      <a:pt x="9162" y="10194"/>
                      <a:pt x="9259" y="10183"/>
                    </a:cubicBezTo>
                    <a:cubicBezTo>
                      <a:pt x="9278" y="10194"/>
                      <a:pt x="9303" y="10194"/>
                      <a:pt x="9320" y="10194"/>
                    </a:cubicBezTo>
                    <a:lnTo>
                      <a:pt x="9364" y="10194"/>
                    </a:lnTo>
                    <a:cubicBezTo>
                      <a:pt x="9383" y="10183"/>
                      <a:pt x="9400" y="10175"/>
                      <a:pt x="9417" y="10158"/>
                    </a:cubicBezTo>
                    <a:cubicBezTo>
                      <a:pt x="9109" y="9622"/>
                      <a:pt x="8750" y="9120"/>
                      <a:pt x="8354" y="8645"/>
                    </a:cubicBezTo>
                    <a:cubicBezTo>
                      <a:pt x="7801" y="7959"/>
                      <a:pt x="7193" y="7317"/>
                      <a:pt x="6560" y="6701"/>
                    </a:cubicBezTo>
                    <a:cubicBezTo>
                      <a:pt x="6243" y="6385"/>
                      <a:pt x="5918" y="6079"/>
                      <a:pt x="5602" y="5770"/>
                    </a:cubicBezTo>
                    <a:cubicBezTo>
                      <a:pt x="5277" y="5446"/>
                      <a:pt x="4960" y="5129"/>
                      <a:pt x="4644" y="4793"/>
                    </a:cubicBezTo>
                    <a:cubicBezTo>
                      <a:pt x="3861" y="3994"/>
                      <a:pt x="3105" y="3158"/>
                      <a:pt x="2392" y="2288"/>
                    </a:cubicBezTo>
                    <a:cubicBezTo>
                      <a:pt x="2039" y="1858"/>
                      <a:pt x="1698" y="1417"/>
                      <a:pt x="1373" y="961"/>
                    </a:cubicBezTo>
                    <a:cubicBezTo>
                      <a:pt x="1143" y="644"/>
                      <a:pt x="915" y="328"/>
                      <a:pt x="704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5"/>
              <p:cNvSpPr/>
              <p:nvPr/>
            </p:nvSpPr>
            <p:spPr>
              <a:xfrm>
                <a:off x="549338" y="1563216"/>
                <a:ext cx="659571" cy="723162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10087" extrusionOk="0">
                    <a:moveTo>
                      <a:pt x="8848" y="6819"/>
                    </a:moveTo>
                    <a:lnTo>
                      <a:pt x="8848" y="6819"/>
                    </a:lnTo>
                    <a:cubicBezTo>
                      <a:pt x="8848" y="6820"/>
                      <a:pt x="8847" y="6821"/>
                      <a:pt x="8847" y="6823"/>
                    </a:cubicBezTo>
                    <a:cubicBezTo>
                      <a:pt x="8848" y="6822"/>
                      <a:pt x="8848" y="6820"/>
                      <a:pt x="8848" y="6819"/>
                    </a:cubicBezTo>
                    <a:close/>
                    <a:moveTo>
                      <a:pt x="317" y="1"/>
                    </a:moveTo>
                    <a:cubicBezTo>
                      <a:pt x="309" y="1"/>
                      <a:pt x="300" y="1"/>
                      <a:pt x="292" y="9"/>
                    </a:cubicBezTo>
                    <a:cubicBezTo>
                      <a:pt x="264" y="28"/>
                      <a:pt x="256" y="62"/>
                      <a:pt x="273" y="89"/>
                    </a:cubicBezTo>
                    <a:cubicBezTo>
                      <a:pt x="556" y="564"/>
                      <a:pt x="872" y="1020"/>
                      <a:pt x="1206" y="1470"/>
                    </a:cubicBezTo>
                    <a:cubicBezTo>
                      <a:pt x="1170" y="1461"/>
                      <a:pt x="1127" y="1461"/>
                      <a:pt x="1092" y="1453"/>
                    </a:cubicBezTo>
                    <a:cubicBezTo>
                      <a:pt x="1011" y="1442"/>
                      <a:pt x="933" y="1417"/>
                      <a:pt x="853" y="1400"/>
                    </a:cubicBezTo>
                    <a:cubicBezTo>
                      <a:pt x="581" y="1311"/>
                      <a:pt x="317" y="1178"/>
                      <a:pt x="72" y="1039"/>
                    </a:cubicBezTo>
                    <a:cubicBezTo>
                      <a:pt x="72" y="1031"/>
                      <a:pt x="62" y="1031"/>
                      <a:pt x="53" y="1031"/>
                    </a:cubicBezTo>
                    <a:cubicBezTo>
                      <a:pt x="45" y="1031"/>
                      <a:pt x="45" y="1031"/>
                      <a:pt x="36" y="1039"/>
                    </a:cubicBezTo>
                    <a:cubicBezTo>
                      <a:pt x="28" y="1039"/>
                      <a:pt x="9" y="1047"/>
                      <a:pt x="9" y="1064"/>
                    </a:cubicBezTo>
                    <a:cubicBezTo>
                      <a:pt x="1" y="1073"/>
                      <a:pt x="1" y="1083"/>
                      <a:pt x="9" y="1100"/>
                    </a:cubicBezTo>
                    <a:cubicBezTo>
                      <a:pt x="9" y="1109"/>
                      <a:pt x="20" y="1117"/>
                      <a:pt x="36" y="1126"/>
                    </a:cubicBezTo>
                    <a:cubicBezTo>
                      <a:pt x="220" y="1242"/>
                      <a:pt x="423" y="1337"/>
                      <a:pt x="625" y="1425"/>
                    </a:cubicBezTo>
                    <a:cubicBezTo>
                      <a:pt x="722" y="1461"/>
                      <a:pt x="828" y="1495"/>
                      <a:pt x="933" y="1522"/>
                    </a:cubicBezTo>
                    <a:cubicBezTo>
                      <a:pt x="1047" y="1558"/>
                      <a:pt x="1161" y="1575"/>
                      <a:pt x="1275" y="1575"/>
                    </a:cubicBezTo>
                    <a:lnTo>
                      <a:pt x="1294" y="1575"/>
                    </a:lnTo>
                    <a:cubicBezTo>
                      <a:pt x="1583" y="1953"/>
                      <a:pt x="1891" y="2314"/>
                      <a:pt x="2208" y="2666"/>
                    </a:cubicBezTo>
                    <a:cubicBezTo>
                      <a:pt x="2586" y="3078"/>
                      <a:pt x="2974" y="3483"/>
                      <a:pt x="3377" y="3888"/>
                    </a:cubicBezTo>
                    <a:cubicBezTo>
                      <a:pt x="3343" y="3896"/>
                      <a:pt x="3307" y="3896"/>
                      <a:pt x="3272" y="3905"/>
                    </a:cubicBezTo>
                    <a:cubicBezTo>
                      <a:pt x="3210" y="3922"/>
                      <a:pt x="3158" y="3922"/>
                      <a:pt x="3096" y="3932"/>
                    </a:cubicBezTo>
                    <a:cubicBezTo>
                      <a:pt x="2982" y="3949"/>
                      <a:pt x="2868" y="3949"/>
                      <a:pt x="2752" y="3949"/>
                    </a:cubicBezTo>
                    <a:cubicBezTo>
                      <a:pt x="2508" y="3941"/>
                      <a:pt x="2269" y="3896"/>
                      <a:pt x="2041" y="3844"/>
                    </a:cubicBezTo>
                    <a:cubicBezTo>
                      <a:pt x="1786" y="3791"/>
                      <a:pt x="1550" y="3730"/>
                      <a:pt x="1303" y="3669"/>
                    </a:cubicBezTo>
                    <a:lnTo>
                      <a:pt x="1294" y="3669"/>
                    </a:lnTo>
                    <a:cubicBezTo>
                      <a:pt x="1267" y="3669"/>
                      <a:pt x="1250" y="3685"/>
                      <a:pt x="1250" y="3702"/>
                    </a:cubicBezTo>
                    <a:cubicBezTo>
                      <a:pt x="1241" y="3738"/>
                      <a:pt x="1258" y="3755"/>
                      <a:pt x="1286" y="3763"/>
                    </a:cubicBezTo>
                    <a:cubicBezTo>
                      <a:pt x="1461" y="3808"/>
                      <a:pt x="1636" y="3852"/>
                      <a:pt x="1803" y="3905"/>
                    </a:cubicBezTo>
                    <a:cubicBezTo>
                      <a:pt x="1997" y="3949"/>
                      <a:pt x="2183" y="3993"/>
                      <a:pt x="2375" y="4027"/>
                    </a:cubicBezTo>
                    <a:cubicBezTo>
                      <a:pt x="2560" y="4063"/>
                      <a:pt x="2744" y="4080"/>
                      <a:pt x="2930" y="4091"/>
                    </a:cubicBezTo>
                    <a:cubicBezTo>
                      <a:pt x="3113" y="4091"/>
                      <a:pt x="3307" y="4072"/>
                      <a:pt x="3483" y="4019"/>
                    </a:cubicBezTo>
                    <a:cubicBezTo>
                      <a:pt x="3491" y="4019"/>
                      <a:pt x="3502" y="4010"/>
                      <a:pt x="3502" y="4010"/>
                    </a:cubicBezTo>
                    <a:cubicBezTo>
                      <a:pt x="3818" y="4327"/>
                      <a:pt x="4143" y="4643"/>
                      <a:pt x="4460" y="4952"/>
                    </a:cubicBezTo>
                    <a:cubicBezTo>
                      <a:pt x="4652" y="5146"/>
                      <a:pt x="4846" y="5338"/>
                      <a:pt x="5040" y="5532"/>
                    </a:cubicBezTo>
                    <a:lnTo>
                      <a:pt x="5021" y="5532"/>
                    </a:lnTo>
                    <a:cubicBezTo>
                      <a:pt x="4740" y="5576"/>
                      <a:pt x="4451" y="5637"/>
                      <a:pt x="4160" y="5663"/>
                    </a:cubicBezTo>
                    <a:cubicBezTo>
                      <a:pt x="3948" y="5683"/>
                      <a:pt x="3731" y="5693"/>
                      <a:pt x="3516" y="5693"/>
                    </a:cubicBezTo>
                    <a:cubicBezTo>
                      <a:pt x="3446" y="5693"/>
                      <a:pt x="3377" y="5692"/>
                      <a:pt x="3307" y="5690"/>
                    </a:cubicBezTo>
                    <a:lnTo>
                      <a:pt x="3316" y="5690"/>
                    </a:lnTo>
                    <a:cubicBezTo>
                      <a:pt x="3166" y="5690"/>
                      <a:pt x="3016" y="5682"/>
                      <a:pt x="2868" y="5663"/>
                    </a:cubicBezTo>
                    <a:cubicBezTo>
                      <a:pt x="2700" y="5654"/>
                      <a:pt x="2533" y="5629"/>
                      <a:pt x="2375" y="5602"/>
                    </a:cubicBezTo>
                    <a:cubicBezTo>
                      <a:pt x="2041" y="5549"/>
                      <a:pt x="1716" y="5471"/>
                      <a:pt x="1391" y="5374"/>
                    </a:cubicBezTo>
                    <a:lnTo>
                      <a:pt x="1391" y="5382"/>
                    </a:lnTo>
                    <a:cubicBezTo>
                      <a:pt x="1286" y="5346"/>
                      <a:pt x="1180" y="5312"/>
                      <a:pt x="1083" y="5277"/>
                    </a:cubicBezTo>
                    <a:lnTo>
                      <a:pt x="1056" y="5277"/>
                    </a:lnTo>
                    <a:cubicBezTo>
                      <a:pt x="1039" y="5277"/>
                      <a:pt x="1022" y="5285"/>
                      <a:pt x="1011" y="5304"/>
                    </a:cubicBezTo>
                    <a:cubicBezTo>
                      <a:pt x="1003" y="5329"/>
                      <a:pt x="1011" y="5365"/>
                      <a:pt x="1039" y="5374"/>
                    </a:cubicBezTo>
                    <a:cubicBezTo>
                      <a:pt x="1355" y="5479"/>
                      <a:pt x="1680" y="5568"/>
                      <a:pt x="2005" y="5646"/>
                    </a:cubicBezTo>
                    <a:cubicBezTo>
                      <a:pt x="2341" y="5716"/>
                      <a:pt x="2683" y="5768"/>
                      <a:pt x="3027" y="5804"/>
                    </a:cubicBezTo>
                    <a:cubicBezTo>
                      <a:pt x="3270" y="5832"/>
                      <a:pt x="3517" y="5843"/>
                      <a:pt x="3766" y="5843"/>
                    </a:cubicBezTo>
                    <a:cubicBezTo>
                      <a:pt x="3842" y="5843"/>
                      <a:pt x="3918" y="5842"/>
                      <a:pt x="3993" y="5840"/>
                    </a:cubicBezTo>
                    <a:cubicBezTo>
                      <a:pt x="4346" y="5832"/>
                      <a:pt x="4696" y="5804"/>
                      <a:pt x="5048" y="5726"/>
                    </a:cubicBezTo>
                    <a:lnTo>
                      <a:pt x="5074" y="5726"/>
                    </a:lnTo>
                    <a:cubicBezTo>
                      <a:pt x="5084" y="5716"/>
                      <a:pt x="5101" y="5707"/>
                      <a:pt x="5110" y="5690"/>
                    </a:cubicBezTo>
                    <a:cubicBezTo>
                      <a:pt x="5127" y="5673"/>
                      <a:pt x="5137" y="5646"/>
                      <a:pt x="5137" y="5621"/>
                    </a:cubicBezTo>
                    <a:cubicBezTo>
                      <a:pt x="5401" y="5884"/>
                      <a:pt x="5665" y="6157"/>
                      <a:pt x="5918" y="6429"/>
                    </a:cubicBezTo>
                    <a:cubicBezTo>
                      <a:pt x="6165" y="6684"/>
                      <a:pt x="6403" y="6948"/>
                      <a:pt x="6631" y="7212"/>
                    </a:cubicBezTo>
                    <a:cubicBezTo>
                      <a:pt x="6825" y="7423"/>
                      <a:pt x="7009" y="7651"/>
                      <a:pt x="7195" y="7870"/>
                    </a:cubicBezTo>
                    <a:cubicBezTo>
                      <a:pt x="7053" y="7915"/>
                      <a:pt x="6903" y="7959"/>
                      <a:pt x="6754" y="8003"/>
                    </a:cubicBezTo>
                    <a:cubicBezTo>
                      <a:pt x="6341" y="8096"/>
                      <a:pt x="5922" y="8127"/>
                      <a:pt x="5503" y="8127"/>
                    </a:cubicBezTo>
                    <a:cubicBezTo>
                      <a:pt x="5448" y="8127"/>
                      <a:pt x="5393" y="8127"/>
                      <a:pt x="5338" y="8126"/>
                    </a:cubicBezTo>
                    <a:lnTo>
                      <a:pt x="5348" y="8126"/>
                    </a:lnTo>
                    <a:cubicBezTo>
                      <a:pt x="4935" y="8117"/>
                      <a:pt x="4521" y="8056"/>
                      <a:pt x="4124" y="7967"/>
                    </a:cubicBezTo>
                    <a:cubicBezTo>
                      <a:pt x="4120" y="7966"/>
                      <a:pt x="4115" y="7965"/>
                      <a:pt x="4111" y="7965"/>
                    </a:cubicBezTo>
                    <a:cubicBezTo>
                      <a:pt x="4090" y="7965"/>
                      <a:pt x="4070" y="7981"/>
                      <a:pt x="4063" y="8003"/>
                    </a:cubicBezTo>
                    <a:cubicBezTo>
                      <a:pt x="4063" y="8028"/>
                      <a:pt x="4082" y="8056"/>
                      <a:pt x="4107" y="8064"/>
                    </a:cubicBezTo>
                    <a:cubicBezTo>
                      <a:pt x="4635" y="8187"/>
                      <a:pt x="5179" y="8248"/>
                      <a:pt x="5726" y="8259"/>
                    </a:cubicBezTo>
                    <a:cubicBezTo>
                      <a:pt x="6007" y="8259"/>
                      <a:pt x="6298" y="8240"/>
                      <a:pt x="6578" y="8206"/>
                    </a:cubicBezTo>
                    <a:cubicBezTo>
                      <a:pt x="6709" y="8187"/>
                      <a:pt x="6842" y="8161"/>
                      <a:pt x="6973" y="8134"/>
                    </a:cubicBezTo>
                    <a:cubicBezTo>
                      <a:pt x="7098" y="8117"/>
                      <a:pt x="7220" y="8081"/>
                      <a:pt x="7342" y="8047"/>
                    </a:cubicBezTo>
                    <a:cubicBezTo>
                      <a:pt x="7353" y="8047"/>
                      <a:pt x="7353" y="8056"/>
                      <a:pt x="7361" y="8064"/>
                    </a:cubicBezTo>
                    <a:cubicBezTo>
                      <a:pt x="7598" y="8353"/>
                      <a:pt x="7828" y="8662"/>
                      <a:pt x="8039" y="8970"/>
                    </a:cubicBezTo>
                    <a:cubicBezTo>
                      <a:pt x="8153" y="9136"/>
                      <a:pt x="8267" y="9303"/>
                      <a:pt x="8372" y="9480"/>
                    </a:cubicBezTo>
                    <a:cubicBezTo>
                      <a:pt x="8469" y="9647"/>
                      <a:pt x="8575" y="9822"/>
                      <a:pt x="8661" y="10000"/>
                    </a:cubicBezTo>
                    <a:cubicBezTo>
                      <a:pt x="8680" y="10042"/>
                      <a:pt x="8733" y="10069"/>
                      <a:pt x="8777" y="10078"/>
                    </a:cubicBezTo>
                    <a:cubicBezTo>
                      <a:pt x="8792" y="10084"/>
                      <a:pt x="8809" y="10086"/>
                      <a:pt x="8825" y="10086"/>
                    </a:cubicBezTo>
                    <a:cubicBezTo>
                      <a:pt x="8855" y="10086"/>
                      <a:pt x="8885" y="10077"/>
                      <a:pt x="8908" y="10061"/>
                    </a:cubicBezTo>
                    <a:cubicBezTo>
                      <a:pt x="8997" y="10008"/>
                      <a:pt x="9022" y="9894"/>
                      <a:pt x="8970" y="9805"/>
                    </a:cubicBezTo>
                    <a:cubicBezTo>
                      <a:pt x="8820" y="9558"/>
                      <a:pt x="8672" y="9303"/>
                      <a:pt x="8503" y="9067"/>
                    </a:cubicBezTo>
                    <a:cubicBezTo>
                      <a:pt x="8425" y="8944"/>
                      <a:pt x="8345" y="8828"/>
                      <a:pt x="8258" y="8714"/>
                    </a:cubicBezTo>
                    <a:cubicBezTo>
                      <a:pt x="8267" y="8714"/>
                      <a:pt x="8267" y="8706"/>
                      <a:pt x="8275" y="8706"/>
                    </a:cubicBezTo>
                    <a:cubicBezTo>
                      <a:pt x="8389" y="8592"/>
                      <a:pt x="8486" y="8451"/>
                      <a:pt x="8566" y="8311"/>
                    </a:cubicBezTo>
                    <a:cubicBezTo>
                      <a:pt x="8645" y="8170"/>
                      <a:pt x="8706" y="8020"/>
                      <a:pt x="8758" y="7870"/>
                    </a:cubicBezTo>
                    <a:cubicBezTo>
                      <a:pt x="8883" y="7537"/>
                      <a:pt x="8961" y="7193"/>
                      <a:pt x="9014" y="6842"/>
                    </a:cubicBezTo>
                    <a:cubicBezTo>
                      <a:pt x="9041" y="6676"/>
                      <a:pt x="9067" y="6498"/>
                      <a:pt x="9083" y="6323"/>
                    </a:cubicBezTo>
                    <a:cubicBezTo>
                      <a:pt x="9111" y="6148"/>
                      <a:pt x="9128" y="5971"/>
                      <a:pt x="9147" y="5787"/>
                    </a:cubicBezTo>
                    <a:cubicBezTo>
                      <a:pt x="9172" y="5462"/>
                      <a:pt x="9181" y="5135"/>
                      <a:pt x="9200" y="4810"/>
                    </a:cubicBezTo>
                    <a:cubicBezTo>
                      <a:pt x="9200" y="4785"/>
                      <a:pt x="9181" y="4766"/>
                      <a:pt x="9155" y="4757"/>
                    </a:cubicBezTo>
                    <a:cubicBezTo>
                      <a:pt x="9128" y="4757"/>
                      <a:pt x="9102" y="4776"/>
                      <a:pt x="9102" y="4802"/>
                    </a:cubicBezTo>
                    <a:cubicBezTo>
                      <a:pt x="9083" y="5127"/>
                      <a:pt x="9058" y="5452"/>
                      <a:pt x="9022" y="5779"/>
                    </a:cubicBezTo>
                    <a:cubicBezTo>
                      <a:pt x="8989" y="6127"/>
                      <a:pt x="8936" y="6478"/>
                      <a:pt x="8848" y="6819"/>
                    </a:cubicBezTo>
                    <a:lnTo>
                      <a:pt x="8848" y="6819"/>
                    </a:lnTo>
                    <a:cubicBezTo>
                      <a:pt x="8850" y="6816"/>
                      <a:pt x="8853" y="6814"/>
                      <a:pt x="8854" y="6811"/>
                    </a:cubicBezTo>
                    <a:lnTo>
                      <a:pt x="8854" y="6811"/>
                    </a:lnTo>
                    <a:cubicBezTo>
                      <a:pt x="8829" y="6915"/>
                      <a:pt x="8794" y="7028"/>
                      <a:pt x="8758" y="7140"/>
                    </a:cubicBezTo>
                    <a:cubicBezTo>
                      <a:pt x="8733" y="7246"/>
                      <a:pt x="8689" y="7351"/>
                      <a:pt x="8653" y="7457"/>
                    </a:cubicBezTo>
                    <a:cubicBezTo>
                      <a:pt x="8575" y="7668"/>
                      <a:pt x="8478" y="7862"/>
                      <a:pt x="8372" y="8056"/>
                    </a:cubicBezTo>
                    <a:cubicBezTo>
                      <a:pt x="8328" y="8142"/>
                      <a:pt x="8275" y="8223"/>
                      <a:pt x="8222" y="8301"/>
                    </a:cubicBezTo>
                    <a:cubicBezTo>
                      <a:pt x="8197" y="8345"/>
                      <a:pt x="8178" y="8381"/>
                      <a:pt x="8153" y="8417"/>
                    </a:cubicBezTo>
                    <a:cubicBezTo>
                      <a:pt x="8134" y="8442"/>
                      <a:pt x="8117" y="8470"/>
                      <a:pt x="8100" y="8503"/>
                    </a:cubicBezTo>
                    <a:cubicBezTo>
                      <a:pt x="8056" y="8451"/>
                      <a:pt x="8020" y="8398"/>
                      <a:pt x="7986" y="8345"/>
                    </a:cubicBezTo>
                    <a:cubicBezTo>
                      <a:pt x="7617" y="7879"/>
                      <a:pt x="7228" y="7431"/>
                      <a:pt x="6834" y="7001"/>
                    </a:cubicBezTo>
                    <a:cubicBezTo>
                      <a:pt x="6587" y="6737"/>
                      <a:pt x="6340" y="6473"/>
                      <a:pt x="6087" y="6226"/>
                    </a:cubicBezTo>
                    <a:cubicBezTo>
                      <a:pt x="6104" y="6190"/>
                      <a:pt x="6121" y="6165"/>
                      <a:pt x="6140" y="6138"/>
                    </a:cubicBezTo>
                    <a:cubicBezTo>
                      <a:pt x="6156" y="6104"/>
                      <a:pt x="6165" y="6060"/>
                      <a:pt x="6182" y="6024"/>
                    </a:cubicBezTo>
                    <a:cubicBezTo>
                      <a:pt x="6218" y="5946"/>
                      <a:pt x="6234" y="5865"/>
                      <a:pt x="6262" y="5787"/>
                    </a:cubicBezTo>
                    <a:cubicBezTo>
                      <a:pt x="6315" y="5602"/>
                      <a:pt x="6351" y="5418"/>
                      <a:pt x="6376" y="5232"/>
                    </a:cubicBezTo>
                    <a:cubicBezTo>
                      <a:pt x="6437" y="4838"/>
                      <a:pt x="6437" y="4432"/>
                      <a:pt x="6420" y="4038"/>
                    </a:cubicBezTo>
                    <a:cubicBezTo>
                      <a:pt x="6403" y="3633"/>
                      <a:pt x="6351" y="3227"/>
                      <a:pt x="6287" y="2824"/>
                    </a:cubicBezTo>
                    <a:cubicBezTo>
                      <a:pt x="6234" y="2472"/>
                      <a:pt x="6165" y="2120"/>
                      <a:pt x="6087" y="1769"/>
                    </a:cubicBezTo>
                    <a:cubicBezTo>
                      <a:pt x="6076" y="1742"/>
                      <a:pt x="6059" y="1725"/>
                      <a:pt x="6034" y="1725"/>
                    </a:cubicBezTo>
                    <a:lnTo>
                      <a:pt x="6023" y="1725"/>
                    </a:lnTo>
                    <a:cubicBezTo>
                      <a:pt x="6007" y="1733"/>
                      <a:pt x="5981" y="1759"/>
                      <a:pt x="5990" y="1786"/>
                    </a:cubicBezTo>
                    <a:cubicBezTo>
                      <a:pt x="6059" y="2086"/>
                      <a:pt x="6112" y="2392"/>
                      <a:pt x="6156" y="2708"/>
                    </a:cubicBezTo>
                    <a:cubicBezTo>
                      <a:pt x="6209" y="3061"/>
                      <a:pt x="6234" y="3413"/>
                      <a:pt x="6245" y="3763"/>
                    </a:cubicBezTo>
                    <a:lnTo>
                      <a:pt x="6245" y="4186"/>
                    </a:lnTo>
                    <a:cubicBezTo>
                      <a:pt x="6234" y="4327"/>
                      <a:pt x="6226" y="4477"/>
                      <a:pt x="6218" y="4618"/>
                    </a:cubicBezTo>
                    <a:cubicBezTo>
                      <a:pt x="6192" y="4890"/>
                      <a:pt x="6156" y="5154"/>
                      <a:pt x="6095" y="5418"/>
                    </a:cubicBezTo>
                    <a:lnTo>
                      <a:pt x="6095" y="5410"/>
                    </a:lnTo>
                    <a:cubicBezTo>
                      <a:pt x="6068" y="5532"/>
                      <a:pt x="6023" y="5654"/>
                      <a:pt x="5981" y="5779"/>
                    </a:cubicBezTo>
                    <a:cubicBezTo>
                      <a:pt x="5962" y="5840"/>
                      <a:pt x="5937" y="5901"/>
                      <a:pt x="5910" y="5962"/>
                    </a:cubicBezTo>
                    <a:cubicBezTo>
                      <a:pt x="5901" y="5979"/>
                      <a:pt x="5893" y="5998"/>
                      <a:pt x="5884" y="6024"/>
                    </a:cubicBezTo>
                    <a:cubicBezTo>
                      <a:pt x="5823" y="5954"/>
                      <a:pt x="5751" y="5884"/>
                      <a:pt x="5690" y="5821"/>
                    </a:cubicBezTo>
                    <a:cubicBezTo>
                      <a:pt x="5304" y="5443"/>
                      <a:pt x="4907" y="5074"/>
                      <a:pt x="4512" y="4713"/>
                    </a:cubicBezTo>
                    <a:cubicBezTo>
                      <a:pt x="4187" y="4407"/>
                      <a:pt x="3860" y="4099"/>
                      <a:pt x="3535" y="3791"/>
                    </a:cubicBezTo>
                    <a:cubicBezTo>
                      <a:pt x="3554" y="3774"/>
                      <a:pt x="3571" y="3755"/>
                      <a:pt x="3580" y="3730"/>
                    </a:cubicBezTo>
                    <a:cubicBezTo>
                      <a:pt x="3616" y="3413"/>
                      <a:pt x="3616" y="3088"/>
                      <a:pt x="3597" y="2772"/>
                    </a:cubicBezTo>
                    <a:cubicBezTo>
                      <a:pt x="3588" y="2603"/>
                      <a:pt x="3571" y="2436"/>
                      <a:pt x="3544" y="2278"/>
                    </a:cubicBezTo>
                    <a:cubicBezTo>
                      <a:pt x="3527" y="2103"/>
                      <a:pt x="3491" y="1936"/>
                      <a:pt x="3449" y="1769"/>
                    </a:cubicBezTo>
                    <a:cubicBezTo>
                      <a:pt x="3438" y="1742"/>
                      <a:pt x="3421" y="1725"/>
                      <a:pt x="3405" y="1725"/>
                    </a:cubicBezTo>
                    <a:lnTo>
                      <a:pt x="3396" y="1725"/>
                    </a:lnTo>
                    <a:cubicBezTo>
                      <a:pt x="3369" y="1733"/>
                      <a:pt x="3343" y="1759"/>
                      <a:pt x="3352" y="1778"/>
                    </a:cubicBezTo>
                    <a:cubicBezTo>
                      <a:pt x="3386" y="1936"/>
                      <a:pt x="3421" y="2094"/>
                      <a:pt x="3438" y="2261"/>
                    </a:cubicBezTo>
                    <a:cubicBezTo>
                      <a:pt x="3457" y="2419"/>
                      <a:pt x="3466" y="2577"/>
                      <a:pt x="3474" y="2736"/>
                    </a:cubicBezTo>
                    <a:cubicBezTo>
                      <a:pt x="3474" y="2902"/>
                      <a:pt x="3474" y="3061"/>
                      <a:pt x="3457" y="3227"/>
                    </a:cubicBezTo>
                    <a:cubicBezTo>
                      <a:pt x="3449" y="3377"/>
                      <a:pt x="3430" y="3527"/>
                      <a:pt x="3413" y="3669"/>
                    </a:cubicBezTo>
                    <a:cubicBezTo>
                      <a:pt x="2736" y="3016"/>
                      <a:pt x="2077" y="2350"/>
                      <a:pt x="1478" y="1611"/>
                    </a:cubicBezTo>
                    <a:lnTo>
                      <a:pt x="1478" y="1619"/>
                    </a:lnTo>
                    <a:cubicBezTo>
                      <a:pt x="1444" y="1575"/>
                      <a:pt x="1417" y="1531"/>
                      <a:pt x="1381" y="1486"/>
                    </a:cubicBezTo>
                    <a:cubicBezTo>
                      <a:pt x="1381" y="1284"/>
                      <a:pt x="1391" y="1083"/>
                      <a:pt x="1381" y="881"/>
                    </a:cubicBezTo>
                    <a:cubicBezTo>
                      <a:pt x="1372" y="651"/>
                      <a:pt x="1338" y="414"/>
                      <a:pt x="1275" y="186"/>
                    </a:cubicBezTo>
                    <a:cubicBezTo>
                      <a:pt x="1275" y="176"/>
                      <a:pt x="1267" y="167"/>
                      <a:pt x="1258" y="159"/>
                    </a:cubicBezTo>
                    <a:cubicBezTo>
                      <a:pt x="1250" y="151"/>
                      <a:pt x="1241" y="151"/>
                      <a:pt x="1233" y="151"/>
                    </a:cubicBezTo>
                    <a:lnTo>
                      <a:pt x="1222" y="151"/>
                    </a:lnTo>
                    <a:cubicBezTo>
                      <a:pt x="1206" y="151"/>
                      <a:pt x="1197" y="159"/>
                      <a:pt x="1189" y="167"/>
                    </a:cubicBezTo>
                    <a:cubicBezTo>
                      <a:pt x="1180" y="176"/>
                      <a:pt x="1180" y="195"/>
                      <a:pt x="1180" y="203"/>
                    </a:cubicBezTo>
                    <a:cubicBezTo>
                      <a:pt x="1197" y="265"/>
                      <a:pt x="1214" y="326"/>
                      <a:pt x="1222" y="387"/>
                    </a:cubicBezTo>
                    <a:cubicBezTo>
                      <a:pt x="1233" y="440"/>
                      <a:pt x="1241" y="503"/>
                      <a:pt x="1250" y="564"/>
                    </a:cubicBezTo>
                    <a:cubicBezTo>
                      <a:pt x="1267" y="687"/>
                      <a:pt x="1275" y="809"/>
                      <a:pt x="1275" y="933"/>
                    </a:cubicBezTo>
                    <a:cubicBezTo>
                      <a:pt x="1286" y="1073"/>
                      <a:pt x="1275" y="1206"/>
                      <a:pt x="1267" y="1347"/>
                    </a:cubicBezTo>
                    <a:cubicBezTo>
                      <a:pt x="942" y="925"/>
                      <a:pt x="642" y="484"/>
                      <a:pt x="370" y="28"/>
                    </a:cubicBezTo>
                    <a:cubicBezTo>
                      <a:pt x="361" y="9"/>
                      <a:pt x="336" y="1"/>
                      <a:pt x="317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7" name="Google Shape;1197;p35"/>
            <p:cNvGrpSpPr/>
            <p:nvPr/>
          </p:nvGrpSpPr>
          <p:grpSpPr>
            <a:xfrm rot="-2694360">
              <a:off x="6325673" y="2385389"/>
              <a:ext cx="886990" cy="854863"/>
              <a:chOff x="266536" y="2579788"/>
              <a:chExt cx="1870829" cy="1803068"/>
            </a:xfrm>
          </p:grpSpPr>
          <p:sp>
            <p:nvSpPr>
              <p:cNvPr id="1198" name="Google Shape;1198;p35"/>
              <p:cNvSpPr/>
              <p:nvPr/>
            </p:nvSpPr>
            <p:spPr>
              <a:xfrm>
                <a:off x="266536" y="2613916"/>
                <a:ext cx="1870829" cy="176894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1351" extrusionOk="0">
                    <a:moveTo>
                      <a:pt x="4421" y="0"/>
                    </a:moveTo>
                    <a:cubicBezTo>
                      <a:pt x="4255" y="0"/>
                      <a:pt x="4090" y="12"/>
                      <a:pt x="3924" y="37"/>
                    </a:cubicBezTo>
                    <a:cubicBezTo>
                      <a:pt x="3677" y="81"/>
                      <a:pt x="3439" y="142"/>
                      <a:pt x="3211" y="229"/>
                    </a:cubicBezTo>
                    <a:cubicBezTo>
                      <a:pt x="2014" y="687"/>
                      <a:pt x="1117" y="1786"/>
                      <a:pt x="600" y="2947"/>
                    </a:cubicBezTo>
                    <a:cubicBezTo>
                      <a:pt x="248" y="3738"/>
                      <a:pt x="1" y="4680"/>
                      <a:pt x="134" y="5549"/>
                    </a:cubicBezTo>
                    <a:cubicBezTo>
                      <a:pt x="256" y="6307"/>
                      <a:pt x="590" y="7026"/>
                      <a:pt x="995" y="7668"/>
                    </a:cubicBezTo>
                    <a:cubicBezTo>
                      <a:pt x="1839" y="9006"/>
                      <a:pt x="3027" y="10183"/>
                      <a:pt x="4469" y="10844"/>
                    </a:cubicBezTo>
                    <a:cubicBezTo>
                      <a:pt x="5189" y="11170"/>
                      <a:pt x="5973" y="11351"/>
                      <a:pt x="6756" y="11351"/>
                    </a:cubicBezTo>
                    <a:cubicBezTo>
                      <a:pt x="7339" y="11351"/>
                      <a:pt x="7922" y="11251"/>
                      <a:pt x="8478" y="11036"/>
                    </a:cubicBezTo>
                    <a:cubicBezTo>
                      <a:pt x="9559" y="10614"/>
                      <a:pt x="10439" y="9823"/>
                      <a:pt x="11047" y="8856"/>
                    </a:cubicBezTo>
                    <a:cubicBezTo>
                      <a:pt x="11194" y="8628"/>
                      <a:pt x="11319" y="8390"/>
                      <a:pt x="11433" y="8143"/>
                    </a:cubicBezTo>
                    <a:cubicBezTo>
                      <a:pt x="11713" y="7545"/>
                      <a:pt x="11872" y="6887"/>
                      <a:pt x="11943" y="6227"/>
                    </a:cubicBezTo>
                    <a:cubicBezTo>
                      <a:pt x="12005" y="5610"/>
                      <a:pt x="11996" y="4943"/>
                      <a:pt x="11732" y="4363"/>
                    </a:cubicBezTo>
                    <a:cubicBezTo>
                      <a:pt x="11477" y="3808"/>
                      <a:pt x="10949" y="3342"/>
                      <a:pt x="10325" y="3289"/>
                    </a:cubicBezTo>
                    <a:cubicBezTo>
                      <a:pt x="10222" y="3281"/>
                      <a:pt x="10119" y="3277"/>
                      <a:pt x="10017" y="3277"/>
                    </a:cubicBezTo>
                    <a:cubicBezTo>
                      <a:pt x="9372" y="3277"/>
                      <a:pt x="8748" y="3427"/>
                      <a:pt x="8117" y="3511"/>
                    </a:cubicBezTo>
                    <a:cubicBezTo>
                      <a:pt x="8020" y="3194"/>
                      <a:pt x="7951" y="2867"/>
                      <a:pt x="7862" y="2550"/>
                    </a:cubicBezTo>
                    <a:cubicBezTo>
                      <a:pt x="7756" y="2164"/>
                      <a:pt x="7573" y="1803"/>
                      <a:pt x="7334" y="1487"/>
                    </a:cubicBezTo>
                    <a:cubicBezTo>
                      <a:pt x="6651" y="566"/>
                      <a:pt x="5553" y="0"/>
                      <a:pt x="4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5"/>
              <p:cNvSpPr/>
              <p:nvPr/>
            </p:nvSpPr>
            <p:spPr>
              <a:xfrm>
                <a:off x="266536" y="2649447"/>
                <a:ext cx="1721537" cy="1733408"/>
              </a:xfrm>
              <a:custGeom>
                <a:avLst/>
                <a:gdLst/>
                <a:ahLst/>
                <a:cxnLst/>
                <a:rect l="l" t="t" r="r" b="b"/>
                <a:pathLst>
                  <a:path w="11047" h="11123" extrusionOk="0">
                    <a:moveTo>
                      <a:pt x="3211" y="1"/>
                    </a:moveTo>
                    <a:cubicBezTo>
                      <a:pt x="2014" y="459"/>
                      <a:pt x="1117" y="1558"/>
                      <a:pt x="600" y="2719"/>
                    </a:cubicBezTo>
                    <a:cubicBezTo>
                      <a:pt x="248" y="3510"/>
                      <a:pt x="1" y="4452"/>
                      <a:pt x="134" y="5321"/>
                    </a:cubicBezTo>
                    <a:cubicBezTo>
                      <a:pt x="256" y="6079"/>
                      <a:pt x="590" y="6798"/>
                      <a:pt x="995" y="7440"/>
                    </a:cubicBezTo>
                    <a:cubicBezTo>
                      <a:pt x="1839" y="8778"/>
                      <a:pt x="3027" y="9955"/>
                      <a:pt x="4469" y="10616"/>
                    </a:cubicBezTo>
                    <a:cubicBezTo>
                      <a:pt x="5189" y="10942"/>
                      <a:pt x="5973" y="11123"/>
                      <a:pt x="6756" y="11123"/>
                    </a:cubicBezTo>
                    <a:cubicBezTo>
                      <a:pt x="7339" y="11123"/>
                      <a:pt x="7922" y="11023"/>
                      <a:pt x="8478" y="10808"/>
                    </a:cubicBezTo>
                    <a:cubicBezTo>
                      <a:pt x="9559" y="10386"/>
                      <a:pt x="10439" y="9595"/>
                      <a:pt x="11047" y="8628"/>
                    </a:cubicBezTo>
                    <a:lnTo>
                      <a:pt x="11047" y="8628"/>
                    </a:lnTo>
                    <a:cubicBezTo>
                      <a:pt x="10120" y="9065"/>
                      <a:pt x="9133" y="9375"/>
                      <a:pt x="8193" y="9375"/>
                    </a:cubicBezTo>
                    <a:cubicBezTo>
                      <a:pt x="7187" y="9375"/>
                      <a:pt x="6235" y="9020"/>
                      <a:pt x="5471" y="8084"/>
                    </a:cubicBezTo>
                    <a:cubicBezTo>
                      <a:pt x="3677" y="5876"/>
                      <a:pt x="3247" y="2508"/>
                      <a:pt x="3211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1813668" y="3373624"/>
                <a:ext cx="178278" cy="23251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92" extrusionOk="0">
                    <a:moveTo>
                      <a:pt x="315" y="0"/>
                    </a:moveTo>
                    <a:cubicBezTo>
                      <a:pt x="243" y="0"/>
                      <a:pt x="174" y="28"/>
                      <a:pt x="125" y="94"/>
                    </a:cubicBezTo>
                    <a:cubicBezTo>
                      <a:pt x="0" y="252"/>
                      <a:pt x="0" y="482"/>
                      <a:pt x="27" y="674"/>
                    </a:cubicBezTo>
                    <a:cubicBezTo>
                      <a:pt x="49" y="935"/>
                      <a:pt x="217" y="1492"/>
                      <a:pt x="539" y="1492"/>
                    </a:cubicBezTo>
                    <a:cubicBezTo>
                      <a:pt x="598" y="1492"/>
                      <a:pt x="661" y="1474"/>
                      <a:pt x="730" y="1432"/>
                    </a:cubicBezTo>
                    <a:cubicBezTo>
                      <a:pt x="1030" y="1246"/>
                      <a:pt x="1144" y="913"/>
                      <a:pt x="1047" y="588"/>
                    </a:cubicBezTo>
                    <a:cubicBezTo>
                      <a:pt x="969" y="313"/>
                      <a:pt x="758" y="49"/>
                      <a:pt x="475" y="41"/>
                    </a:cubicBezTo>
                    <a:cubicBezTo>
                      <a:pt x="423" y="15"/>
                      <a:pt x="368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1164147" y="2579788"/>
                <a:ext cx="854925" cy="943611"/>
              </a:xfrm>
              <a:custGeom>
                <a:avLst/>
                <a:gdLst/>
                <a:ahLst/>
                <a:cxnLst/>
                <a:rect l="l" t="t" r="r" b="b"/>
                <a:pathLst>
                  <a:path w="5486" h="6055" extrusionOk="0">
                    <a:moveTo>
                      <a:pt x="4739" y="0"/>
                    </a:moveTo>
                    <a:cubicBezTo>
                      <a:pt x="4734" y="0"/>
                      <a:pt x="4729" y="0"/>
                      <a:pt x="4723" y="1"/>
                    </a:cubicBezTo>
                    <a:cubicBezTo>
                      <a:pt x="4390" y="36"/>
                      <a:pt x="4143" y="475"/>
                      <a:pt x="3993" y="731"/>
                    </a:cubicBezTo>
                    <a:cubicBezTo>
                      <a:pt x="3712" y="1187"/>
                      <a:pt x="3421" y="1636"/>
                      <a:pt x="3132" y="2083"/>
                    </a:cubicBezTo>
                    <a:cubicBezTo>
                      <a:pt x="2946" y="2375"/>
                      <a:pt x="2763" y="2664"/>
                      <a:pt x="2543" y="2928"/>
                    </a:cubicBezTo>
                    <a:cubicBezTo>
                      <a:pt x="2533" y="2919"/>
                      <a:pt x="2524" y="2919"/>
                      <a:pt x="2499" y="2902"/>
                    </a:cubicBezTo>
                    <a:cubicBezTo>
                      <a:pt x="2446" y="2875"/>
                      <a:pt x="2393" y="2849"/>
                      <a:pt x="2340" y="2805"/>
                    </a:cubicBezTo>
                    <a:cubicBezTo>
                      <a:pt x="2243" y="2736"/>
                      <a:pt x="2163" y="2647"/>
                      <a:pt x="2094" y="2550"/>
                    </a:cubicBezTo>
                    <a:cubicBezTo>
                      <a:pt x="1944" y="2330"/>
                      <a:pt x="1847" y="2075"/>
                      <a:pt x="1794" y="1820"/>
                    </a:cubicBezTo>
                    <a:cubicBezTo>
                      <a:pt x="1688" y="1372"/>
                      <a:pt x="1672" y="897"/>
                      <a:pt x="1777" y="448"/>
                    </a:cubicBezTo>
                    <a:cubicBezTo>
                      <a:pt x="1784" y="427"/>
                      <a:pt x="1762" y="412"/>
                      <a:pt x="1744" y="412"/>
                    </a:cubicBezTo>
                    <a:cubicBezTo>
                      <a:pt x="1740" y="412"/>
                      <a:pt x="1736" y="413"/>
                      <a:pt x="1733" y="414"/>
                    </a:cubicBezTo>
                    <a:cubicBezTo>
                      <a:pt x="1355" y="712"/>
                      <a:pt x="1224" y="1275"/>
                      <a:pt x="1197" y="1725"/>
                    </a:cubicBezTo>
                    <a:cubicBezTo>
                      <a:pt x="1180" y="2031"/>
                      <a:pt x="1205" y="2383"/>
                      <a:pt x="1338" y="2674"/>
                    </a:cubicBezTo>
                    <a:cubicBezTo>
                      <a:pt x="1214" y="2569"/>
                      <a:pt x="1083" y="2480"/>
                      <a:pt x="950" y="2375"/>
                    </a:cubicBezTo>
                    <a:cubicBezTo>
                      <a:pt x="644" y="2136"/>
                      <a:pt x="564" y="1811"/>
                      <a:pt x="564" y="1425"/>
                    </a:cubicBezTo>
                    <a:cubicBezTo>
                      <a:pt x="564" y="1406"/>
                      <a:pt x="549" y="1397"/>
                      <a:pt x="533" y="1397"/>
                    </a:cubicBezTo>
                    <a:cubicBezTo>
                      <a:pt x="520" y="1397"/>
                      <a:pt x="506" y="1404"/>
                      <a:pt x="502" y="1417"/>
                    </a:cubicBezTo>
                    <a:cubicBezTo>
                      <a:pt x="80" y="2225"/>
                      <a:pt x="644" y="2963"/>
                      <a:pt x="1171" y="3552"/>
                    </a:cubicBezTo>
                    <a:cubicBezTo>
                      <a:pt x="802" y="3474"/>
                      <a:pt x="528" y="3191"/>
                      <a:pt x="158" y="3077"/>
                    </a:cubicBezTo>
                    <a:cubicBezTo>
                      <a:pt x="150" y="3077"/>
                      <a:pt x="133" y="3086"/>
                      <a:pt x="133" y="3096"/>
                    </a:cubicBezTo>
                    <a:cubicBezTo>
                      <a:pt x="0" y="3430"/>
                      <a:pt x="158" y="3852"/>
                      <a:pt x="397" y="4099"/>
                    </a:cubicBezTo>
                    <a:cubicBezTo>
                      <a:pt x="675" y="4384"/>
                      <a:pt x="1003" y="4437"/>
                      <a:pt x="1364" y="4437"/>
                    </a:cubicBezTo>
                    <a:cubicBezTo>
                      <a:pt x="1436" y="4437"/>
                      <a:pt x="1509" y="4435"/>
                      <a:pt x="1583" y="4432"/>
                    </a:cubicBezTo>
                    <a:lnTo>
                      <a:pt x="1583" y="4432"/>
                    </a:lnTo>
                    <a:cubicBezTo>
                      <a:pt x="1266" y="4721"/>
                      <a:pt x="916" y="4977"/>
                      <a:pt x="730" y="5373"/>
                    </a:cubicBezTo>
                    <a:cubicBezTo>
                      <a:pt x="722" y="5382"/>
                      <a:pt x="730" y="5399"/>
                      <a:pt x="739" y="5399"/>
                    </a:cubicBezTo>
                    <a:cubicBezTo>
                      <a:pt x="844" y="5458"/>
                      <a:pt x="946" y="5482"/>
                      <a:pt x="1045" y="5482"/>
                    </a:cubicBezTo>
                    <a:cubicBezTo>
                      <a:pt x="1404" y="5482"/>
                      <a:pt x="1726" y="5156"/>
                      <a:pt x="2015" y="4943"/>
                    </a:cubicBezTo>
                    <a:lnTo>
                      <a:pt x="2015" y="4943"/>
                    </a:lnTo>
                    <a:cubicBezTo>
                      <a:pt x="1918" y="5285"/>
                      <a:pt x="1716" y="5690"/>
                      <a:pt x="1821" y="6040"/>
                    </a:cubicBezTo>
                    <a:cubicBezTo>
                      <a:pt x="1821" y="6048"/>
                      <a:pt x="1830" y="6054"/>
                      <a:pt x="1838" y="6054"/>
                    </a:cubicBezTo>
                    <a:cubicBezTo>
                      <a:pt x="1841" y="6054"/>
                      <a:pt x="1844" y="6053"/>
                      <a:pt x="1847" y="6051"/>
                    </a:cubicBezTo>
                    <a:cubicBezTo>
                      <a:pt x="2068" y="6015"/>
                      <a:pt x="2146" y="5777"/>
                      <a:pt x="2191" y="5584"/>
                    </a:cubicBezTo>
                    <a:cubicBezTo>
                      <a:pt x="2260" y="5293"/>
                      <a:pt x="2269" y="4985"/>
                      <a:pt x="2279" y="4688"/>
                    </a:cubicBezTo>
                    <a:cubicBezTo>
                      <a:pt x="2279" y="4672"/>
                      <a:pt x="2272" y="4639"/>
                      <a:pt x="2281" y="4639"/>
                    </a:cubicBezTo>
                    <a:cubicBezTo>
                      <a:pt x="2282" y="4639"/>
                      <a:pt x="2285" y="4641"/>
                      <a:pt x="2288" y="4643"/>
                    </a:cubicBezTo>
                    <a:cubicBezTo>
                      <a:pt x="2340" y="4669"/>
                      <a:pt x="2385" y="4696"/>
                      <a:pt x="2438" y="4721"/>
                    </a:cubicBezTo>
                    <a:cubicBezTo>
                      <a:pt x="2516" y="4774"/>
                      <a:pt x="2596" y="4837"/>
                      <a:pt x="2665" y="4899"/>
                    </a:cubicBezTo>
                    <a:cubicBezTo>
                      <a:pt x="2815" y="5013"/>
                      <a:pt x="2955" y="5127"/>
                      <a:pt x="3113" y="5232"/>
                    </a:cubicBezTo>
                    <a:cubicBezTo>
                      <a:pt x="3311" y="5358"/>
                      <a:pt x="3516" y="5435"/>
                      <a:pt x="3734" y="5435"/>
                    </a:cubicBezTo>
                    <a:cubicBezTo>
                      <a:pt x="3818" y="5435"/>
                      <a:pt x="3904" y="5424"/>
                      <a:pt x="3993" y="5399"/>
                    </a:cubicBezTo>
                    <a:cubicBezTo>
                      <a:pt x="4010" y="5399"/>
                      <a:pt x="4010" y="5373"/>
                      <a:pt x="4001" y="5365"/>
                    </a:cubicBezTo>
                    <a:cubicBezTo>
                      <a:pt x="3632" y="5021"/>
                      <a:pt x="3263" y="4688"/>
                      <a:pt x="2965" y="4282"/>
                    </a:cubicBezTo>
                    <a:lnTo>
                      <a:pt x="2965" y="4282"/>
                    </a:lnTo>
                    <a:cubicBezTo>
                      <a:pt x="3172" y="4412"/>
                      <a:pt x="3394" y="4470"/>
                      <a:pt x="3618" y="4470"/>
                    </a:cubicBezTo>
                    <a:cubicBezTo>
                      <a:pt x="4423" y="4470"/>
                      <a:pt x="5252" y="3730"/>
                      <a:pt x="5479" y="2972"/>
                    </a:cubicBezTo>
                    <a:cubicBezTo>
                      <a:pt x="5485" y="2958"/>
                      <a:pt x="5475" y="2944"/>
                      <a:pt x="5462" y="2944"/>
                    </a:cubicBezTo>
                    <a:cubicBezTo>
                      <a:pt x="5459" y="2944"/>
                      <a:pt x="5456" y="2945"/>
                      <a:pt x="5453" y="2947"/>
                    </a:cubicBezTo>
                    <a:cubicBezTo>
                      <a:pt x="5075" y="3086"/>
                      <a:pt x="4696" y="3272"/>
                      <a:pt x="4301" y="3350"/>
                    </a:cubicBezTo>
                    <a:cubicBezTo>
                      <a:pt x="4204" y="3368"/>
                      <a:pt x="4108" y="3376"/>
                      <a:pt x="4015" y="3376"/>
                    </a:cubicBezTo>
                    <a:cubicBezTo>
                      <a:pt x="3776" y="3376"/>
                      <a:pt x="3548" y="3320"/>
                      <a:pt x="3334" y="3219"/>
                    </a:cubicBezTo>
                    <a:cubicBezTo>
                      <a:pt x="3307" y="3191"/>
                      <a:pt x="3282" y="3158"/>
                      <a:pt x="3246" y="3130"/>
                    </a:cubicBezTo>
                    <a:cubicBezTo>
                      <a:pt x="3282" y="3096"/>
                      <a:pt x="3315" y="3052"/>
                      <a:pt x="3343" y="3008"/>
                    </a:cubicBezTo>
                    <a:cubicBezTo>
                      <a:pt x="3545" y="2736"/>
                      <a:pt x="3746" y="2463"/>
                      <a:pt x="3968" y="2200"/>
                    </a:cubicBezTo>
                    <a:cubicBezTo>
                      <a:pt x="4398" y="1653"/>
                      <a:pt x="4864" y="1125"/>
                      <a:pt x="5329" y="598"/>
                    </a:cubicBezTo>
                    <a:cubicBezTo>
                      <a:pt x="5339" y="589"/>
                      <a:pt x="5339" y="572"/>
                      <a:pt x="5329" y="564"/>
                    </a:cubicBezTo>
                    <a:cubicBezTo>
                      <a:pt x="5192" y="399"/>
                      <a:pt x="5003" y="0"/>
                      <a:pt x="47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2" name="Google Shape;1202;p35"/>
            <p:cNvGrpSpPr/>
            <p:nvPr/>
          </p:nvGrpSpPr>
          <p:grpSpPr>
            <a:xfrm rot="-3328444">
              <a:off x="6714521" y="2581345"/>
              <a:ext cx="1414740" cy="712194"/>
              <a:chOff x="4328748" y="3763637"/>
              <a:chExt cx="1414688" cy="712168"/>
            </a:xfrm>
          </p:grpSpPr>
          <p:sp>
            <p:nvSpPr>
              <p:cNvPr id="1203" name="Google Shape;1203;p35"/>
              <p:cNvSpPr/>
              <p:nvPr/>
            </p:nvSpPr>
            <p:spPr>
              <a:xfrm>
                <a:off x="5250922" y="3850819"/>
                <a:ext cx="492514" cy="216294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2079" extrusionOk="0">
                    <a:moveTo>
                      <a:pt x="3605" y="0"/>
                    </a:moveTo>
                    <a:cubicBezTo>
                      <a:pt x="3421" y="0"/>
                      <a:pt x="3209" y="48"/>
                      <a:pt x="2974" y="162"/>
                    </a:cubicBezTo>
                    <a:cubicBezTo>
                      <a:pt x="1786" y="723"/>
                      <a:pt x="0" y="2078"/>
                      <a:pt x="0" y="2078"/>
                    </a:cubicBezTo>
                    <a:cubicBezTo>
                      <a:pt x="1127" y="1884"/>
                      <a:pt x="2182" y="1947"/>
                      <a:pt x="3693" y="1506"/>
                    </a:cubicBezTo>
                    <a:cubicBezTo>
                      <a:pt x="4733" y="1192"/>
                      <a:pt x="4517" y="0"/>
                      <a:pt x="36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5"/>
              <p:cNvSpPr/>
              <p:nvPr/>
            </p:nvSpPr>
            <p:spPr>
              <a:xfrm>
                <a:off x="5244472" y="4049841"/>
                <a:ext cx="422600" cy="123180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1184" extrusionOk="0">
                    <a:moveTo>
                      <a:pt x="943" y="0"/>
                    </a:moveTo>
                    <a:cubicBezTo>
                      <a:pt x="400" y="0"/>
                      <a:pt x="1" y="24"/>
                      <a:pt x="1" y="24"/>
                    </a:cubicBezTo>
                    <a:cubicBezTo>
                      <a:pt x="1726" y="312"/>
                      <a:pt x="2906" y="1183"/>
                      <a:pt x="3488" y="1183"/>
                    </a:cubicBezTo>
                    <a:cubicBezTo>
                      <a:pt x="3674" y="1183"/>
                      <a:pt x="3799" y="1094"/>
                      <a:pt x="3861" y="868"/>
                    </a:cubicBezTo>
                    <a:cubicBezTo>
                      <a:pt x="4062" y="117"/>
                      <a:pt x="2149" y="0"/>
                      <a:pt x="9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5"/>
              <p:cNvSpPr/>
              <p:nvPr/>
            </p:nvSpPr>
            <p:spPr>
              <a:xfrm>
                <a:off x="5259245" y="3763637"/>
                <a:ext cx="298276" cy="305246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934" extrusionOk="0">
                    <a:moveTo>
                      <a:pt x="1915" y="0"/>
                    </a:moveTo>
                    <a:cubicBezTo>
                      <a:pt x="1386" y="0"/>
                      <a:pt x="1185" y="1543"/>
                      <a:pt x="0" y="2933"/>
                    </a:cubicBezTo>
                    <a:cubicBezTo>
                      <a:pt x="0" y="2933"/>
                      <a:pt x="2866" y="639"/>
                      <a:pt x="2180" y="112"/>
                    </a:cubicBezTo>
                    <a:cubicBezTo>
                      <a:pt x="2081" y="35"/>
                      <a:pt x="1994" y="0"/>
                      <a:pt x="19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5"/>
              <p:cNvSpPr/>
              <p:nvPr/>
            </p:nvSpPr>
            <p:spPr>
              <a:xfrm>
                <a:off x="4328748" y="3897356"/>
                <a:ext cx="1056813" cy="578449"/>
              </a:xfrm>
              <a:custGeom>
                <a:avLst/>
                <a:gdLst/>
                <a:ahLst/>
                <a:cxnLst/>
                <a:rect l="l" t="t" r="r" b="b"/>
                <a:pathLst>
                  <a:path w="10158" h="5560" extrusionOk="0">
                    <a:moveTo>
                      <a:pt x="8011" y="0"/>
                    </a:moveTo>
                    <a:cubicBezTo>
                      <a:pt x="7853" y="0"/>
                      <a:pt x="7692" y="30"/>
                      <a:pt x="7537" y="92"/>
                    </a:cubicBezTo>
                    <a:cubicBezTo>
                      <a:pt x="4627" y="1234"/>
                      <a:pt x="2041" y="3072"/>
                      <a:pt x="1" y="5437"/>
                    </a:cubicBezTo>
                    <a:cubicBezTo>
                      <a:pt x="719" y="5519"/>
                      <a:pt x="1439" y="5560"/>
                      <a:pt x="2158" y="5560"/>
                    </a:cubicBezTo>
                    <a:cubicBezTo>
                      <a:pt x="4549" y="5560"/>
                      <a:pt x="6927" y="5112"/>
                      <a:pt x="9164" y="4232"/>
                    </a:cubicBezTo>
                    <a:cubicBezTo>
                      <a:pt x="9822" y="3969"/>
                      <a:pt x="10158" y="3222"/>
                      <a:pt x="9894" y="2563"/>
                    </a:cubicBezTo>
                    <a:lnTo>
                      <a:pt x="9208" y="822"/>
                    </a:lnTo>
                    <a:cubicBezTo>
                      <a:pt x="9007" y="311"/>
                      <a:pt x="8522" y="0"/>
                      <a:pt x="80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5"/>
              <p:cNvSpPr/>
              <p:nvPr/>
            </p:nvSpPr>
            <p:spPr>
              <a:xfrm>
                <a:off x="4328748" y="3965396"/>
                <a:ext cx="1029451" cy="504894"/>
              </a:xfrm>
              <a:custGeom>
                <a:avLst/>
                <a:gdLst/>
                <a:ahLst/>
                <a:cxnLst/>
                <a:rect l="l" t="t" r="r" b="b"/>
                <a:pathLst>
                  <a:path w="9895" h="4853" extrusionOk="0">
                    <a:moveTo>
                      <a:pt x="8262" y="1"/>
                    </a:moveTo>
                    <a:cubicBezTo>
                      <a:pt x="8106" y="1"/>
                      <a:pt x="7947" y="29"/>
                      <a:pt x="7792" y="88"/>
                    </a:cubicBezTo>
                    <a:cubicBezTo>
                      <a:pt x="4882" y="1232"/>
                      <a:pt x="2041" y="2418"/>
                      <a:pt x="1" y="4783"/>
                    </a:cubicBezTo>
                    <a:cubicBezTo>
                      <a:pt x="413" y="4830"/>
                      <a:pt x="821" y="4852"/>
                      <a:pt x="1226" y="4852"/>
                    </a:cubicBezTo>
                    <a:cubicBezTo>
                      <a:pt x="3874" y="4852"/>
                      <a:pt x="6385" y="3920"/>
                      <a:pt x="8909" y="2928"/>
                    </a:cubicBezTo>
                    <a:cubicBezTo>
                      <a:pt x="9569" y="2665"/>
                      <a:pt x="9894" y="1918"/>
                      <a:pt x="9639" y="1249"/>
                    </a:cubicBezTo>
                    <a:lnTo>
                      <a:pt x="9464" y="818"/>
                    </a:lnTo>
                    <a:cubicBezTo>
                      <a:pt x="9267" y="310"/>
                      <a:pt x="8780" y="1"/>
                      <a:pt x="8262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5"/>
              <p:cNvSpPr/>
              <p:nvPr/>
            </p:nvSpPr>
            <p:spPr>
              <a:xfrm>
                <a:off x="5098829" y="3909375"/>
                <a:ext cx="179257" cy="41469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205" extrusionOk="0">
                    <a:moveTo>
                      <a:pt x="184" y="0"/>
                    </a:moveTo>
                    <a:lnTo>
                      <a:pt x="0" y="70"/>
                    </a:lnTo>
                    <a:lnTo>
                      <a:pt x="1627" y="4204"/>
                    </a:lnTo>
                    <a:lnTo>
                      <a:pt x="1811" y="4132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5"/>
              <p:cNvSpPr/>
              <p:nvPr/>
            </p:nvSpPr>
            <p:spPr>
              <a:xfrm>
                <a:off x="4933202" y="3987925"/>
                <a:ext cx="179257" cy="414693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986" extrusionOk="0">
                    <a:moveTo>
                      <a:pt x="184" y="1"/>
                    </a:moveTo>
                    <a:lnTo>
                      <a:pt x="1" y="73"/>
                    </a:lnTo>
                    <a:lnTo>
                      <a:pt x="1539" y="3985"/>
                    </a:lnTo>
                    <a:lnTo>
                      <a:pt x="1723" y="3916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5"/>
              <p:cNvSpPr/>
              <p:nvPr/>
            </p:nvSpPr>
            <p:spPr>
              <a:xfrm>
                <a:off x="4774027" y="4082390"/>
                <a:ext cx="157305" cy="359450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3455" extrusionOk="0">
                    <a:moveTo>
                      <a:pt x="184" y="0"/>
                    </a:moveTo>
                    <a:lnTo>
                      <a:pt x="1" y="70"/>
                    </a:lnTo>
                    <a:lnTo>
                      <a:pt x="1328" y="3455"/>
                    </a:lnTo>
                    <a:lnTo>
                      <a:pt x="1512" y="3385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5"/>
              <p:cNvSpPr/>
              <p:nvPr/>
            </p:nvSpPr>
            <p:spPr>
              <a:xfrm>
                <a:off x="4621303" y="4192981"/>
                <a:ext cx="122556" cy="27081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03" extrusionOk="0">
                    <a:moveTo>
                      <a:pt x="184" y="1"/>
                    </a:moveTo>
                    <a:lnTo>
                      <a:pt x="0" y="71"/>
                    </a:lnTo>
                    <a:lnTo>
                      <a:pt x="994" y="2603"/>
                    </a:lnTo>
                    <a:lnTo>
                      <a:pt x="1178" y="2533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5"/>
              <p:cNvSpPr/>
              <p:nvPr/>
            </p:nvSpPr>
            <p:spPr>
              <a:xfrm>
                <a:off x="4476589" y="4302562"/>
                <a:ext cx="101223" cy="172113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362" extrusionOk="0">
                    <a:moveTo>
                      <a:pt x="178" y="1"/>
                    </a:moveTo>
                    <a:lnTo>
                      <a:pt x="0" y="70"/>
                    </a:lnTo>
                    <a:lnTo>
                      <a:pt x="503" y="1362"/>
                    </a:lnTo>
                    <a:lnTo>
                      <a:pt x="686" y="129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3" name="Google Shape;1213;p35"/>
            <p:cNvGrpSpPr/>
            <p:nvPr/>
          </p:nvGrpSpPr>
          <p:grpSpPr>
            <a:xfrm rot="-1763151" flipH="1">
              <a:off x="5523771" y="2272487"/>
              <a:ext cx="1098558" cy="1602630"/>
              <a:chOff x="665608" y="454642"/>
              <a:chExt cx="1236069" cy="1803238"/>
            </a:xfrm>
          </p:grpSpPr>
          <p:sp>
            <p:nvSpPr>
              <p:cNvPr id="1214" name="Google Shape;1214;p35"/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5"/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5"/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7" name="Google Shape;1217;p35"/>
            <p:cNvGrpSpPr/>
            <p:nvPr/>
          </p:nvGrpSpPr>
          <p:grpSpPr>
            <a:xfrm rot="6666068">
              <a:off x="7355944" y="2146372"/>
              <a:ext cx="1667466" cy="1234665"/>
              <a:chOff x="481932" y="647801"/>
              <a:chExt cx="2743663" cy="2031527"/>
            </a:xfrm>
          </p:grpSpPr>
          <p:sp>
            <p:nvSpPr>
              <p:cNvPr id="1218" name="Google Shape;1218;p35"/>
              <p:cNvSpPr/>
              <p:nvPr/>
            </p:nvSpPr>
            <p:spPr>
              <a:xfrm>
                <a:off x="1915132" y="1365789"/>
                <a:ext cx="617237" cy="727008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4192" extrusionOk="0">
                    <a:moveTo>
                      <a:pt x="3517" y="1"/>
                    </a:moveTo>
                    <a:cubicBezTo>
                      <a:pt x="3512" y="1"/>
                      <a:pt x="3507" y="2"/>
                      <a:pt x="3502" y="4"/>
                    </a:cubicBezTo>
                    <a:cubicBezTo>
                      <a:pt x="3483" y="23"/>
                      <a:pt x="3466" y="40"/>
                      <a:pt x="3441" y="57"/>
                    </a:cubicBezTo>
                    <a:cubicBezTo>
                      <a:pt x="3441" y="49"/>
                      <a:pt x="3422" y="40"/>
                      <a:pt x="3413" y="40"/>
                    </a:cubicBezTo>
                    <a:cubicBezTo>
                      <a:pt x="2947" y="182"/>
                      <a:pt x="2508" y="382"/>
                      <a:pt x="2033" y="498"/>
                    </a:cubicBezTo>
                    <a:cubicBezTo>
                      <a:pt x="1636" y="593"/>
                      <a:pt x="1233" y="673"/>
                      <a:pt x="845" y="823"/>
                    </a:cubicBezTo>
                    <a:cubicBezTo>
                      <a:pt x="617" y="910"/>
                      <a:pt x="292" y="1079"/>
                      <a:pt x="231" y="1351"/>
                    </a:cubicBezTo>
                    <a:cubicBezTo>
                      <a:pt x="204" y="1462"/>
                      <a:pt x="237" y="1607"/>
                      <a:pt x="385" y="1607"/>
                    </a:cubicBezTo>
                    <a:cubicBezTo>
                      <a:pt x="389" y="1607"/>
                      <a:pt x="393" y="1606"/>
                      <a:pt x="398" y="1606"/>
                    </a:cubicBezTo>
                    <a:cubicBezTo>
                      <a:pt x="621" y="1606"/>
                      <a:pt x="820" y="1403"/>
                      <a:pt x="1035" y="1403"/>
                    </a:cubicBezTo>
                    <a:cubicBezTo>
                      <a:pt x="1039" y="1403"/>
                      <a:pt x="1043" y="1403"/>
                      <a:pt x="1048" y="1404"/>
                    </a:cubicBezTo>
                    <a:cubicBezTo>
                      <a:pt x="1048" y="1404"/>
                      <a:pt x="723" y="1667"/>
                      <a:pt x="697" y="1684"/>
                    </a:cubicBezTo>
                    <a:cubicBezTo>
                      <a:pt x="581" y="1773"/>
                      <a:pt x="476" y="1878"/>
                      <a:pt x="389" y="1992"/>
                    </a:cubicBezTo>
                    <a:cubicBezTo>
                      <a:pt x="222" y="2203"/>
                      <a:pt x="1" y="2503"/>
                      <a:pt x="45" y="2792"/>
                    </a:cubicBezTo>
                    <a:cubicBezTo>
                      <a:pt x="53" y="2880"/>
                      <a:pt x="90" y="3091"/>
                      <a:pt x="214" y="3091"/>
                    </a:cubicBezTo>
                    <a:cubicBezTo>
                      <a:pt x="227" y="3091"/>
                      <a:pt x="241" y="3088"/>
                      <a:pt x="256" y="3083"/>
                    </a:cubicBezTo>
                    <a:cubicBezTo>
                      <a:pt x="512" y="2995"/>
                      <a:pt x="697" y="2661"/>
                      <a:pt x="889" y="2493"/>
                    </a:cubicBezTo>
                    <a:cubicBezTo>
                      <a:pt x="993" y="2401"/>
                      <a:pt x="1041" y="2367"/>
                      <a:pt x="1055" y="2367"/>
                    </a:cubicBezTo>
                    <a:cubicBezTo>
                      <a:pt x="1083" y="2367"/>
                      <a:pt x="992" y="2489"/>
                      <a:pt x="934" y="2581"/>
                    </a:cubicBezTo>
                    <a:cubicBezTo>
                      <a:pt x="872" y="2695"/>
                      <a:pt x="792" y="2801"/>
                      <a:pt x="731" y="2915"/>
                    </a:cubicBezTo>
                    <a:cubicBezTo>
                      <a:pt x="573" y="3189"/>
                      <a:pt x="336" y="4042"/>
                      <a:pt x="792" y="4172"/>
                    </a:cubicBezTo>
                    <a:cubicBezTo>
                      <a:pt x="840" y="4185"/>
                      <a:pt x="884" y="4191"/>
                      <a:pt x="926" y="4191"/>
                    </a:cubicBezTo>
                    <a:cubicBezTo>
                      <a:pt x="1375" y="4191"/>
                      <a:pt x="1518" y="3508"/>
                      <a:pt x="1558" y="3178"/>
                    </a:cubicBezTo>
                    <a:cubicBezTo>
                      <a:pt x="1584" y="2978"/>
                      <a:pt x="1603" y="2756"/>
                      <a:pt x="1681" y="2564"/>
                    </a:cubicBezTo>
                    <a:cubicBezTo>
                      <a:pt x="1700" y="2512"/>
                      <a:pt x="1725" y="2467"/>
                      <a:pt x="1752" y="2423"/>
                    </a:cubicBezTo>
                    <a:cubicBezTo>
                      <a:pt x="1776" y="2379"/>
                      <a:pt x="1796" y="2363"/>
                      <a:pt x="1811" y="2363"/>
                    </a:cubicBezTo>
                    <a:cubicBezTo>
                      <a:pt x="1852" y="2363"/>
                      <a:pt x="1866" y="2480"/>
                      <a:pt x="1866" y="2537"/>
                    </a:cubicBezTo>
                    <a:cubicBezTo>
                      <a:pt x="1875" y="2881"/>
                      <a:pt x="1805" y="3242"/>
                      <a:pt x="1892" y="3575"/>
                    </a:cubicBezTo>
                    <a:cubicBezTo>
                      <a:pt x="1944" y="3750"/>
                      <a:pt x="2025" y="3953"/>
                      <a:pt x="2227" y="3989"/>
                    </a:cubicBezTo>
                    <a:cubicBezTo>
                      <a:pt x="2241" y="3992"/>
                      <a:pt x="2254" y="3993"/>
                      <a:pt x="2268" y="3993"/>
                    </a:cubicBezTo>
                    <a:cubicBezTo>
                      <a:pt x="2413" y="3993"/>
                      <a:pt x="2556" y="3836"/>
                      <a:pt x="2597" y="3717"/>
                    </a:cubicBezTo>
                    <a:cubicBezTo>
                      <a:pt x="2692" y="3425"/>
                      <a:pt x="2578" y="3136"/>
                      <a:pt x="2525" y="2845"/>
                    </a:cubicBezTo>
                    <a:cubicBezTo>
                      <a:pt x="2491" y="2687"/>
                      <a:pt x="2438" y="2520"/>
                      <a:pt x="2438" y="2345"/>
                    </a:cubicBezTo>
                    <a:cubicBezTo>
                      <a:pt x="2413" y="2205"/>
                      <a:pt x="2437" y="2135"/>
                      <a:pt x="2508" y="2135"/>
                    </a:cubicBezTo>
                    <a:cubicBezTo>
                      <a:pt x="2536" y="2135"/>
                      <a:pt x="2571" y="2146"/>
                      <a:pt x="2613" y="2168"/>
                    </a:cubicBezTo>
                    <a:cubicBezTo>
                      <a:pt x="2622" y="2195"/>
                      <a:pt x="2622" y="2220"/>
                      <a:pt x="2622" y="2248"/>
                    </a:cubicBezTo>
                    <a:cubicBezTo>
                      <a:pt x="2630" y="2309"/>
                      <a:pt x="2630" y="2370"/>
                      <a:pt x="2639" y="2440"/>
                    </a:cubicBezTo>
                    <a:cubicBezTo>
                      <a:pt x="2649" y="2593"/>
                      <a:pt x="2822" y="2757"/>
                      <a:pt x="2977" y="2757"/>
                    </a:cubicBezTo>
                    <a:cubicBezTo>
                      <a:pt x="2982" y="2757"/>
                      <a:pt x="2986" y="2757"/>
                      <a:pt x="2991" y="2756"/>
                    </a:cubicBezTo>
                    <a:cubicBezTo>
                      <a:pt x="3158" y="2739"/>
                      <a:pt x="3219" y="2459"/>
                      <a:pt x="3211" y="2326"/>
                    </a:cubicBezTo>
                    <a:cubicBezTo>
                      <a:pt x="3202" y="1965"/>
                      <a:pt x="3061" y="1640"/>
                      <a:pt x="3061" y="1279"/>
                    </a:cubicBezTo>
                    <a:cubicBezTo>
                      <a:pt x="3061" y="823"/>
                      <a:pt x="3166" y="357"/>
                      <a:pt x="3536" y="57"/>
                    </a:cubicBezTo>
                    <a:cubicBezTo>
                      <a:pt x="3559" y="36"/>
                      <a:pt x="3543" y="1"/>
                      <a:pt x="35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5"/>
              <p:cNvSpPr/>
              <p:nvPr/>
            </p:nvSpPr>
            <p:spPr>
              <a:xfrm>
                <a:off x="1987798" y="1409839"/>
                <a:ext cx="479534" cy="565547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3261" extrusionOk="0">
                    <a:moveTo>
                      <a:pt x="2742" y="0"/>
                    </a:moveTo>
                    <a:cubicBezTo>
                      <a:pt x="2738" y="0"/>
                      <a:pt x="2734" y="2"/>
                      <a:pt x="2730" y="6"/>
                    </a:cubicBezTo>
                    <a:cubicBezTo>
                      <a:pt x="2555" y="139"/>
                      <a:pt x="2389" y="278"/>
                      <a:pt x="2220" y="419"/>
                    </a:cubicBezTo>
                    <a:cubicBezTo>
                      <a:pt x="1597" y="639"/>
                      <a:pt x="875" y="481"/>
                      <a:pt x="304" y="842"/>
                    </a:cubicBezTo>
                    <a:cubicBezTo>
                      <a:pt x="281" y="849"/>
                      <a:pt x="292" y="879"/>
                      <a:pt x="313" y="879"/>
                    </a:cubicBezTo>
                    <a:cubicBezTo>
                      <a:pt x="315" y="879"/>
                      <a:pt x="318" y="878"/>
                      <a:pt x="320" y="877"/>
                    </a:cubicBezTo>
                    <a:cubicBezTo>
                      <a:pt x="664" y="736"/>
                      <a:pt x="1017" y="675"/>
                      <a:pt x="1386" y="639"/>
                    </a:cubicBezTo>
                    <a:cubicBezTo>
                      <a:pt x="1597" y="614"/>
                      <a:pt x="1861" y="622"/>
                      <a:pt x="2080" y="542"/>
                    </a:cubicBezTo>
                    <a:lnTo>
                      <a:pt x="2080" y="542"/>
                    </a:lnTo>
                    <a:cubicBezTo>
                      <a:pt x="1834" y="772"/>
                      <a:pt x="1597" y="1008"/>
                      <a:pt x="1403" y="1280"/>
                    </a:cubicBezTo>
                    <a:cubicBezTo>
                      <a:pt x="1217" y="1413"/>
                      <a:pt x="973" y="1492"/>
                      <a:pt x="787" y="1597"/>
                    </a:cubicBezTo>
                    <a:cubicBezTo>
                      <a:pt x="489" y="1764"/>
                      <a:pt x="206" y="1949"/>
                      <a:pt x="14" y="2230"/>
                    </a:cubicBezTo>
                    <a:cubicBezTo>
                      <a:pt x="1" y="2250"/>
                      <a:pt x="11" y="2268"/>
                      <a:pt x="24" y="2268"/>
                    </a:cubicBezTo>
                    <a:cubicBezTo>
                      <a:pt x="29" y="2268"/>
                      <a:pt x="35" y="2265"/>
                      <a:pt x="40" y="2258"/>
                    </a:cubicBezTo>
                    <a:cubicBezTo>
                      <a:pt x="348" y="1933"/>
                      <a:pt x="709" y="1703"/>
                      <a:pt x="1112" y="1511"/>
                    </a:cubicBezTo>
                    <a:cubicBezTo>
                      <a:pt x="1175" y="1475"/>
                      <a:pt x="1245" y="1447"/>
                      <a:pt x="1314" y="1413"/>
                    </a:cubicBezTo>
                    <a:lnTo>
                      <a:pt x="1314" y="1413"/>
                    </a:lnTo>
                    <a:cubicBezTo>
                      <a:pt x="954" y="1975"/>
                      <a:pt x="690" y="2591"/>
                      <a:pt x="498" y="3233"/>
                    </a:cubicBezTo>
                    <a:cubicBezTo>
                      <a:pt x="492" y="3250"/>
                      <a:pt x="505" y="3260"/>
                      <a:pt x="519" y="3260"/>
                    </a:cubicBezTo>
                    <a:cubicBezTo>
                      <a:pt x="527" y="3260"/>
                      <a:pt x="535" y="3257"/>
                      <a:pt x="542" y="3252"/>
                    </a:cubicBezTo>
                    <a:cubicBezTo>
                      <a:pt x="848" y="2635"/>
                      <a:pt x="1042" y="1958"/>
                      <a:pt x="1447" y="1386"/>
                    </a:cubicBezTo>
                    <a:cubicBezTo>
                      <a:pt x="1473" y="1352"/>
                      <a:pt x="1509" y="1308"/>
                      <a:pt x="1534" y="1272"/>
                    </a:cubicBezTo>
                    <a:lnTo>
                      <a:pt x="1534" y="1272"/>
                    </a:lnTo>
                    <a:cubicBezTo>
                      <a:pt x="1481" y="1492"/>
                      <a:pt x="1509" y="1722"/>
                      <a:pt x="1553" y="1975"/>
                    </a:cubicBezTo>
                    <a:cubicBezTo>
                      <a:pt x="1623" y="2372"/>
                      <a:pt x="1720" y="2777"/>
                      <a:pt x="1728" y="3180"/>
                    </a:cubicBezTo>
                    <a:cubicBezTo>
                      <a:pt x="1733" y="3190"/>
                      <a:pt x="1743" y="3197"/>
                      <a:pt x="1753" y="3197"/>
                    </a:cubicBezTo>
                    <a:cubicBezTo>
                      <a:pt x="1761" y="3197"/>
                      <a:pt x="1769" y="3192"/>
                      <a:pt x="1772" y="3180"/>
                    </a:cubicBezTo>
                    <a:cubicBezTo>
                      <a:pt x="1825" y="2513"/>
                      <a:pt x="1428" y="1800"/>
                      <a:pt x="1631" y="1141"/>
                    </a:cubicBezTo>
                    <a:cubicBezTo>
                      <a:pt x="1772" y="964"/>
                      <a:pt x="1914" y="797"/>
                      <a:pt x="2080" y="639"/>
                    </a:cubicBezTo>
                    <a:cubicBezTo>
                      <a:pt x="2133" y="586"/>
                      <a:pt x="2186" y="533"/>
                      <a:pt x="2239" y="489"/>
                    </a:cubicBezTo>
                    <a:lnTo>
                      <a:pt x="2239" y="489"/>
                    </a:lnTo>
                    <a:cubicBezTo>
                      <a:pt x="2106" y="858"/>
                      <a:pt x="2361" y="1325"/>
                      <a:pt x="2397" y="1686"/>
                    </a:cubicBezTo>
                    <a:cubicBezTo>
                      <a:pt x="2401" y="1694"/>
                      <a:pt x="2410" y="1698"/>
                      <a:pt x="2417" y="1698"/>
                    </a:cubicBezTo>
                    <a:cubicBezTo>
                      <a:pt x="2424" y="1698"/>
                      <a:pt x="2431" y="1694"/>
                      <a:pt x="2431" y="1686"/>
                    </a:cubicBezTo>
                    <a:cubicBezTo>
                      <a:pt x="2431" y="1264"/>
                      <a:pt x="2159" y="814"/>
                      <a:pt x="2336" y="411"/>
                    </a:cubicBezTo>
                    <a:cubicBezTo>
                      <a:pt x="2484" y="286"/>
                      <a:pt x="2633" y="173"/>
                      <a:pt x="2758" y="33"/>
                    </a:cubicBezTo>
                    <a:cubicBezTo>
                      <a:pt x="2764" y="19"/>
                      <a:pt x="2755" y="0"/>
                      <a:pt x="27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5"/>
              <p:cNvSpPr/>
              <p:nvPr/>
            </p:nvSpPr>
            <p:spPr>
              <a:xfrm>
                <a:off x="806587" y="647801"/>
                <a:ext cx="1550638" cy="994433"/>
              </a:xfrm>
              <a:custGeom>
                <a:avLst/>
                <a:gdLst/>
                <a:ahLst/>
                <a:cxnLst/>
                <a:rect l="l" t="t" r="r" b="b"/>
                <a:pathLst>
                  <a:path w="8941" h="5734" extrusionOk="0">
                    <a:moveTo>
                      <a:pt x="3951" y="1"/>
                    </a:moveTo>
                    <a:cubicBezTo>
                      <a:pt x="3822" y="1"/>
                      <a:pt x="3694" y="36"/>
                      <a:pt x="3571" y="118"/>
                    </a:cubicBezTo>
                    <a:cubicBezTo>
                      <a:pt x="3141" y="407"/>
                      <a:pt x="3352" y="873"/>
                      <a:pt x="3677" y="1112"/>
                    </a:cubicBezTo>
                    <a:cubicBezTo>
                      <a:pt x="3863" y="1241"/>
                      <a:pt x="4327" y="1866"/>
                      <a:pt x="4220" y="1866"/>
                    </a:cubicBezTo>
                    <a:cubicBezTo>
                      <a:pt x="4196" y="1866"/>
                      <a:pt x="4144" y="1835"/>
                      <a:pt x="4055" y="1762"/>
                    </a:cubicBezTo>
                    <a:cubicBezTo>
                      <a:pt x="3799" y="1559"/>
                      <a:pt x="3360" y="1409"/>
                      <a:pt x="3052" y="1314"/>
                    </a:cubicBezTo>
                    <a:cubicBezTo>
                      <a:pt x="2639" y="1180"/>
                      <a:pt x="2178" y="1072"/>
                      <a:pt x="1725" y="1072"/>
                    </a:cubicBezTo>
                    <a:cubicBezTo>
                      <a:pt x="1293" y="1072"/>
                      <a:pt x="868" y="1171"/>
                      <a:pt x="503" y="1437"/>
                    </a:cubicBezTo>
                    <a:cubicBezTo>
                      <a:pt x="361" y="1534"/>
                      <a:pt x="1" y="1842"/>
                      <a:pt x="326" y="2000"/>
                    </a:cubicBezTo>
                    <a:cubicBezTo>
                      <a:pt x="608" y="2140"/>
                      <a:pt x="897" y="2211"/>
                      <a:pt x="1206" y="2273"/>
                    </a:cubicBezTo>
                    <a:cubicBezTo>
                      <a:pt x="1364" y="2306"/>
                      <a:pt x="2252" y="2431"/>
                      <a:pt x="1619" y="2492"/>
                    </a:cubicBezTo>
                    <a:cubicBezTo>
                      <a:pt x="1003" y="2553"/>
                      <a:pt x="336" y="2747"/>
                      <a:pt x="106" y="3372"/>
                    </a:cubicBezTo>
                    <a:cubicBezTo>
                      <a:pt x="81" y="3459"/>
                      <a:pt x="89" y="3520"/>
                      <a:pt x="150" y="3592"/>
                    </a:cubicBezTo>
                    <a:cubicBezTo>
                      <a:pt x="417" y="3873"/>
                      <a:pt x="752" y="3957"/>
                      <a:pt x="1114" y="3957"/>
                    </a:cubicBezTo>
                    <a:cubicBezTo>
                      <a:pt x="1622" y="3957"/>
                      <a:pt x="2181" y="3791"/>
                      <a:pt x="2674" y="3775"/>
                    </a:cubicBezTo>
                    <a:lnTo>
                      <a:pt x="2674" y="3775"/>
                    </a:lnTo>
                    <a:cubicBezTo>
                      <a:pt x="2235" y="4047"/>
                      <a:pt x="1697" y="4339"/>
                      <a:pt x="1750" y="4883"/>
                    </a:cubicBezTo>
                    <a:cubicBezTo>
                      <a:pt x="1803" y="5430"/>
                      <a:pt x="2041" y="5630"/>
                      <a:pt x="2577" y="5710"/>
                    </a:cubicBezTo>
                    <a:cubicBezTo>
                      <a:pt x="2679" y="5726"/>
                      <a:pt x="2783" y="5733"/>
                      <a:pt x="2889" y="5733"/>
                    </a:cubicBezTo>
                    <a:cubicBezTo>
                      <a:pt x="3605" y="5733"/>
                      <a:pt x="4393" y="5404"/>
                      <a:pt x="5013" y="5174"/>
                    </a:cubicBezTo>
                    <a:cubicBezTo>
                      <a:pt x="6136" y="4765"/>
                      <a:pt x="7176" y="4297"/>
                      <a:pt x="8371" y="4297"/>
                    </a:cubicBezTo>
                    <a:cubicBezTo>
                      <a:pt x="8487" y="4297"/>
                      <a:pt x="8605" y="4302"/>
                      <a:pt x="8725" y="4311"/>
                    </a:cubicBezTo>
                    <a:cubicBezTo>
                      <a:pt x="8728" y="4311"/>
                      <a:pt x="8732" y="4312"/>
                      <a:pt x="8735" y="4312"/>
                    </a:cubicBezTo>
                    <a:cubicBezTo>
                      <a:pt x="8886" y="4312"/>
                      <a:pt x="8940" y="4083"/>
                      <a:pt x="8767" y="4058"/>
                    </a:cubicBezTo>
                    <a:cubicBezTo>
                      <a:pt x="8759" y="4058"/>
                      <a:pt x="8742" y="4058"/>
                      <a:pt x="8733" y="4047"/>
                    </a:cubicBezTo>
                    <a:cubicBezTo>
                      <a:pt x="8725" y="4039"/>
                      <a:pt x="8714" y="4031"/>
                      <a:pt x="8706" y="4022"/>
                    </a:cubicBezTo>
                    <a:cubicBezTo>
                      <a:pt x="6912" y="3372"/>
                      <a:pt x="6121" y="2070"/>
                      <a:pt x="5004" y="646"/>
                    </a:cubicBezTo>
                    <a:cubicBezTo>
                      <a:pt x="4776" y="352"/>
                      <a:pt x="4362" y="1"/>
                      <a:pt x="39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5"/>
              <p:cNvSpPr/>
              <p:nvPr/>
            </p:nvSpPr>
            <p:spPr>
              <a:xfrm>
                <a:off x="895555" y="804579"/>
                <a:ext cx="1518727" cy="649486"/>
              </a:xfrm>
              <a:custGeom>
                <a:avLst/>
                <a:gdLst/>
                <a:ahLst/>
                <a:cxnLst/>
                <a:rect l="l" t="t" r="r" b="b"/>
                <a:pathLst>
                  <a:path w="8757" h="3745" extrusionOk="0">
                    <a:moveTo>
                      <a:pt x="3743" y="1"/>
                    </a:moveTo>
                    <a:cubicBezTo>
                      <a:pt x="3730" y="1"/>
                      <a:pt x="3720" y="26"/>
                      <a:pt x="3736" y="41"/>
                    </a:cubicBezTo>
                    <a:cubicBezTo>
                      <a:pt x="4061" y="330"/>
                      <a:pt x="4413" y="586"/>
                      <a:pt x="4677" y="938"/>
                    </a:cubicBezTo>
                    <a:cubicBezTo>
                      <a:pt x="4905" y="1244"/>
                      <a:pt x="5116" y="1571"/>
                      <a:pt x="5371" y="1852"/>
                    </a:cubicBezTo>
                    <a:cubicBezTo>
                      <a:pt x="5722" y="2238"/>
                      <a:pt x="6057" y="2740"/>
                      <a:pt x="6523" y="3004"/>
                    </a:cubicBezTo>
                    <a:cubicBezTo>
                      <a:pt x="6479" y="2996"/>
                      <a:pt x="6435" y="2985"/>
                      <a:pt x="6391" y="2985"/>
                    </a:cubicBezTo>
                    <a:cubicBezTo>
                      <a:pt x="5627" y="2846"/>
                      <a:pt x="4877" y="2669"/>
                      <a:pt x="4130" y="2468"/>
                    </a:cubicBezTo>
                    <a:cubicBezTo>
                      <a:pt x="3850" y="2335"/>
                      <a:pt x="3611" y="2160"/>
                      <a:pt x="3400" y="1940"/>
                    </a:cubicBezTo>
                    <a:cubicBezTo>
                      <a:pt x="3200" y="1719"/>
                      <a:pt x="3014" y="1491"/>
                      <a:pt x="2767" y="1316"/>
                    </a:cubicBezTo>
                    <a:cubicBezTo>
                      <a:pt x="2311" y="991"/>
                      <a:pt x="1756" y="761"/>
                      <a:pt x="1195" y="727"/>
                    </a:cubicBezTo>
                    <a:cubicBezTo>
                      <a:pt x="1167" y="727"/>
                      <a:pt x="1159" y="761"/>
                      <a:pt x="1184" y="761"/>
                    </a:cubicBezTo>
                    <a:cubicBezTo>
                      <a:pt x="1853" y="938"/>
                      <a:pt x="2514" y="1130"/>
                      <a:pt x="3006" y="1641"/>
                    </a:cubicBezTo>
                    <a:cubicBezTo>
                      <a:pt x="3261" y="1913"/>
                      <a:pt x="3497" y="2204"/>
                      <a:pt x="3805" y="2388"/>
                    </a:cubicBezTo>
                    <a:cubicBezTo>
                      <a:pt x="3253" y="2244"/>
                      <a:pt x="2707" y="2129"/>
                      <a:pt x="2135" y="2129"/>
                    </a:cubicBezTo>
                    <a:cubicBezTo>
                      <a:pt x="2079" y="2129"/>
                      <a:pt x="2023" y="2130"/>
                      <a:pt x="1967" y="2133"/>
                    </a:cubicBezTo>
                    <a:cubicBezTo>
                      <a:pt x="1290" y="2160"/>
                      <a:pt x="657" y="2299"/>
                      <a:pt x="15" y="2510"/>
                    </a:cubicBezTo>
                    <a:cubicBezTo>
                      <a:pt x="0" y="2520"/>
                      <a:pt x="5" y="2548"/>
                      <a:pt x="26" y="2548"/>
                    </a:cubicBezTo>
                    <a:cubicBezTo>
                      <a:pt x="28" y="2548"/>
                      <a:pt x="31" y="2547"/>
                      <a:pt x="34" y="2546"/>
                    </a:cubicBezTo>
                    <a:cubicBezTo>
                      <a:pt x="682" y="2363"/>
                      <a:pt x="1368" y="2228"/>
                      <a:pt x="2051" y="2228"/>
                    </a:cubicBezTo>
                    <a:cubicBezTo>
                      <a:pt x="2090" y="2228"/>
                      <a:pt x="2130" y="2229"/>
                      <a:pt x="2170" y="2230"/>
                    </a:cubicBezTo>
                    <a:cubicBezTo>
                      <a:pt x="2803" y="2246"/>
                      <a:pt x="3400" y="2405"/>
                      <a:pt x="4000" y="2563"/>
                    </a:cubicBezTo>
                    <a:cubicBezTo>
                      <a:pt x="3286" y="2626"/>
                      <a:pt x="2503" y="3188"/>
                      <a:pt x="2028" y="3576"/>
                    </a:cubicBezTo>
                    <a:cubicBezTo>
                      <a:pt x="2015" y="3589"/>
                      <a:pt x="2022" y="3607"/>
                      <a:pt x="2035" y="3607"/>
                    </a:cubicBezTo>
                    <a:cubicBezTo>
                      <a:pt x="2039" y="3607"/>
                      <a:pt x="2043" y="3605"/>
                      <a:pt x="2047" y="3601"/>
                    </a:cubicBezTo>
                    <a:cubicBezTo>
                      <a:pt x="2442" y="3382"/>
                      <a:pt x="2811" y="3110"/>
                      <a:pt x="3225" y="2924"/>
                    </a:cubicBezTo>
                    <a:cubicBezTo>
                      <a:pt x="3436" y="2827"/>
                      <a:pt x="3664" y="2740"/>
                      <a:pt x="3902" y="2704"/>
                    </a:cubicBezTo>
                    <a:cubicBezTo>
                      <a:pt x="4069" y="2679"/>
                      <a:pt x="4244" y="2679"/>
                      <a:pt x="4413" y="2679"/>
                    </a:cubicBezTo>
                    <a:cubicBezTo>
                      <a:pt x="4922" y="2810"/>
                      <a:pt x="5432" y="2915"/>
                      <a:pt x="5943" y="3021"/>
                    </a:cubicBezTo>
                    <a:cubicBezTo>
                      <a:pt x="5669" y="3021"/>
                      <a:pt x="5397" y="3038"/>
                      <a:pt x="5152" y="3091"/>
                    </a:cubicBezTo>
                    <a:cubicBezTo>
                      <a:pt x="4641" y="3215"/>
                      <a:pt x="4183" y="3479"/>
                      <a:pt x="3717" y="3707"/>
                    </a:cubicBezTo>
                    <a:cubicBezTo>
                      <a:pt x="3694" y="3714"/>
                      <a:pt x="3698" y="3744"/>
                      <a:pt x="3719" y="3744"/>
                    </a:cubicBezTo>
                    <a:cubicBezTo>
                      <a:pt x="3722" y="3744"/>
                      <a:pt x="3724" y="3744"/>
                      <a:pt x="3727" y="3743"/>
                    </a:cubicBezTo>
                    <a:cubicBezTo>
                      <a:pt x="4202" y="3618"/>
                      <a:pt x="4624" y="3346"/>
                      <a:pt x="5099" y="3224"/>
                    </a:cubicBezTo>
                    <a:cubicBezTo>
                      <a:pt x="5538" y="3118"/>
                      <a:pt x="5985" y="3143"/>
                      <a:pt x="6435" y="3127"/>
                    </a:cubicBezTo>
                    <a:cubicBezTo>
                      <a:pt x="6532" y="3143"/>
                      <a:pt x="6618" y="3162"/>
                      <a:pt x="6707" y="3179"/>
                    </a:cubicBezTo>
                    <a:cubicBezTo>
                      <a:pt x="7244" y="3289"/>
                      <a:pt x="7818" y="3469"/>
                      <a:pt x="8378" y="3469"/>
                    </a:cubicBezTo>
                    <a:cubicBezTo>
                      <a:pt x="8496" y="3469"/>
                      <a:pt x="8613" y="3461"/>
                      <a:pt x="8729" y="3443"/>
                    </a:cubicBezTo>
                    <a:cubicBezTo>
                      <a:pt x="8756" y="3443"/>
                      <a:pt x="8756" y="3399"/>
                      <a:pt x="8729" y="3399"/>
                    </a:cubicBezTo>
                    <a:cubicBezTo>
                      <a:pt x="8106" y="3329"/>
                      <a:pt x="7498" y="3196"/>
                      <a:pt x="6893" y="3074"/>
                    </a:cubicBezTo>
                    <a:cubicBezTo>
                      <a:pt x="6724" y="3013"/>
                      <a:pt x="6549" y="2960"/>
                      <a:pt x="6418" y="2846"/>
                    </a:cubicBezTo>
                    <a:cubicBezTo>
                      <a:pt x="6249" y="2696"/>
                      <a:pt x="6101" y="2546"/>
                      <a:pt x="5960" y="2379"/>
                    </a:cubicBezTo>
                    <a:cubicBezTo>
                      <a:pt x="5722" y="2099"/>
                      <a:pt x="5458" y="1824"/>
                      <a:pt x="5238" y="1527"/>
                    </a:cubicBezTo>
                    <a:cubicBezTo>
                      <a:pt x="4791" y="947"/>
                      <a:pt x="4413" y="366"/>
                      <a:pt x="3753" y="5"/>
                    </a:cubicBezTo>
                    <a:cubicBezTo>
                      <a:pt x="3749" y="2"/>
                      <a:pt x="3746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5"/>
              <p:cNvSpPr/>
              <p:nvPr/>
            </p:nvSpPr>
            <p:spPr>
              <a:xfrm>
                <a:off x="481932" y="1342376"/>
                <a:ext cx="2743663" cy="1336953"/>
              </a:xfrm>
              <a:custGeom>
                <a:avLst/>
                <a:gdLst/>
                <a:ahLst/>
                <a:cxnLst/>
                <a:rect l="l" t="t" r="r" b="b"/>
                <a:pathLst>
                  <a:path w="15820" h="7709" extrusionOk="0">
                    <a:moveTo>
                      <a:pt x="11327" y="0"/>
                    </a:moveTo>
                    <a:cubicBezTo>
                      <a:pt x="10017" y="0"/>
                      <a:pt x="8668" y="522"/>
                      <a:pt x="7545" y="1247"/>
                    </a:cubicBezTo>
                    <a:cubicBezTo>
                      <a:pt x="7315" y="1285"/>
                      <a:pt x="7095" y="1302"/>
                      <a:pt x="6882" y="1302"/>
                    </a:cubicBezTo>
                    <a:cubicBezTo>
                      <a:pt x="5909" y="1302"/>
                      <a:pt x="5086" y="947"/>
                      <a:pt x="4097" y="614"/>
                    </a:cubicBezTo>
                    <a:cubicBezTo>
                      <a:pt x="3762" y="502"/>
                      <a:pt x="3408" y="445"/>
                      <a:pt x="3056" y="445"/>
                    </a:cubicBezTo>
                    <a:cubicBezTo>
                      <a:pt x="2936" y="445"/>
                      <a:pt x="2818" y="451"/>
                      <a:pt x="2700" y="464"/>
                    </a:cubicBezTo>
                    <a:cubicBezTo>
                      <a:pt x="2558" y="483"/>
                      <a:pt x="1284" y="675"/>
                      <a:pt x="1803" y="1125"/>
                    </a:cubicBezTo>
                    <a:cubicBezTo>
                      <a:pt x="2119" y="1397"/>
                      <a:pt x="2725" y="1275"/>
                      <a:pt x="3113" y="1389"/>
                    </a:cubicBezTo>
                    <a:cubicBezTo>
                      <a:pt x="5004" y="1925"/>
                      <a:pt x="2630" y="1669"/>
                      <a:pt x="2103" y="1864"/>
                    </a:cubicBezTo>
                    <a:cubicBezTo>
                      <a:pt x="1353" y="2144"/>
                      <a:pt x="1" y="3060"/>
                      <a:pt x="246" y="4035"/>
                    </a:cubicBezTo>
                    <a:cubicBezTo>
                      <a:pt x="256" y="4079"/>
                      <a:pt x="298" y="4115"/>
                      <a:pt x="343" y="4124"/>
                    </a:cubicBezTo>
                    <a:cubicBezTo>
                      <a:pt x="382" y="4130"/>
                      <a:pt x="421" y="4132"/>
                      <a:pt x="460" y="4132"/>
                    </a:cubicBezTo>
                    <a:cubicBezTo>
                      <a:pt x="876" y="4132"/>
                      <a:pt x="1241" y="3811"/>
                      <a:pt x="1617" y="3666"/>
                    </a:cubicBezTo>
                    <a:cubicBezTo>
                      <a:pt x="1934" y="3543"/>
                      <a:pt x="2250" y="3419"/>
                      <a:pt x="2577" y="3324"/>
                    </a:cubicBezTo>
                    <a:cubicBezTo>
                      <a:pt x="2691" y="3292"/>
                      <a:pt x="3128" y="3134"/>
                      <a:pt x="3168" y="3134"/>
                    </a:cubicBezTo>
                    <a:cubicBezTo>
                      <a:pt x="3183" y="3134"/>
                      <a:pt x="3136" y="3159"/>
                      <a:pt x="2981" y="3227"/>
                    </a:cubicBezTo>
                    <a:cubicBezTo>
                      <a:pt x="1881" y="3693"/>
                      <a:pt x="898" y="4432"/>
                      <a:pt x="484" y="5582"/>
                    </a:cubicBezTo>
                    <a:cubicBezTo>
                      <a:pt x="292" y="6108"/>
                      <a:pt x="661" y="6617"/>
                      <a:pt x="1201" y="6617"/>
                    </a:cubicBezTo>
                    <a:cubicBezTo>
                      <a:pt x="1231" y="6617"/>
                      <a:pt x="1261" y="6615"/>
                      <a:pt x="1292" y="6612"/>
                    </a:cubicBezTo>
                    <a:cubicBezTo>
                      <a:pt x="2217" y="6515"/>
                      <a:pt x="2989" y="5873"/>
                      <a:pt x="3649" y="5196"/>
                    </a:cubicBezTo>
                    <a:lnTo>
                      <a:pt x="3649" y="5196"/>
                    </a:lnTo>
                    <a:cubicBezTo>
                      <a:pt x="3139" y="5865"/>
                      <a:pt x="2119" y="6392"/>
                      <a:pt x="2136" y="7209"/>
                    </a:cubicBezTo>
                    <a:cubicBezTo>
                      <a:pt x="2148" y="7585"/>
                      <a:pt x="2384" y="7708"/>
                      <a:pt x="2669" y="7708"/>
                    </a:cubicBezTo>
                    <a:cubicBezTo>
                      <a:pt x="2845" y="7708"/>
                      <a:pt x="3039" y="7661"/>
                      <a:pt x="3211" y="7597"/>
                    </a:cubicBezTo>
                    <a:cubicBezTo>
                      <a:pt x="4055" y="7306"/>
                      <a:pt x="5110" y="6848"/>
                      <a:pt x="5690" y="6137"/>
                    </a:cubicBezTo>
                    <a:cubicBezTo>
                      <a:pt x="5857" y="5918"/>
                      <a:pt x="6015" y="5698"/>
                      <a:pt x="6154" y="5468"/>
                    </a:cubicBezTo>
                    <a:lnTo>
                      <a:pt x="6154" y="5468"/>
                    </a:lnTo>
                    <a:cubicBezTo>
                      <a:pt x="6138" y="5829"/>
                      <a:pt x="6190" y="6181"/>
                      <a:pt x="6490" y="6304"/>
                    </a:cubicBezTo>
                    <a:cubicBezTo>
                      <a:pt x="6555" y="6333"/>
                      <a:pt x="6618" y="6345"/>
                      <a:pt x="6679" y="6345"/>
                    </a:cubicBezTo>
                    <a:cubicBezTo>
                      <a:pt x="6971" y="6345"/>
                      <a:pt x="7209" y="6051"/>
                      <a:pt x="7368" y="5812"/>
                    </a:cubicBezTo>
                    <a:cubicBezTo>
                      <a:pt x="7684" y="5329"/>
                      <a:pt x="7862" y="4774"/>
                      <a:pt x="7809" y="4202"/>
                    </a:cubicBezTo>
                    <a:cubicBezTo>
                      <a:pt x="7765" y="3605"/>
                      <a:pt x="7254" y="2733"/>
                      <a:pt x="7395" y="2047"/>
                    </a:cubicBezTo>
                    <a:cubicBezTo>
                      <a:pt x="7492" y="1881"/>
                      <a:pt x="7598" y="1731"/>
                      <a:pt x="7737" y="1608"/>
                    </a:cubicBezTo>
                    <a:cubicBezTo>
                      <a:pt x="7782" y="1572"/>
                      <a:pt x="7790" y="1530"/>
                      <a:pt x="7790" y="1494"/>
                    </a:cubicBezTo>
                    <a:cubicBezTo>
                      <a:pt x="8874" y="924"/>
                      <a:pt x="10028" y="393"/>
                      <a:pt x="11243" y="393"/>
                    </a:cubicBezTo>
                    <a:cubicBezTo>
                      <a:pt x="11282" y="393"/>
                      <a:pt x="11321" y="394"/>
                      <a:pt x="11361" y="395"/>
                    </a:cubicBezTo>
                    <a:cubicBezTo>
                      <a:pt x="13155" y="439"/>
                      <a:pt x="14676" y="1142"/>
                      <a:pt x="15687" y="2647"/>
                    </a:cubicBezTo>
                    <a:cubicBezTo>
                      <a:pt x="15701" y="2665"/>
                      <a:pt x="15719" y="2674"/>
                      <a:pt x="15738" y="2674"/>
                    </a:cubicBezTo>
                    <a:cubicBezTo>
                      <a:pt x="15779" y="2674"/>
                      <a:pt x="15820" y="2633"/>
                      <a:pt x="15801" y="2585"/>
                    </a:cubicBezTo>
                    <a:cubicBezTo>
                      <a:pt x="15265" y="887"/>
                      <a:pt x="13366" y="167"/>
                      <a:pt x="11730" y="17"/>
                    </a:cubicBezTo>
                    <a:cubicBezTo>
                      <a:pt x="11596" y="6"/>
                      <a:pt x="11462" y="0"/>
                      <a:pt x="11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5"/>
              <p:cNvSpPr/>
              <p:nvPr/>
            </p:nvSpPr>
            <p:spPr>
              <a:xfrm>
                <a:off x="568125" y="1476262"/>
                <a:ext cx="1189730" cy="1098490"/>
              </a:xfrm>
              <a:custGeom>
                <a:avLst/>
                <a:gdLst/>
                <a:ahLst/>
                <a:cxnLst/>
                <a:rect l="l" t="t" r="r" b="b"/>
                <a:pathLst>
                  <a:path w="6860" h="6334" extrusionOk="0">
                    <a:moveTo>
                      <a:pt x="2844" y="1"/>
                    </a:moveTo>
                    <a:cubicBezTo>
                      <a:pt x="2819" y="1"/>
                      <a:pt x="2800" y="36"/>
                      <a:pt x="2828" y="45"/>
                    </a:cubicBezTo>
                    <a:cubicBezTo>
                      <a:pt x="3169" y="212"/>
                      <a:pt x="3547" y="273"/>
                      <a:pt x="3908" y="406"/>
                    </a:cubicBezTo>
                    <a:cubicBezTo>
                      <a:pt x="4260" y="537"/>
                      <a:pt x="4585" y="731"/>
                      <a:pt x="4938" y="889"/>
                    </a:cubicBezTo>
                    <a:cubicBezTo>
                      <a:pt x="5263" y="1030"/>
                      <a:pt x="5624" y="1109"/>
                      <a:pt x="5985" y="1161"/>
                    </a:cubicBezTo>
                    <a:cubicBezTo>
                      <a:pt x="6037" y="1170"/>
                      <a:pt x="6099" y="1180"/>
                      <a:pt x="6151" y="1189"/>
                    </a:cubicBezTo>
                    <a:cubicBezTo>
                      <a:pt x="5869" y="1320"/>
                      <a:pt x="5605" y="1497"/>
                      <a:pt x="5360" y="1680"/>
                    </a:cubicBezTo>
                    <a:cubicBezTo>
                      <a:pt x="4922" y="1946"/>
                      <a:pt x="4498" y="2073"/>
                      <a:pt x="4003" y="2073"/>
                    </a:cubicBezTo>
                    <a:cubicBezTo>
                      <a:pt x="3940" y="2073"/>
                      <a:pt x="3876" y="2071"/>
                      <a:pt x="3811" y="2067"/>
                    </a:cubicBezTo>
                    <a:cubicBezTo>
                      <a:pt x="3396" y="2043"/>
                      <a:pt x="2972" y="1996"/>
                      <a:pt x="2549" y="1996"/>
                    </a:cubicBezTo>
                    <a:cubicBezTo>
                      <a:pt x="2516" y="1996"/>
                      <a:pt x="2483" y="1996"/>
                      <a:pt x="2450" y="1997"/>
                    </a:cubicBezTo>
                    <a:cubicBezTo>
                      <a:pt x="1614" y="2024"/>
                      <a:pt x="681" y="2208"/>
                      <a:pt x="23" y="2763"/>
                    </a:cubicBezTo>
                    <a:cubicBezTo>
                      <a:pt x="1" y="2783"/>
                      <a:pt x="14" y="2811"/>
                      <a:pt x="33" y="2811"/>
                    </a:cubicBezTo>
                    <a:cubicBezTo>
                      <a:pt x="38" y="2811"/>
                      <a:pt x="43" y="2809"/>
                      <a:pt x="48" y="2805"/>
                    </a:cubicBezTo>
                    <a:cubicBezTo>
                      <a:pt x="531" y="2569"/>
                      <a:pt x="962" y="2305"/>
                      <a:pt x="1500" y="2200"/>
                    </a:cubicBezTo>
                    <a:cubicBezTo>
                      <a:pt x="1841" y="2132"/>
                      <a:pt x="2187" y="2103"/>
                      <a:pt x="2531" y="2103"/>
                    </a:cubicBezTo>
                    <a:cubicBezTo>
                      <a:pt x="2683" y="2103"/>
                      <a:pt x="2835" y="2109"/>
                      <a:pt x="2986" y="2119"/>
                    </a:cubicBezTo>
                    <a:cubicBezTo>
                      <a:pt x="3320" y="2140"/>
                      <a:pt x="3666" y="2179"/>
                      <a:pt x="4002" y="2179"/>
                    </a:cubicBezTo>
                    <a:cubicBezTo>
                      <a:pt x="4116" y="2179"/>
                      <a:pt x="4228" y="2175"/>
                      <a:pt x="4339" y="2164"/>
                    </a:cubicBezTo>
                    <a:cubicBezTo>
                      <a:pt x="4577" y="2138"/>
                      <a:pt x="4780" y="2077"/>
                      <a:pt x="4963" y="1980"/>
                    </a:cubicBezTo>
                    <a:lnTo>
                      <a:pt x="4963" y="1980"/>
                    </a:lnTo>
                    <a:cubicBezTo>
                      <a:pt x="4550" y="2305"/>
                      <a:pt x="4146" y="2622"/>
                      <a:pt x="3716" y="2921"/>
                    </a:cubicBezTo>
                    <a:cubicBezTo>
                      <a:pt x="2650" y="3677"/>
                      <a:pt x="1534" y="4388"/>
                      <a:pt x="523" y="5215"/>
                    </a:cubicBezTo>
                    <a:cubicBezTo>
                      <a:pt x="502" y="5238"/>
                      <a:pt x="515" y="5264"/>
                      <a:pt x="540" y="5264"/>
                    </a:cubicBezTo>
                    <a:cubicBezTo>
                      <a:pt x="546" y="5264"/>
                      <a:pt x="552" y="5263"/>
                      <a:pt x="559" y="5260"/>
                    </a:cubicBezTo>
                    <a:cubicBezTo>
                      <a:pt x="1139" y="4943"/>
                      <a:pt x="1675" y="4529"/>
                      <a:pt x="2220" y="4143"/>
                    </a:cubicBezTo>
                    <a:cubicBezTo>
                      <a:pt x="2747" y="3774"/>
                      <a:pt x="3275" y="3421"/>
                      <a:pt x="3802" y="3044"/>
                    </a:cubicBezTo>
                    <a:cubicBezTo>
                      <a:pt x="4296" y="2691"/>
                      <a:pt x="4761" y="2305"/>
                      <a:pt x="5246" y="1953"/>
                    </a:cubicBezTo>
                    <a:lnTo>
                      <a:pt x="5246" y="1953"/>
                    </a:lnTo>
                    <a:cubicBezTo>
                      <a:pt x="5077" y="2138"/>
                      <a:pt x="4938" y="2330"/>
                      <a:pt x="4813" y="2569"/>
                    </a:cubicBezTo>
                    <a:cubicBezTo>
                      <a:pt x="4602" y="2999"/>
                      <a:pt x="4436" y="3457"/>
                      <a:pt x="4180" y="3860"/>
                    </a:cubicBezTo>
                    <a:cubicBezTo>
                      <a:pt x="3653" y="4740"/>
                      <a:pt x="3047" y="5601"/>
                      <a:pt x="2291" y="6298"/>
                    </a:cubicBezTo>
                    <a:cubicBezTo>
                      <a:pt x="2275" y="6312"/>
                      <a:pt x="2293" y="6333"/>
                      <a:pt x="2315" y="6333"/>
                    </a:cubicBezTo>
                    <a:cubicBezTo>
                      <a:pt x="2318" y="6333"/>
                      <a:pt x="2322" y="6333"/>
                      <a:pt x="2325" y="6332"/>
                    </a:cubicBezTo>
                    <a:cubicBezTo>
                      <a:pt x="2747" y="6076"/>
                      <a:pt x="3064" y="5654"/>
                      <a:pt x="3347" y="5251"/>
                    </a:cubicBezTo>
                    <a:cubicBezTo>
                      <a:pt x="3610" y="4863"/>
                      <a:pt x="3883" y="4477"/>
                      <a:pt x="4146" y="4090"/>
                    </a:cubicBezTo>
                    <a:cubicBezTo>
                      <a:pt x="4410" y="3685"/>
                      <a:pt x="4585" y="3238"/>
                      <a:pt x="4796" y="2805"/>
                    </a:cubicBezTo>
                    <a:cubicBezTo>
                      <a:pt x="4999" y="2394"/>
                      <a:pt x="5235" y="2058"/>
                      <a:pt x="5552" y="1733"/>
                    </a:cubicBezTo>
                    <a:cubicBezTo>
                      <a:pt x="5790" y="1566"/>
                      <a:pt x="6046" y="1408"/>
                      <a:pt x="6310" y="1267"/>
                    </a:cubicBezTo>
                    <a:lnTo>
                      <a:pt x="6310" y="1267"/>
                    </a:lnTo>
                    <a:cubicBezTo>
                      <a:pt x="6046" y="1575"/>
                      <a:pt x="6090" y="2041"/>
                      <a:pt x="6151" y="2436"/>
                    </a:cubicBezTo>
                    <a:cubicBezTo>
                      <a:pt x="6221" y="2850"/>
                      <a:pt x="6354" y="3316"/>
                      <a:pt x="6301" y="3730"/>
                    </a:cubicBezTo>
                    <a:cubicBezTo>
                      <a:pt x="6257" y="4071"/>
                      <a:pt x="6124" y="4388"/>
                      <a:pt x="6027" y="4715"/>
                    </a:cubicBezTo>
                    <a:cubicBezTo>
                      <a:pt x="6021" y="4731"/>
                      <a:pt x="6034" y="4741"/>
                      <a:pt x="6047" y="4741"/>
                    </a:cubicBezTo>
                    <a:cubicBezTo>
                      <a:pt x="6053" y="4741"/>
                      <a:pt x="6060" y="4738"/>
                      <a:pt x="6063" y="4732"/>
                    </a:cubicBezTo>
                    <a:cubicBezTo>
                      <a:pt x="6388" y="4143"/>
                      <a:pt x="6424" y="3588"/>
                      <a:pt x="6318" y="2938"/>
                    </a:cubicBezTo>
                    <a:cubicBezTo>
                      <a:pt x="6265" y="2622"/>
                      <a:pt x="6185" y="2288"/>
                      <a:pt x="6185" y="1961"/>
                    </a:cubicBezTo>
                    <a:cubicBezTo>
                      <a:pt x="6185" y="1611"/>
                      <a:pt x="6318" y="1391"/>
                      <a:pt x="6554" y="1144"/>
                    </a:cubicBezTo>
                    <a:cubicBezTo>
                      <a:pt x="6643" y="1100"/>
                      <a:pt x="6732" y="1064"/>
                      <a:pt x="6810" y="1030"/>
                    </a:cubicBezTo>
                    <a:cubicBezTo>
                      <a:pt x="6859" y="1013"/>
                      <a:pt x="6840" y="958"/>
                      <a:pt x="6801" y="958"/>
                    </a:cubicBezTo>
                    <a:cubicBezTo>
                      <a:pt x="6798" y="958"/>
                      <a:pt x="6796" y="958"/>
                      <a:pt x="6793" y="959"/>
                    </a:cubicBezTo>
                    <a:cubicBezTo>
                      <a:pt x="6643" y="986"/>
                      <a:pt x="6493" y="1039"/>
                      <a:pt x="6354" y="1092"/>
                    </a:cubicBezTo>
                    <a:cubicBezTo>
                      <a:pt x="6313" y="1097"/>
                      <a:pt x="6273" y="1099"/>
                      <a:pt x="6231" y="1099"/>
                    </a:cubicBezTo>
                    <a:cubicBezTo>
                      <a:pt x="5976" y="1099"/>
                      <a:pt x="5708" y="1012"/>
                      <a:pt x="5474" y="950"/>
                    </a:cubicBezTo>
                    <a:cubicBezTo>
                      <a:pt x="5130" y="853"/>
                      <a:pt x="4832" y="714"/>
                      <a:pt x="4524" y="547"/>
                    </a:cubicBezTo>
                    <a:cubicBezTo>
                      <a:pt x="3997" y="283"/>
                      <a:pt x="3416" y="125"/>
                      <a:pt x="28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4" name="Google Shape;1224;p35"/>
            <p:cNvSpPr/>
            <p:nvPr/>
          </p:nvSpPr>
          <p:spPr>
            <a:xfrm rot="174383">
              <a:off x="5737029" y="2883817"/>
              <a:ext cx="2859899" cy="1612805"/>
            </a:xfrm>
            <a:custGeom>
              <a:avLst/>
              <a:gdLst/>
              <a:ahLst/>
              <a:cxnLst/>
              <a:rect l="l" t="t" r="r" b="b"/>
              <a:pathLst>
                <a:path w="16339" h="10869" extrusionOk="0">
                  <a:moveTo>
                    <a:pt x="15803" y="0"/>
                  </a:moveTo>
                  <a:cubicBezTo>
                    <a:pt x="13251" y="695"/>
                    <a:pt x="10694" y="1389"/>
                    <a:pt x="8144" y="2083"/>
                  </a:cubicBezTo>
                  <a:cubicBezTo>
                    <a:pt x="5435" y="2822"/>
                    <a:pt x="2719" y="3560"/>
                    <a:pt x="1" y="4291"/>
                  </a:cubicBezTo>
                  <a:cubicBezTo>
                    <a:pt x="28" y="4423"/>
                    <a:pt x="53" y="4546"/>
                    <a:pt x="89" y="4668"/>
                  </a:cubicBezTo>
                  <a:cubicBezTo>
                    <a:pt x="114" y="4765"/>
                    <a:pt x="142" y="4871"/>
                    <a:pt x="167" y="4976"/>
                  </a:cubicBezTo>
                  <a:cubicBezTo>
                    <a:pt x="247" y="5240"/>
                    <a:pt x="344" y="5523"/>
                    <a:pt x="458" y="5795"/>
                  </a:cubicBezTo>
                  <a:cubicBezTo>
                    <a:pt x="484" y="5856"/>
                    <a:pt x="511" y="5918"/>
                    <a:pt x="537" y="5979"/>
                  </a:cubicBezTo>
                  <a:lnTo>
                    <a:pt x="556" y="6006"/>
                  </a:lnTo>
                  <a:lnTo>
                    <a:pt x="564" y="6032"/>
                  </a:lnTo>
                  <a:lnTo>
                    <a:pt x="572" y="6059"/>
                  </a:lnTo>
                  <a:lnTo>
                    <a:pt x="589" y="6084"/>
                  </a:lnTo>
                  <a:lnTo>
                    <a:pt x="600" y="6112"/>
                  </a:lnTo>
                  <a:cubicBezTo>
                    <a:pt x="669" y="6270"/>
                    <a:pt x="748" y="6420"/>
                    <a:pt x="828" y="6568"/>
                  </a:cubicBezTo>
                  <a:cubicBezTo>
                    <a:pt x="1039" y="6964"/>
                    <a:pt x="1294" y="7351"/>
                    <a:pt x="1583" y="7720"/>
                  </a:cubicBezTo>
                  <a:cubicBezTo>
                    <a:pt x="1644" y="7800"/>
                    <a:pt x="1716" y="7878"/>
                    <a:pt x="1777" y="7967"/>
                  </a:cubicBezTo>
                  <a:lnTo>
                    <a:pt x="1794" y="7984"/>
                  </a:lnTo>
                  <a:lnTo>
                    <a:pt x="1822" y="8011"/>
                  </a:lnTo>
                  <a:cubicBezTo>
                    <a:pt x="1961" y="8178"/>
                    <a:pt x="2111" y="8336"/>
                    <a:pt x="2269" y="8494"/>
                  </a:cubicBezTo>
                  <a:cubicBezTo>
                    <a:pt x="3122" y="9347"/>
                    <a:pt x="4187" y="10007"/>
                    <a:pt x="5348" y="10419"/>
                  </a:cubicBezTo>
                  <a:cubicBezTo>
                    <a:pt x="6201" y="10719"/>
                    <a:pt x="7106" y="10868"/>
                    <a:pt x="8039" y="10868"/>
                  </a:cubicBezTo>
                  <a:cubicBezTo>
                    <a:pt x="8364" y="10868"/>
                    <a:pt x="8680" y="10852"/>
                    <a:pt x="9005" y="10816"/>
                  </a:cubicBezTo>
                  <a:cubicBezTo>
                    <a:pt x="10210" y="10674"/>
                    <a:pt x="11396" y="10252"/>
                    <a:pt x="12426" y="9602"/>
                  </a:cubicBezTo>
                  <a:cubicBezTo>
                    <a:pt x="13429" y="8969"/>
                    <a:pt x="14307" y="8098"/>
                    <a:pt x="14959" y="7078"/>
                  </a:cubicBezTo>
                  <a:cubicBezTo>
                    <a:pt x="15275" y="6595"/>
                    <a:pt x="15539" y="6051"/>
                    <a:pt x="15750" y="5470"/>
                  </a:cubicBezTo>
                  <a:cubicBezTo>
                    <a:pt x="15961" y="4915"/>
                    <a:pt x="16100" y="4310"/>
                    <a:pt x="16181" y="3676"/>
                  </a:cubicBezTo>
                  <a:cubicBezTo>
                    <a:pt x="16339" y="2471"/>
                    <a:pt x="16206" y="1222"/>
                    <a:pt x="15820" y="53"/>
                  </a:cubicBezTo>
                  <a:cubicBezTo>
                    <a:pt x="15811" y="36"/>
                    <a:pt x="15803" y="17"/>
                    <a:pt x="15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5" name="Google Shape;1225;p35"/>
            <p:cNvGrpSpPr/>
            <p:nvPr/>
          </p:nvGrpSpPr>
          <p:grpSpPr>
            <a:xfrm rot="174376">
              <a:off x="7547025" y="1178972"/>
              <a:ext cx="509616" cy="460780"/>
              <a:chOff x="1922158" y="3088443"/>
              <a:chExt cx="751122" cy="679143"/>
            </a:xfrm>
          </p:grpSpPr>
          <p:sp>
            <p:nvSpPr>
              <p:cNvPr id="1226" name="Google Shape;1226;p35"/>
              <p:cNvSpPr/>
              <p:nvPr/>
            </p:nvSpPr>
            <p:spPr>
              <a:xfrm>
                <a:off x="1922158" y="3088443"/>
                <a:ext cx="751122" cy="679143"/>
              </a:xfrm>
              <a:custGeom>
                <a:avLst/>
                <a:gdLst/>
                <a:ahLst/>
                <a:cxnLst/>
                <a:rect l="l" t="t" r="r" b="b"/>
                <a:pathLst>
                  <a:path w="10477" h="9473" extrusionOk="0">
                    <a:moveTo>
                      <a:pt x="3703" y="1"/>
                    </a:moveTo>
                    <a:cubicBezTo>
                      <a:pt x="1841" y="1"/>
                      <a:pt x="1" y="1278"/>
                      <a:pt x="13" y="3028"/>
                    </a:cubicBezTo>
                    <a:cubicBezTo>
                      <a:pt x="27" y="4857"/>
                      <a:pt x="1413" y="5056"/>
                      <a:pt x="2016" y="5056"/>
                    </a:cubicBezTo>
                    <a:cubicBezTo>
                      <a:pt x="2183" y="5056"/>
                      <a:pt x="2290" y="5041"/>
                      <a:pt x="2290" y="5041"/>
                    </a:cubicBezTo>
                    <a:lnTo>
                      <a:pt x="2290" y="5041"/>
                    </a:lnTo>
                    <a:lnTo>
                      <a:pt x="330" y="7257"/>
                    </a:lnTo>
                    <a:lnTo>
                      <a:pt x="1463" y="8259"/>
                    </a:lnTo>
                    <a:lnTo>
                      <a:pt x="1702" y="8470"/>
                    </a:lnTo>
                    <a:lnTo>
                      <a:pt x="2835" y="9473"/>
                    </a:lnTo>
                    <a:lnTo>
                      <a:pt x="4798" y="7257"/>
                    </a:lnTo>
                    <a:lnTo>
                      <a:pt x="4798" y="7257"/>
                    </a:lnTo>
                    <a:cubicBezTo>
                      <a:pt x="4798" y="7257"/>
                      <a:pt x="4758" y="9293"/>
                      <a:pt x="6705" y="9293"/>
                    </a:cubicBezTo>
                    <a:cubicBezTo>
                      <a:pt x="6821" y="9293"/>
                      <a:pt x="6944" y="9285"/>
                      <a:pt x="7075" y="9270"/>
                    </a:cubicBezTo>
                    <a:cubicBezTo>
                      <a:pt x="9396" y="9006"/>
                      <a:pt x="10477" y="5552"/>
                      <a:pt x="8938" y="3494"/>
                    </a:cubicBezTo>
                    <a:lnTo>
                      <a:pt x="7541" y="2253"/>
                    </a:lnTo>
                    <a:lnTo>
                      <a:pt x="6916" y="1709"/>
                    </a:lnTo>
                    <a:lnTo>
                      <a:pt x="5526" y="468"/>
                    </a:lnTo>
                    <a:cubicBezTo>
                      <a:pt x="4962" y="146"/>
                      <a:pt x="4331" y="1"/>
                      <a:pt x="3703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5"/>
              <p:cNvSpPr/>
              <p:nvPr/>
            </p:nvSpPr>
            <p:spPr>
              <a:xfrm>
                <a:off x="2080812" y="3348254"/>
                <a:ext cx="90763" cy="101588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417" extrusionOk="0">
                    <a:moveTo>
                      <a:pt x="449" y="1"/>
                    </a:moveTo>
                    <a:cubicBezTo>
                      <a:pt x="110" y="1"/>
                      <a:pt x="0" y="428"/>
                      <a:pt x="77" y="1417"/>
                    </a:cubicBezTo>
                    <a:cubicBezTo>
                      <a:pt x="77" y="1417"/>
                      <a:pt x="1266" y="229"/>
                      <a:pt x="613" y="28"/>
                    </a:cubicBezTo>
                    <a:cubicBezTo>
                      <a:pt x="553" y="10"/>
                      <a:pt x="499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5"/>
              <p:cNvSpPr/>
              <p:nvPr/>
            </p:nvSpPr>
            <p:spPr>
              <a:xfrm>
                <a:off x="2266063" y="3546267"/>
                <a:ext cx="108399" cy="62444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871" extrusionOk="0">
                    <a:moveTo>
                      <a:pt x="1080" y="1"/>
                    </a:moveTo>
                    <a:cubicBezTo>
                      <a:pt x="674" y="1"/>
                      <a:pt x="1" y="871"/>
                      <a:pt x="1" y="871"/>
                    </a:cubicBezTo>
                    <a:cubicBezTo>
                      <a:pt x="1134" y="826"/>
                      <a:pt x="1512" y="615"/>
                      <a:pt x="1309" y="168"/>
                    </a:cubicBezTo>
                    <a:cubicBezTo>
                      <a:pt x="1256" y="49"/>
                      <a:pt x="1175" y="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9" name="Google Shape;1229;p35"/>
            <p:cNvGrpSpPr/>
            <p:nvPr/>
          </p:nvGrpSpPr>
          <p:grpSpPr>
            <a:xfrm rot="-7925648">
              <a:off x="5781207" y="1620478"/>
              <a:ext cx="920834" cy="825176"/>
              <a:chOff x="722382" y="1627390"/>
              <a:chExt cx="1041298" cy="933126"/>
            </a:xfrm>
          </p:grpSpPr>
          <p:sp>
            <p:nvSpPr>
              <p:cNvPr id="1230" name="Google Shape;1230;p35"/>
              <p:cNvSpPr/>
              <p:nvPr/>
            </p:nvSpPr>
            <p:spPr>
              <a:xfrm>
                <a:off x="722382" y="1789265"/>
                <a:ext cx="856104" cy="771251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9989" extrusionOk="0">
                    <a:moveTo>
                      <a:pt x="7048" y="1"/>
                    </a:moveTo>
                    <a:cubicBezTo>
                      <a:pt x="5666" y="1"/>
                      <a:pt x="3536" y="353"/>
                      <a:pt x="1988" y="2230"/>
                    </a:cubicBezTo>
                    <a:cubicBezTo>
                      <a:pt x="70" y="4552"/>
                      <a:pt x="378" y="6793"/>
                      <a:pt x="625" y="7698"/>
                    </a:cubicBezTo>
                    <a:cubicBezTo>
                      <a:pt x="519" y="7848"/>
                      <a:pt x="0" y="8648"/>
                      <a:pt x="431" y="9176"/>
                    </a:cubicBezTo>
                    <a:cubicBezTo>
                      <a:pt x="532" y="9303"/>
                      <a:pt x="679" y="9352"/>
                      <a:pt x="849" y="9352"/>
                    </a:cubicBezTo>
                    <a:cubicBezTo>
                      <a:pt x="1078" y="9352"/>
                      <a:pt x="1347" y="9262"/>
                      <a:pt x="1600" y="9150"/>
                    </a:cubicBezTo>
                    <a:lnTo>
                      <a:pt x="1627" y="9176"/>
                    </a:lnTo>
                    <a:cubicBezTo>
                      <a:pt x="1627" y="9176"/>
                      <a:pt x="2765" y="9988"/>
                      <a:pt x="4550" y="9988"/>
                    </a:cubicBezTo>
                    <a:cubicBezTo>
                      <a:pt x="5438" y="9988"/>
                      <a:pt x="6485" y="9787"/>
                      <a:pt x="7633" y="9186"/>
                    </a:cubicBezTo>
                    <a:cubicBezTo>
                      <a:pt x="11088" y="7365"/>
                      <a:pt x="11010" y="3294"/>
                      <a:pt x="11010" y="3294"/>
                    </a:cubicBezTo>
                    <a:lnTo>
                      <a:pt x="10332" y="876"/>
                    </a:lnTo>
                    <a:lnTo>
                      <a:pt x="8441" y="128"/>
                    </a:lnTo>
                    <a:cubicBezTo>
                      <a:pt x="8441" y="128"/>
                      <a:pt x="7880" y="1"/>
                      <a:pt x="7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5"/>
              <p:cNvSpPr/>
              <p:nvPr/>
            </p:nvSpPr>
            <p:spPr>
              <a:xfrm>
                <a:off x="1213302" y="1627390"/>
                <a:ext cx="550378" cy="725133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10025" extrusionOk="0">
                    <a:moveTo>
                      <a:pt x="5024" y="1"/>
                    </a:moveTo>
                    <a:lnTo>
                      <a:pt x="4530" y="503"/>
                    </a:lnTo>
                    <a:cubicBezTo>
                      <a:pt x="4688" y="625"/>
                      <a:pt x="4802" y="792"/>
                      <a:pt x="4846" y="1012"/>
                    </a:cubicBezTo>
                    <a:cubicBezTo>
                      <a:pt x="4891" y="1231"/>
                      <a:pt x="4865" y="1486"/>
                      <a:pt x="4813" y="1733"/>
                    </a:cubicBezTo>
                    <a:cubicBezTo>
                      <a:pt x="4749" y="1980"/>
                      <a:pt x="4654" y="2233"/>
                      <a:pt x="4538" y="2472"/>
                    </a:cubicBezTo>
                    <a:cubicBezTo>
                      <a:pt x="4452" y="2647"/>
                      <a:pt x="4355" y="2824"/>
                      <a:pt x="4257" y="2991"/>
                    </a:cubicBezTo>
                    <a:cubicBezTo>
                      <a:pt x="4090" y="2538"/>
                      <a:pt x="3361" y="951"/>
                      <a:pt x="1388" y="951"/>
                    </a:cubicBezTo>
                    <a:cubicBezTo>
                      <a:pt x="981" y="951"/>
                      <a:pt x="520" y="1019"/>
                      <a:pt x="1" y="1178"/>
                    </a:cubicBezTo>
                    <a:cubicBezTo>
                      <a:pt x="1" y="1178"/>
                      <a:pt x="970" y="3339"/>
                      <a:pt x="3077" y="3339"/>
                    </a:cubicBezTo>
                    <a:cubicBezTo>
                      <a:pt x="3404" y="3339"/>
                      <a:pt x="3757" y="3287"/>
                      <a:pt x="4138" y="3168"/>
                    </a:cubicBezTo>
                    <a:lnTo>
                      <a:pt x="4138" y="3168"/>
                    </a:lnTo>
                    <a:cubicBezTo>
                      <a:pt x="4137" y="3169"/>
                      <a:pt x="4135" y="3171"/>
                      <a:pt x="4135" y="3175"/>
                    </a:cubicBezTo>
                    <a:lnTo>
                      <a:pt x="4196" y="3227"/>
                    </a:lnTo>
                    <a:cubicBezTo>
                      <a:pt x="970" y="7054"/>
                      <a:pt x="4918" y="10025"/>
                      <a:pt x="4918" y="10025"/>
                    </a:cubicBezTo>
                    <a:cubicBezTo>
                      <a:pt x="7609" y="5549"/>
                      <a:pt x="4882" y="3491"/>
                      <a:pt x="4371" y="3158"/>
                    </a:cubicBezTo>
                    <a:cubicBezTo>
                      <a:pt x="4530" y="2991"/>
                      <a:pt x="4663" y="2814"/>
                      <a:pt x="4794" y="2622"/>
                    </a:cubicBezTo>
                    <a:cubicBezTo>
                      <a:pt x="4960" y="2392"/>
                      <a:pt x="5110" y="2139"/>
                      <a:pt x="5224" y="1864"/>
                    </a:cubicBezTo>
                    <a:cubicBezTo>
                      <a:pt x="5330" y="1592"/>
                      <a:pt x="5418" y="1294"/>
                      <a:pt x="5410" y="959"/>
                    </a:cubicBezTo>
                    <a:cubicBezTo>
                      <a:pt x="5401" y="792"/>
                      <a:pt x="5374" y="617"/>
                      <a:pt x="5304" y="450"/>
                    </a:cubicBezTo>
                    <a:cubicBezTo>
                      <a:pt x="5235" y="292"/>
                      <a:pt x="5138" y="142"/>
                      <a:pt x="5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5"/>
              <p:cNvSpPr/>
              <p:nvPr/>
            </p:nvSpPr>
            <p:spPr>
              <a:xfrm>
                <a:off x="1047367" y="2171993"/>
                <a:ext cx="45280" cy="4115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69" extrusionOk="0">
                    <a:moveTo>
                      <a:pt x="308" y="1"/>
                    </a:moveTo>
                    <a:cubicBezTo>
                      <a:pt x="174" y="1"/>
                      <a:pt x="57" y="97"/>
                      <a:pt x="26" y="227"/>
                    </a:cubicBezTo>
                    <a:cubicBezTo>
                      <a:pt x="1" y="386"/>
                      <a:pt x="98" y="535"/>
                      <a:pt x="256" y="561"/>
                    </a:cubicBezTo>
                    <a:cubicBezTo>
                      <a:pt x="279" y="566"/>
                      <a:pt x="301" y="568"/>
                      <a:pt x="322" y="568"/>
                    </a:cubicBezTo>
                    <a:cubicBezTo>
                      <a:pt x="454" y="568"/>
                      <a:pt x="568" y="477"/>
                      <a:pt x="590" y="341"/>
                    </a:cubicBezTo>
                    <a:cubicBezTo>
                      <a:pt x="626" y="183"/>
                      <a:pt x="520" y="33"/>
                      <a:pt x="370" y="8"/>
                    </a:cubicBezTo>
                    <a:cubicBezTo>
                      <a:pt x="349" y="3"/>
                      <a:pt x="328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5"/>
              <p:cNvSpPr/>
              <p:nvPr/>
            </p:nvSpPr>
            <p:spPr>
              <a:xfrm>
                <a:off x="1183572" y="2236515"/>
                <a:ext cx="47667" cy="4123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70" extrusionOk="0">
                    <a:moveTo>
                      <a:pt x="325" y="1"/>
                    </a:moveTo>
                    <a:cubicBezTo>
                      <a:pt x="220" y="1"/>
                      <a:pt x="120" y="61"/>
                      <a:pt x="70" y="163"/>
                    </a:cubicBezTo>
                    <a:cubicBezTo>
                      <a:pt x="0" y="302"/>
                      <a:pt x="62" y="479"/>
                      <a:pt x="211" y="540"/>
                    </a:cubicBezTo>
                    <a:cubicBezTo>
                      <a:pt x="251" y="560"/>
                      <a:pt x="292" y="569"/>
                      <a:pt x="333" y="569"/>
                    </a:cubicBezTo>
                    <a:cubicBezTo>
                      <a:pt x="437" y="569"/>
                      <a:pt x="538" y="509"/>
                      <a:pt x="589" y="407"/>
                    </a:cubicBezTo>
                    <a:cubicBezTo>
                      <a:pt x="659" y="268"/>
                      <a:pt x="598" y="91"/>
                      <a:pt x="448" y="30"/>
                    </a:cubicBezTo>
                    <a:cubicBezTo>
                      <a:pt x="408" y="10"/>
                      <a:pt x="366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5"/>
              <p:cNvSpPr/>
              <p:nvPr/>
            </p:nvSpPr>
            <p:spPr>
              <a:xfrm>
                <a:off x="1029573" y="2334527"/>
                <a:ext cx="47233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73" extrusionOk="0">
                    <a:moveTo>
                      <a:pt x="327" y="1"/>
                    </a:moveTo>
                    <a:cubicBezTo>
                      <a:pt x="219" y="1"/>
                      <a:pt x="116" y="63"/>
                      <a:pt x="72" y="171"/>
                    </a:cubicBezTo>
                    <a:cubicBezTo>
                      <a:pt x="0" y="310"/>
                      <a:pt x="61" y="477"/>
                      <a:pt x="203" y="549"/>
                    </a:cubicBezTo>
                    <a:cubicBezTo>
                      <a:pt x="240" y="565"/>
                      <a:pt x="279" y="572"/>
                      <a:pt x="318" y="572"/>
                    </a:cubicBezTo>
                    <a:cubicBezTo>
                      <a:pt x="428" y="572"/>
                      <a:pt x="535" y="512"/>
                      <a:pt x="580" y="407"/>
                    </a:cubicBezTo>
                    <a:cubicBezTo>
                      <a:pt x="652" y="266"/>
                      <a:pt x="589" y="99"/>
                      <a:pt x="450" y="29"/>
                    </a:cubicBezTo>
                    <a:cubicBezTo>
                      <a:pt x="410" y="10"/>
                      <a:pt x="368" y="1"/>
                      <a:pt x="3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5"/>
              <p:cNvSpPr/>
              <p:nvPr/>
            </p:nvSpPr>
            <p:spPr>
              <a:xfrm>
                <a:off x="1004183" y="2004322"/>
                <a:ext cx="47088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73" extrusionOk="0">
                    <a:moveTo>
                      <a:pt x="324" y="1"/>
                    </a:moveTo>
                    <a:cubicBezTo>
                      <a:pt x="217" y="1"/>
                      <a:pt x="114" y="61"/>
                      <a:pt x="70" y="163"/>
                    </a:cubicBezTo>
                    <a:cubicBezTo>
                      <a:pt x="1" y="313"/>
                      <a:pt x="62" y="479"/>
                      <a:pt x="201" y="549"/>
                    </a:cubicBezTo>
                    <a:cubicBezTo>
                      <a:pt x="241" y="565"/>
                      <a:pt x="281" y="573"/>
                      <a:pt x="321" y="573"/>
                    </a:cubicBezTo>
                    <a:cubicBezTo>
                      <a:pt x="432" y="573"/>
                      <a:pt x="537" y="512"/>
                      <a:pt x="590" y="410"/>
                    </a:cubicBezTo>
                    <a:cubicBezTo>
                      <a:pt x="651" y="268"/>
                      <a:pt x="590" y="93"/>
                      <a:pt x="448" y="30"/>
                    </a:cubicBezTo>
                    <a:cubicBezTo>
                      <a:pt x="408" y="10"/>
                      <a:pt x="366" y="1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5"/>
              <p:cNvSpPr/>
              <p:nvPr/>
            </p:nvSpPr>
            <p:spPr>
              <a:xfrm>
                <a:off x="914416" y="2260313"/>
                <a:ext cx="36456" cy="3146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35" extrusionOk="0">
                    <a:moveTo>
                      <a:pt x="259" y="0"/>
                    </a:moveTo>
                    <a:cubicBezTo>
                      <a:pt x="175" y="0"/>
                      <a:pt x="93" y="45"/>
                      <a:pt x="54" y="123"/>
                    </a:cubicBezTo>
                    <a:cubicBezTo>
                      <a:pt x="1" y="228"/>
                      <a:pt x="54" y="361"/>
                      <a:pt x="159" y="414"/>
                    </a:cubicBezTo>
                    <a:cubicBezTo>
                      <a:pt x="187" y="428"/>
                      <a:pt x="218" y="435"/>
                      <a:pt x="248" y="435"/>
                    </a:cubicBezTo>
                    <a:cubicBezTo>
                      <a:pt x="330" y="435"/>
                      <a:pt x="412" y="386"/>
                      <a:pt x="450" y="308"/>
                    </a:cubicBezTo>
                    <a:cubicBezTo>
                      <a:pt x="503" y="203"/>
                      <a:pt x="450" y="70"/>
                      <a:pt x="345" y="17"/>
                    </a:cubicBezTo>
                    <a:cubicBezTo>
                      <a:pt x="317" y="6"/>
                      <a:pt x="288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5"/>
              <p:cNvSpPr/>
              <p:nvPr/>
            </p:nvSpPr>
            <p:spPr>
              <a:xfrm>
                <a:off x="1139014" y="2069785"/>
                <a:ext cx="36239" cy="31826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40" extrusionOk="0">
                    <a:moveTo>
                      <a:pt x="254" y="1"/>
                    </a:moveTo>
                    <a:cubicBezTo>
                      <a:pt x="172" y="1"/>
                      <a:pt x="92" y="50"/>
                      <a:pt x="53" y="127"/>
                    </a:cubicBezTo>
                    <a:cubicBezTo>
                      <a:pt x="0" y="233"/>
                      <a:pt x="53" y="366"/>
                      <a:pt x="158" y="418"/>
                    </a:cubicBezTo>
                    <a:cubicBezTo>
                      <a:pt x="187" y="433"/>
                      <a:pt x="217" y="439"/>
                      <a:pt x="247" y="439"/>
                    </a:cubicBezTo>
                    <a:cubicBezTo>
                      <a:pt x="328" y="439"/>
                      <a:pt x="409" y="390"/>
                      <a:pt x="448" y="313"/>
                    </a:cubicBezTo>
                    <a:cubicBezTo>
                      <a:pt x="500" y="207"/>
                      <a:pt x="448" y="74"/>
                      <a:pt x="342" y="22"/>
                    </a:cubicBezTo>
                    <a:cubicBezTo>
                      <a:pt x="314" y="7"/>
                      <a:pt x="284" y="1"/>
                      <a:pt x="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5"/>
              <p:cNvSpPr/>
              <p:nvPr/>
            </p:nvSpPr>
            <p:spPr>
              <a:xfrm>
                <a:off x="875067" y="2116874"/>
                <a:ext cx="3566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431" extrusionOk="0">
                    <a:moveTo>
                      <a:pt x="239" y="0"/>
                    </a:moveTo>
                    <a:cubicBezTo>
                      <a:pt x="160" y="0"/>
                      <a:pt x="82" y="45"/>
                      <a:pt x="45" y="120"/>
                    </a:cubicBezTo>
                    <a:cubicBezTo>
                      <a:pt x="0" y="234"/>
                      <a:pt x="45" y="356"/>
                      <a:pt x="150" y="409"/>
                    </a:cubicBezTo>
                    <a:cubicBezTo>
                      <a:pt x="182" y="424"/>
                      <a:pt x="215" y="431"/>
                      <a:pt x="247" y="431"/>
                    </a:cubicBezTo>
                    <a:cubicBezTo>
                      <a:pt x="328" y="431"/>
                      <a:pt x="402" y="385"/>
                      <a:pt x="439" y="303"/>
                    </a:cubicBezTo>
                    <a:cubicBezTo>
                      <a:pt x="492" y="198"/>
                      <a:pt x="448" y="67"/>
                      <a:pt x="334" y="23"/>
                    </a:cubicBezTo>
                    <a:cubicBezTo>
                      <a:pt x="304" y="8"/>
                      <a:pt x="271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9" name="Google Shape;1239;p35"/>
            <p:cNvGrpSpPr/>
            <p:nvPr/>
          </p:nvGrpSpPr>
          <p:grpSpPr>
            <a:xfrm rot="-4809936">
              <a:off x="6726943" y="1201995"/>
              <a:ext cx="317811" cy="266121"/>
              <a:chOff x="3534217" y="2863203"/>
              <a:chExt cx="317813" cy="266123"/>
            </a:xfrm>
          </p:grpSpPr>
          <p:sp>
            <p:nvSpPr>
              <p:cNvPr id="1240" name="Google Shape;1240;p35"/>
              <p:cNvSpPr/>
              <p:nvPr/>
            </p:nvSpPr>
            <p:spPr>
              <a:xfrm>
                <a:off x="3534217" y="2863203"/>
                <a:ext cx="317813" cy="266123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3712" extrusionOk="0">
                    <a:moveTo>
                      <a:pt x="2129" y="0"/>
                    </a:moveTo>
                    <a:cubicBezTo>
                      <a:pt x="1548" y="0"/>
                      <a:pt x="1002" y="297"/>
                      <a:pt x="670" y="836"/>
                    </a:cubicBezTo>
                    <a:cubicBezTo>
                      <a:pt x="1" y="1530"/>
                      <a:pt x="353" y="2946"/>
                      <a:pt x="1136" y="3421"/>
                    </a:cubicBezTo>
                    <a:cubicBezTo>
                      <a:pt x="1453" y="3610"/>
                      <a:pt x="1854" y="3712"/>
                      <a:pt x="2257" y="3712"/>
                    </a:cubicBezTo>
                    <a:cubicBezTo>
                      <a:pt x="2824" y="3712"/>
                      <a:pt x="3394" y="3510"/>
                      <a:pt x="3738" y="3068"/>
                    </a:cubicBezTo>
                    <a:cubicBezTo>
                      <a:pt x="4432" y="2171"/>
                      <a:pt x="4074" y="914"/>
                      <a:pt x="3149" y="316"/>
                    </a:cubicBezTo>
                    <a:cubicBezTo>
                      <a:pt x="2821" y="102"/>
                      <a:pt x="2469" y="0"/>
                      <a:pt x="2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5"/>
              <p:cNvSpPr/>
              <p:nvPr/>
            </p:nvSpPr>
            <p:spPr>
              <a:xfrm>
                <a:off x="3718321" y="2926507"/>
                <a:ext cx="48392" cy="4531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632" extrusionOk="0">
                    <a:moveTo>
                      <a:pt x="186" y="1"/>
                    </a:moveTo>
                    <a:cubicBezTo>
                      <a:pt x="100" y="1"/>
                      <a:pt x="21" y="52"/>
                      <a:pt x="1" y="153"/>
                    </a:cubicBezTo>
                    <a:lnTo>
                      <a:pt x="1" y="180"/>
                    </a:lnTo>
                    <a:cubicBezTo>
                      <a:pt x="1" y="197"/>
                      <a:pt x="1" y="225"/>
                      <a:pt x="9" y="250"/>
                    </a:cubicBezTo>
                    <a:lnTo>
                      <a:pt x="9" y="259"/>
                    </a:lnTo>
                    <a:cubicBezTo>
                      <a:pt x="18" y="269"/>
                      <a:pt x="18" y="278"/>
                      <a:pt x="18" y="286"/>
                    </a:cubicBezTo>
                    <a:lnTo>
                      <a:pt x="37" y="303"/>
                    </a:lnTo>
                    <a:cubicBezTo>
                      <a:pt x="37" y="311"/>
                      <a:pt x="45" y="311"/>
                      <a:pt x="45" y="322"/>
                    </a:cubicBezTo>
                    <a:cubicBezTo>
                      <a:pt x="98" y="417"/>
                      <a:pt x="176" y="497"/>
                      <a:pt x="265" y="575"/>
                    </a:cubicBezTo>
                    <a:cubicBezTo>
                      <a:pt x="306" y="615"/>
                      <a:pt x="350" y="631"/>
                      <a:pt x="393" y="631"/>
                    </a:cubicBezTo>
                    <a:cubicBezTo>
                      <a:pt x="548" y="631"/>
                      <a:pt x="675" y="405"/>
                      <a:pt x="529" y="259"/>
                    </a:cubicBezTo>
                    <a:cubicBezTo>
                      <a:pt x="484" y="216"/>
                      <a:pt x="440" y="164"/>
                      <a:pt x="406" y="119"/>
                    </a:cubicBezTo>
                    <a:cubicBezTo>
                      <a:pt x="387" y="92"/>
                      <a:pt x="370" y="75"/>
                      <a:pt x="345" y="58"/>
                    </a:cubicBezTo>
                    <a:cubicBezTo>
                      <a:pt x="345" y="47"/>
                      <a:pt x="334" y="47"/>
                      <a:pt x="334" y="47"/>
                    </a:cubicBezTo>
                    <a:lnTo>
                      <a:pt x="326" y="39"/>
                    </a:lnTo>
                    <a:cubicBezTo>
                      <a:pt x="317" y="31"/>
                      <a:pt x="301" y="31"/>
                      <a:pt x="292" y="22"/>
                    </a:cubicBezTo>
                    <a:lnTo>
                      <a:pt x="282" y="22"/>
                    </a:lnTo>
                    <a:cubicBezTo>
                      <a:pt x="251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2" name="Google Shape;1242;p35"/>
            <p:cNvGrpSpPr/>
            <p:nvPr/>
          </p:nvGrpSpPr>
          <p:grpSpPr>
            <a:xfrm rot="6463398">
              <a:off x="8216006" y="1292855"/>
              <a:ext cx="723278" cy="588806"/>
              <a:chOff x="6137894" y="576887"/>
              <a:chExt cx="884970" cy="720437"/>
            </a:xfrm>
          </p:grpSpPr>
          <p:sp>
            <p:nvSpPr>
              <p:cNvPr id="1243" name="Google Shape;1243;p35"/>
              <p:cNvSpPr/>
              <p:nvPr/>
            </p:nvSpPr>
            <p:spPr>
              <a:xfrm>
                <a:off x="6137894" y="576887"/>
                <a:ext cx="876082" cy="714631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9968" extrusionOk="0">
                    <a:moveTo>
                      <a:pt x="110" y="0"/>
                    </a:moveTo>
                    <a:cubicBezTo>
                      <a:pt x="30" y="0"/>
                      <a:pt x="1" y="112"/>
                      <a:pt x="89" y="145"/>
                    </a:cubicBezTo>
                    <a:cubicBezTo>
                      <a:pt x="784" y="434"/>
                      <a:pt x="978" y="1375"/>
                      <a:pt x="1242" y="2008"/>
                    </a:cubicBezTo>
                    <a:cubicBezTo>
                      <a:pt x="1541" y="2721"/>
                      <a:pt x="1831" y="3441"/>
                      <a:pt x="2244" y="4093"/>
                    </a:cubicBezTo>
                    <a:cubicBezTo>
                      <a:pt x="2947" y="5218"/>
                      <a:pt x="3538" y="6520"/>
                      <a:pt x="4521" y="7442"/>
                    </a:cubicBezTo>
                    <a:cubicBezTo>
                      <a:pt x="5462" y="8322"/>
                      <a:pt x="6834" y="9078"/>
                      <a:pt x="8100" y="9342"/>
                    </a:cubicBezTo>
                    <a:cubicBezTo>
                      <a:pt x="8742" y="9475"/>
                      <a:pt x="9394" y="9527"/>
                      <a:pt x="10044" y="9536"/>
                    </a:cubicBezTo>
                    <a:cubicBezTo>
                      <a:pt x="10633" y="9544"/>
                      <a:pt x="11213" y="9570"/>
                      <a:pt x="11749" y="9800"/>
                    </a:cubicBezTo>
                    <a:cubicBezTo>
                      <a:pt x="11768" y="9825"/>
                      <a:pt x="11777" y="9861"/>
                      <a:pt x="11794" y="9886"/>
                    </a:cubicBezTo>
                    <a:cubicBezTo>
                      <a:pt x="11805" y="9913"/>
                      <a:pt x="11826" y="9923"/>
                      <a:pt x="11847" y="9923"/>
                    </a:cubicBezTo>
                    <a:cubicBezTo>
                      <a:pt x="11876" y="9923"/>
                      <a:pt x="11906" y="9903"/>
                      <a:pt x="11916" y="9878"/>
                    </a:cubicBezTo>
                    <a:cubicBezTo>
                      <a:pt x="11960" y="9897"/>
                      <a:pt x="12013" y="9922"/>
                      <a:pt x="12066" y="9958"/>
                    </a:cubicBezTo>
                    <a:cubicBezTo>
                      <a:pt x="12077" y="9964"/>
                      <a:pt x="12089" y="9967"/>
                      <a:pt x="12101" y="9967"/>
                    </a:cubicBezTo>
                    <a:cubicBezTo>
                      <a:pt x="12168" y="9967"/>
                      <a:pt x="12220" y="9870"/>
                      <a:pt x="12146" y="9825"/>
                    </a:cubicBezTo>
                    <a:cubicBezTo>
                      <a:pt x="12049" y="9764"/>
                      <a:pt x="11943" y="9719"/>
                      <a:pt x="11838" y="9675"/>
                    </a:cubicBezTo>
                    <a:cubicBezTo>
                      <a:pt x="11460" y="8884"/>
                      <a:pt x="11135" y="8059"/>
                      <a:pt x="10966" y="7195"/>
                    </a:cubicBezTo>
                    <a:cubicBezTo>
                      <a:pt x="10835" y="6529"/>
                      <a:pt x="10932" y="5815"/>
                      <a:pt x="10755" y="5157"/>
                    </a:cubicBezTo>
                    <a:cubicBezTo>
                      <a:pt x="10607" y="4602"/>
                      <a:pt x="10299" y="4216"/>
                      <a:pt x="9727" y="4074"/>
                    </a:cubicBezTo>
                    <a:cubicBezTo>
                      <a:pt x="9375" y="3996"/>
                      <a:pt x="8997" y="4040"/>
                      <a:pt x="8645" y="3977"/>
                    </a:cubicBezTo>
                    <a:cubicBezTo>
                      <a:pt x="8181" y="3899"/>
                      <a:pt x="7617" y="3741"/>
                      <a:pt x="7220" y="3485"/>
                    </a:cubicBezTo>
                    <a:cubicBezTo>
                      <a:pt x="6703" y="3152"/>
                      <a:pt x="6421" y="2755"/>
                      <a:pt x="6271" y="2175"/>
                    </a:cubicBezTo>
                    <a:cubicBezTo>
                      <a:pt x="6218" y="1939"/>
                      <a:pt x="6184" y="1675"/>
                      <a:pt x="6079" y="1445"/>
                    </a:cubicBezTo>
                    <a:cubicBezTo>
                      <a:pt x="5859" y="953"/>
                      <a:pt x="5446" y="733"/>
                      <a:pt x="4935" y="601"/>
                    </a:cubicBezTo>
                    <a:cubicBezTo>
                      <a:pt x="3361" y="197"/>
                      <a:pt x="1717" y="373"/>
                      <a:pt x="134" y="3"/>
                    </a:cubicBezTo>
                    <a:cubicBezTo>
                      <a:pt x="125" y="1"/>
                      <a:pt x="117" y="0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5"/>
              <p:cNvSpPr/>
              <p:nvPr/>
            </p:nvSpPr>
            <p:spPr>
              <a:xfrm>
                <a:off x="6274395" y="664852"/>
                <a:ext cx="748470" cy="632471"/>
              </a:xfrm>
              <a:custGeom>
                <a:avLst/>
                <a:gdLst/>
                <a:ahLst/>
                <a:cxnLst/>
                <a:rect l="l" t="t" r="r" b="b"/>
                <a:pathLst>
                  <a:path w="10440" h="8822" extrusionOk="0">
                    <a:moveTo>
                      <a:pt x="2486" y="0"/>
                    </a:moveTo>
                    <a:cubicBezTo>
                      <a:pt x="2446" y="0"/>
                      <a:pt x="2404" y="43"/>
                      <a:pt x="2434" y="87"/>
                    </a:cubicBezTo>
                    <a:cubicBezTo>
                      <a:pt x="2803" y="712"/>
                      <a:pt x="2900" y="1336"/>
                      <a:pt x="3022" y="2039"/>
                    </a:cubicBezTo>
                    <a:cubicBezTo>
                      <a:pt x="3048" y="2197"/>
                      <a:pt x="3084" y="2355"/>
                      <a:pt x="3120" y="2514"/>
                    </a:cubicBezTo>
                    <a:cubicBezTo>
                      <a:pt x="2953" y="2275"/>
                      <a:pt x="2776" y="2047"/>
                      <a:pt x="2600" y="1811"/>
                    </a:cubicBezTo>
                    <a:cubicBezTo>
                      <a:pt x="1931" y="914"/>
                      <a:pt x="1123" y="545"/>
                      <a:pt x="146" y="59"/>
                    </a:cubicBezTo>
                    <a:cubicBezTo>
                      <a:pt x="134" y="53"/>
                      <a:pt x="121" y="50"/>
                      <a:pt x="109" y="50"/>
                    </a:cubicBezTo>
                    <a:cubicBezTo>
                      <a:pt x="46" y="50"/>
                      <a:pt x="1" y="132"/>
                      <a:pt x="68" y="184"/>
                    </a:cubicBezTo>
                    <a:cubicBezTo>
                      <a:pt x="551" y="553"/>
                      <a:pt x="1184" y="737"/>
                      <a:pt x="1651" y="1142"/>
                    </a:cubicBezTo>
                    <a:cubicBezTo>
                      <a:pt x="2098" y="1520"/>
                      <a:pt x="2425" y="1986"/>
                      <a:pt x="2750" y="2461"/>
                    </a:cubicBezTo>
                    <a:cubicBezTo>
                      <a:pt x="2820" y="2558"/>
                      <a:pt x="2900" y="2655"/>
                      <a:pt x="2970" y="2750"/>
                    </a:cubicBezTo>
                    <a:cubicBezTo>
                      <a:pt x="2337" y="2311"/>
                      <a:pt x="1537" y="1942"/>
                      <a:pt x="807" y="1889"/>
                    </a:cubicBezTo>
                    <a:cubicBezTo>
                      <a:pt x="803" y="1889"/>
                      <a:pt x="800" y="1889"/>
                      <a:pt x="797" y="1889"/>
                    </a:cubicBezTo>
                    <a:cubicBezTo>
                      <a:pt x="717" y="1889"/>
                      <a:pt x="712" y="1996"/>
                      <a:pt x="779" y="2022"/>
                    </a:cubicBezTo>
                    <a:cubicBezTo>
                      <a:pt x="1229" y="2223"/>
                      <a:pt x="1703" y="2328"/>
                      <a:pt x="2151" y="2539"/>
                    </a:cubicBezTo>
                    <a:cubicBezTo>
                      <a:pt x="2512" y="2716"/>
                      <a:pt x="2864" y="2927"/>
                      <a:pt x="3233" y="3111"/>
                    </a:cubicBezTo>
                    <a:cubicBezTo>
                      <a:pt x="3717" y="3727"/>
                      <a:pt x="4253" y="4291"/>
                      <a:pt x="4877" y="4782"/>
                    </a:cubicBezTo>
                    <a:cubicBezTo>
                      <a:pt x="4966" y="4844"/>
                      <a:pt x="5044" y="4896"/>
                      <a:pt x="5124" y="4958"/>
                    </a:cubicBezTo>
                    <a:cubicBezTo>
                      <a:pt x="4808" y="4791"/>
                      <a:pt x="4464" y="4694"/>
                      <a:pt x="4103" y="4633"/>
                    </a:cubicBezTo>
                    <a:cubicBezTo>
                      <a:pt x="3480" y="4535"/>
                      <a:pt x="2881" y="4413"/>
                      <a:pt x="2275" y="4246"/>
                    </a:cubicBezTo>
                    <a:cubicBezTo>
                      <a:pt x="2269" y="4245"/>
                      <a:pt x="2262" y="4244"/>
                      <a:pt x="2256" y="4244"/>
                    </a:cubicBezTo>
                    <a:cubicBezTo>
                      <a:pt x="2197" y="4244"/>
                      <a:pt x="2167" y="4320"/>
                      <a:pt x="2223" y="4360"/>
                    </a:cubicBezTo>
                    <a:cubicBezTo>
                      <a:pt x="2617" y="4660"/>
                      <a:pt x="3128" y="4730"/>
                      <a:pt x="3611" y="4791"/>
                    </a:cubicBezTo>
                    <a:cubicBezTo>
                      <a:pt x="4272" y="4879"/>
                      <a:pt x="4869" y="4993"/>
                      <a:pt x="5475" y="5266"/>
                    </a:cubicBezTo>
                    <a:cubicBezTo>
                      <a:pt x="5478" y="5267"/>
                      <a:pt x="5482" y="5268"/>
                      <a:pt x="5485" y="5268"/>
                    </a:cubicBezTo>
                    <a:cubicBezTo>
                      <a:pt x="5499" y="5268"/>
                      <a:pt x="5511" y="5256"/>
                      <a:pt x="5511" y="5249"/>
                    </a:cubicBezTo>
                    <a:cubicBezTo>
                      <a:pt x="6135" y="5688"/>
                      <a:pt x="6777" y="6110"/>
                      <a:pt x="7393" y="6568"/>
                    </a:cubicBezTo>
                    <a:cubicBezTo>
                      <a:pt x="7110" y="6488"/>
                      <a:pt x="6813" y="6443"/>
                      <a:pt x="6496" y="6435"/>
                    </a:cubicBezTo>
                    <a:cubicBezTo>
                      <a:pt x="5810" y="6401"/>
                      <a:pt x="5158" y="6348"/>
                      <a:pt x="4472" y="6260"/>
                    </a:cubicBezTo>
                    <a:cubicBezTo>
                      <a:pt x="4470" y="6259"/>
                      <a:pt x="4467" y="6259"/>
                      <a:pt x="4465" y="6259"/>
                    </a:cubicBezTo>
                    <a:cubicBezTo>
                      <a:pt x="4391" y="6259"/>
                      <a:pt x="4352" y="6375"/>
                      <a:pt x="4419" y="6409"/>
                    </a:cubicBezTo>
                    <a:cubicBezTo>
                      <a:pt x="5502" y="6945"/>
                      <a:pt x="6777" y="6462"/>
                      <a:pt x="7876" y="6945"/>
                    </a:cubicBezTo>
                    <a:cubicBezTo>
                      <a:pt x="8668" y="7604"/>
                      <a:pt x="9459" y="8370"/>
                      <a:pt x="10381" y="8817"/>
                    </a:cubicBezTo>
                    <a:cubicBezTo>
                      <a:pt x="10386" y="8821"/>
                      <a:pt x="10391" y="8822"/>
                      <a:pt x="10395" y="8822"/>
                    </a:cubicBezTo>
                    <a:cubicBezTo>
                      <a:pt x="10419" y="8822"/>
                      <a:pt x="10440" y="8787"/>
                      <a:pt x="10417" y="8765"/>
                    </a:cubicBezTo>
                    <a:cubicBezTo>
                      <a:pt x="9706" y="8115"/>
                      <a:pt x="8923" y="7517"/>
                      <a:pt x="8165" y="6910"/>
                    </a:cubicBezTo>
                    <a:cubicBezTo>
                      <a:pt x="7893" y="6496"/>
                      <a:pt x="7788" y="6021"/>
                      <a:pt x="7743" y="5485"/>
                    </a:cubicBezTo>
                    <a:cubicBezTo>
                      <a:pt x="7710" y="4924"/>
                      <a:pt x="7743" y="4263"/>
                      <a:pt x="7479" y="3744"/>
                    </a:cubicBezTo>
                    <a:cubicBezTo>
                      <a:pt x="7469" y="3722"/>
                      <a:pt x="7445" y="3710"/>
                      <a:pt x="7421" y="3710"/>
                    </a:cubicBezTo>
                    <a:cubicBezTo>
                      <a:pt x="7389" y="3710"/>
                      <a:pt x="7357" y="3730"/>
                      <a:pt x="7357" y="3772"/>
                    </a:cubicBezTo>
                    <a:cubicBezTo>
                      <a:pt x="7349" y="4466"/>
                      <a:pt x="7418" y="5266"/>
                      <a:pt x="7560" y="5952"/>
                    </a:cubicBezTo>
                    <a:cubicBezTo>
                      <a:pt x="7612" y="6179"/>
                      <a:pt x="7674" y="6390"/>
                      <a:pt x="7771" y="6593"/>
                    </a:cubicBezTo>
                    <a:cubicBezTo>
                      <a:pt x="7754" y="6585"/>
                      <a:pt x="7743" y="6576"/>
                      <a:pt x="7726" y="6568"/>
                    </a:cubicBezTo>
                    <a:cubicBezTo>
                      <a:pt x="7041" y="6004"/>
                      <a:pt x="6302" y="5529"/>
                      <a:pt x="5591" y="5010"/>
                    </a:cubicBezTo>
                    <a:cubicBezTo>
                      <a:pt x="5274" y="4633"/>
                      <a:pt x="5141" y="4185"/>
                      <a:pt x="5072" y="3674"/>
                    </a:cubicBezTo>
                    <a:cubicBezTo>
                      <a:pt x="5000" y="3208"/>
                      <a:pt x="5019" y="2655"/>
                      <a:pt x="4780" y="2223"/>
                    </a:cubicBezTo>
                    <a:cubicBezTo>
                      <a:pt x="4769" y="2204"/>
                      <a:pt x="4746" y="2194"/>
                      <a:pt x="4723" y="2194"/>
                    </a:cubicBezTo>
                    <a:cubicBezTo>
                      <a:pt x="4694" y="2194"/>
                      <a:pt x="4666" y="2211"/>
                      <a:pt x="4666" y="2250"/>
                    </a:cubicBezTo>
                    <a:cubicBezTo>
                      <a:pt x="4675" y="2883"/>
                      <a:pt x="4780" y="3639"/>
                      <a:pt x="4966" y="4246"/>
                    </a:cubicBezTo>
                    <a:cubicBezTo>
                      <a:pt x="5010" y="4386"/>
                      <a:pt x="5053" y="4519"/>
                      <a:pt x="5116" y="4649"/>
                    </a:cubicBezTo>
                    <a:cubicBezTo>
                      <a:pt x="5080" y="4624"/>
                      <a:pt x="5044" y="4597"/>
                      <a:pt x="5019" y="4580"/>
                    </a:cubicBezTo>
                    <a:cubicBezTo>
                      <a:pt x="4419" y="4097"/>
                      <a:pt x="3945" y="3569"/>
                      <a:pt x="3497" y="2997"/>
                    </a:cubicBezTo>
                    <a:cubicBezTo>
                      <a:pt x="3164" y="2011"/>
                      <a:pt x="3375" y="650"/>
                      <a:pt x="2512" y="7"/>
                    </a:cubicBezTo>
                    <a:cubicBezTo>
                      <a:pt x="2504" y="2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rgbClr val="FFFFFF">
                  <a:alpha val="521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5" name="Google Shape;1245;p35"/>
            <p:cNvGrpSpPr/>
            <p:nvPr/>
          </p:nvGrpSpPr>
          <p:grpSpPr>
            <a:xfrm>
              <a:off x="6323824" y="1342759"/>
              <a:ext cx="126904" cy="133215"/>
              <a:chOff x="1455683" y="4027463"/>
              <a:chExt cx="323321" cy="339402"/>
            </a:xfrm>
          </p:grpSpPr>
          <p:grpSp>
            <p:nvGrpSpPr>
              <p:cNvPr id="1246" name="Google Shape;1246;p35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247" name="Google Shape;1247;p35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8" name="Google Shape;1248;p35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49" name="Google Shape;1249;p35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0" name="Google Shape;1250;p35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51" name="Google Shape;1251;p35"/>
            <p:cNvGrpSpPr/>
            <p:nvPr/>
          </p:nvGrpSpPr>
          <p:grpSpPr>
            <a:xfrm>
              <a:off x="8065738" y="1015291"/>
              <a:ext cx="247858" cy="260118"/>
              <a:chOff x="1455683" y="4027463"/>
              <a:chExt cx="323321" cy="339402"/>
            </a:xfrm>
          </p:grpSpPr>
          <p:grpSp>
            <p:nvGrpSpPr>
              <p:cNvPr id="1252" name="Google Shape;1252;p35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253" name="Google Shape;1253;p35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4" name="Google Shape;1254;p35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55" name="Google Shape;1255;p35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6" name="Google Shape;1256;p35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01FD0DE-332C-4210-84DF-2136A90D70C7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611989-E24F-C69C-DF22-252D5C29560F}"/>
              </a:ext>
            </a:extLst>
          </p:cNvPr>
          <p:cNvSpPr/>
          <p:nvPr/>
        </p:nvSpPr>
        <p:spPr>
          <a:xfrm>
            <a:off x="-1" y="0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2D8F282-1CC3-2A82-680B-D4FE49A13A1F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08120E1-1260-D348-6C45-891BE409DC66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00912D6-6399-C5D5-FCF0-DD8EA1D70099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43F791-7038-F79A-EFF2-A3D6A1803594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DA76E48-159D-2EAF-51E2-5224B0114F23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794F880-3523-8CBD-BE0F-6F0754A97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769" y="677929"/>
            <a:ext cx="7339012" cy="4413214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Énergie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714BD68-1FB9-CF84-E8CD-02222BDFCEEB}"/>
              </a:ext>
            </a:extLst>
          </p:cNvPr>
          <p:cNvSpPr txBox="1"/>
          <p:nvPr/>
        </p:nvSpPr>
        <p:spPr>
          <a:xfrm>
            <a:off x="2963770" y="854603"/>
            <a:ext cx="346884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Énergie en fonction des sucres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7D2E1C9-5E21-0B06-6EB5-A5D60387176D}"/>
              </a:ext>
            </a:extLst>
          </p:cNvPr>
          <p:cNvSpPr txBox="1"/>
          <p:nvPr/>
        </p:nvSpPr>
        <p:spPr>
          <a:xfrm rot="16200000">
            <a:off x="-107662" y="2681781"/>
            <a:ext cx="2385290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Énergie (kJ/100g)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1968F805-1B40-6774-3CAE-11AD44BEA7EB}"/>
              </a:ext>
            </a:extLst>
          </p:cNvPr>
          <p:cNvSpPr txBox="1"/>
          <p:nvPr/>
        </p:nvSpPr>
        <p:spPr>
          <a:xfrm>
            <a:off x="3092357" y="4601117"/>
            <a:ext cx="346884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Sucres</a:t>
            </a:r>
          </a:p>
        </p:txBody>
      </p:sp>
    </p:spTree>
    <p:extLst>
      <p:ext uri="{BB962C8B-B14F-4D97-AF65-F5344CB8AC3E}">
        <p14:creationId xmlns:p14="http://schemas.microsoft.com/office/powerpoint/2010/main" val="54370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B38AB6A0-92C0-0F9C-E1ED-60C4692B5B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829"/>
          <a:stretch/>
        </p:blipFill>
        <p:spPr>
          <a:xfrm>
            <a:off x="439778" y="1041912"/>
            <a:ext cx="8264444" cy="3945194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Macronutriments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FE2FE793-135D-66B2-7496-19FEA443CF8A}"/>
              </a:ext>
            </a:extLst>
          </p:cNvPr>
          <p:cNvSpPr txBox="1"/>
          <p:nvPr/>
        </p:nvSpPr>
        <p:spPr>
          <a:xfrm>
            <a:off x="1785938" y="888023"/>
            <a:ext cx="6562725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Répartition des macronutriments (valeurs extrêmes masquées)</a:t>
            </a:r>
          </a:p>
        </p:txBody>
      </p:sp>
    </p:spTree>
    <p:extLst>
      <p:ext uri="{BB962C8B-B14F-4D97-AF65-F5344CB8AC3E}">
        <p14:creationId xmlns:p14="http://schemas.microsoft.com/office/powerpoint/2010/main" val="36900065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9593D96C-0953-6008-47EB-95ACAC9AA6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37"/>
          <a:stretch/>
        </p:blipFill>
        <p:spPr>
          <a:xfrm>
            <a:off x="1690065" y="1252538"/>
            <a:ext cx="5763870" cy="3447909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Allergènes et traces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8087A8FB-02C2-7C9A-4F09-3CA8F824D0C0}"/>
              </a:ext>
            </a:extLst>
          </p:cNvPr>
          <p:cNvSpPr txBox="1"/>
          <p:nvPr/>
        </p:nvSpPr>
        <p:spPr>
          <a:xfrm>
            <a:off x="1416828" y="1098649"/>
            <a:ext cx="6562725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Proportion de produits avec allergènes/traces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6C0AF26-ADF5-7681-CF68-91F7064D17C1}"/>
              </a:ext>
            </a:extLst>
          </p:cNvPr>
          <p:cNvSpPr txBox="1"/>
          <p:nvPr/>
        </p:nvSpPr>
        <p:spPr>
          <a:xfrm>
            <a:off x="5755466" y="1639097"/>
            <a:ext cx="1354947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Avec traces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F982140C-C321-197D-D808-D22CD7ACA462}"/>
              </a:ext>
            </a:extLst>
          </p:cNvPr>
          <p:cNvSpPr txBox="1"/>
          <p:nvPr/>
        </p:nvSpPr>
        <p:spPr>
          <a:xfrm>
            <a:off x="6175246" y="2405644"/>
            <a:ext cx="1668592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Avec allergènes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74954BA-29F4-CCB3-3DAF-C19D3BED59B4}"/>
              </a:ext>
            </a:extLst>
          </p:cNvPr>
          <p:cNvSpPr txBox="1"/>
          <p:nvPr/>
        </p:nvSpPr>
        <p:spPr>
          <a:xfrm>
            <a:off x="1407302" y="3603852"/>
            <a:ext cx="199571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Sans allergène/trace</a:t>
            </a:r>
          </a:p>
        </p:txBody>
      </p:sp>
    </p:spTree>
    <p:extLst>
      <p:ext uri="{BB962C8B-B14F-4D97-AF65-F5344CB8AC3E}">
        <p14:creationId xmlns:p14="http://schemas.microsoft.com/office/powerpoint/2010/main" val="4428187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990EDDC1-82F9-AA3B-8CF0-120BBAFEE5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16" b="7558"/>
          <a:stretch/>
        </p:blipFill>
        <p:spPr>
          <a:xfrm>
            <a:off x="4419599" y="1254381"/>
            <a:ext cx="4210704" cy="328775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A87DAD2-4A45-4415-027C-7F176082C3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519" y="1087934"/>
            <a:ext cx="3460353" cy="3854301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Analyse en composantes principales (ACP)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36EC02B-5F28-2B38-44BF-CBD53A9A87AE}"/>
              </a:ext>
            </a:extLst>
          </p:cNvPr>
          <p:cNvSpPr txBox="1"/>
          <p:nvPr/>
        </p:nvSpPr>
        <p:spPr>
          <a:xfrm>
            <a:off x="764703" y="714807"/>
            <a:ext cx="7944939" cy="42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Avec les variables permettant le calcul du nutriscore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61A6031-7F0E-9DE5-44FD-7C6624119594}"/>
              </a:ext>
            </a:extLst>
          </p:cNvPr>
          <p:cNvSpPr txBox="1"/>
          <p:nvPr/>
        </p:nvSpPr>
        <p:spPr>
          <a:xfrm rot="16200000">
            <a:off x="-231482" y="2861196"/>
            <a:ext cx="2385290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Pourcentage d’inertie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84FD421-2D64-4219-95E3-C845C28C9C96}"/>
              </a:ext>
            </a:extLst>
          </p:cNvPr>
          <p:cNvSpPr txBox="1"/>
          <p:nvPr/>
        </p:nvSpPr>
        <p:spPr>
          <a:xfrm>
            <a:off x="1551461" y="4542130"/>
            <a:ext cx="2385290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Rang de l’axe d’inertie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BD5CDA0-E02F-F7DD-B245-24AD4284B31C}"/>
              </a:ext>
            </a:extLst>
          </p:cNvPr>
          <p:cNvSpPr txBox="1"/>
          <p:nvPr/>
        </p:nvSpPr>
        <p:spPr>
          <a:xfrm>
            <a:off x="1354216" y="1231665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Éboulis des valeurs propres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FA0C0BD1-2E83-8CE2-9F5A-A521B364A44E}"/>
              </a:ext>
            </a:extLst>
          </p:cNvPr>
          <p:cNvSpPr txBox="1"/>
          <p:nvPr/>
        </p:nvSpPr>
        <p:spPr>
          <a:xfrm>
            <a:off x="5292779" y="1259736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Composantes de l’ACP</a:t>
            </a:r>
          </a:p>
        </p:txBody>
      </p:sp>
    </p:spTree>
    <p:extLst>
      <p:ext uri="{BB962C8B-B14F-4D97-AF65-F5344CB8AC3E}">
        <p14:creationId xmlns:p14="http://schemas.microsoft.com/office/powerpoint/2010/main" val="1335604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BA654CE5-4A64-B623-84F8-4915FB0509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26"/>
          <a:stretch/>
        </p:blipFill>
        <p:spPr>
          <a:xfrm>
            <a:off x="2601556" y="851505"/>
            <a:ext cx="4189830" cy="4141677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ACP – Cercles des corrélations (F1 et F2)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5AB2D35-5841-C1E6-E444-9FA7BE6A5664}"/>
              </a:ext>
            </a:extLst>
          </p:cNvPr>
          <p:cNvSpPr txBox="1"/>
          <p:nvPr/>
        </p:nvSpPr>
        <p:spPr>
          <a:xfrm>
            <a:off x="3461219" y="4810965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F1 (31%)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A4B63BF-0F91-6F15-8C3B-933142D4281B}"/>
              </a:ext>
            </a:extLst>
          </p:cNvPr>
          <p:cNvSpPr txBox="1"/>
          <p:nvPr/>
        </p:nvSpPr>
        <p:spPr>
          <a:xfrm rot="16200000">
            <a:off x="1270469" y="2667221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F2 (21,2 %)</a:t>
            </a:r>
          </a:p>
        </p:txBody>
      </p:sp>
    </p:spTree>
    <p:extLst>
      <p:ext uri="{BB962C8B-B14F-4D97-AF65-F5344CB8AC3E}">
        <p14:creationId xmlns:p14="http://schemas.microsoft.com/office/powerpoint/2010/main" val="4869865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3C4C17A-F386-79BE-EFC8-B433EBF07A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08"/>
          <a:stretch/>
        </p:blipFill>
        <p:spPr>
          <a:xfrm>
            <a:off x="2601556" y="838195"/>
            <a:ext cx="4189830" cy="4155738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ACP – Cercles des corrélations (F3 et F4)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9CB30AD-016D-CE78-8EB8-5E92EAD86748}"/>
              </a:ext>
            </a:extLst>
          </p:cNvPr>
          <p:cNvSpPr txBox="1"/>
          <p:nvPr/>
        </p:nvSpPr>
        <p:spPr>
          <a:xfrm>
            <a:off x="3461219" y="4810965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F3 (16,6 %)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6892B42-8811-DC11-5213-4C79FFD0C6CD}"/>
              </a:ext>
            </a:extLst>
          </p:cNvPr>
          <p:cNvSpPr txBox="1"/>
          <p:nvPr/>
        </p:nvSpPr>
        <p:spPr>
          <a:xfrm rot="16200000">
            <a:off x="1270469" y="2667221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F4 (15,4 %)</a:t>
            </a:r>
          </a:p>
        </p:txBody>
      </p:sp>
    </p:spTree>
    <p:extLst>
      <p:ext uri="{BB962C8B-B14F-4D97-AF65-F5344CB8AC3E}">
        <p14:creationId xmlns:p14="http://schemas.microsoft.com/office/powerpoint/2010/main" val="38326971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FF212885-C58E-356D-BCAF-2C6D0ABA81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06"/>
          <a:stretch/>
        </p:blipFill>
        <p:spPr>
          <a:xfrm>
            <a:off x="2601556" y="852482"/>
            <a:ext cx="4193183" cy="4141451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ACP – Cercles des corrélations (F5 et F6)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34ADD8A-E6B7-2B01-3751-92E385D2724B}"/>
              </a:ext>
            </a:extLst>
          </p:cNvPr>
          <p:cNvSpPr txBox="1"/>
          <p:nvPr/>
        </p:nvSpPr>
        <p:spPr>
          <a:xfrm>
            <a:off x="3461219" y="4810965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F5 (9,9 %)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4408005-1F7F-3AEF-33DF-3E482B132FF8}"/>
              </a:ext>
            </a:extLst>
          </p:cNvPr>
          <p:cNvSpPr txBox="1"/>
          <p:nvPr/>
        </p:nvSpPr>
        <p:spPr>
          <a:xfrm rot="16200000">
            <a:off x="1270469" y="2667221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F6 (5,8 %)</a:t>
            </a:r>
          </a:p>
        </p:txBody>
      </p:sp>
    </p:spTree>
    <p:extLst>
      <p:ext uri="{BB962C8B-B14F-4D97-AF65-F5344CB8AC3E}">
        <p14:creationId xmlns:p14="http://schemas.microsoft.com/office/powerpoint/2010/main" val="28646675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93334BF3-0A83-2A22-40D8-5571A7E2D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32" y="1364942"/>
            <a:ext cx="2756337" cy="2409588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465EC79B-99E5-4177-E0F7-407A599CD8EA}"/>
              </a:ext>
            </a:extLst>
          </p:cNvPr>
          <p:cNvSpPr txBox="1"/>
          <p:nvPr/>
        </p:nvSpPr>
        <p:spPr>
          <a:xfrm rot="16200000">
            <a:off x="-181080" y="2431383"/>
            <a:ext cx="1252422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F2 (21,2 %)</a:t>
            </a:r>
          </a:p>
        </p:txBody>
      </p:sp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ACP – Projections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892539B-C5D3-4042-1F9B-BF7C48601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1" y="1623342"/>
            <a:ext cx="2466975" cy="215662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F1DAE922-9725-8BF3-8FC1-0BAE158451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0812" y="1623926"/>
            <a:ext cx="2503172" cy="2188271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EB7DACC4-7324-3171-7741-11FAFFB21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9465" y="1364942"/>
            <a:ext cx="2756337" cy="240958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140F0C11-F2C5-5915-1AC9-4823DEEC53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6293" y="1366965"/>
            <a:ext cx="2787254" cy="2436615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88B2C59F-4C2A-F252-BCC8-ADA4320D4408}"/>
              </a:ext>
            </a:extLst>
          </p:cNvPr>
          <p:cNvSpPr txBox="1"/>
          <p:nvPr/>
        </p:nvSpPr>
        <p:spPr>
          <a:xfrm>
            <a:off x="514188" y="3649691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F1 (31%)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BF4A2683-DF2B-B3CE-EB2C-9348F7A0FE07}"/>
              </a:ext>
            </a:extLst>
          </p:cNvPr>
          <p:cNvSpPr txBox="1"/>
          <p:nvPr/>
        </p:nvSpPr>
        <p:spPr>
          <a:xfrm>
            <a:off x="3369668" y="3649105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F3 (16,6 %)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41FBBE2A-BEFF-8FAD-BED9-C099DA5F5B2B}"/>
              </a:ext>
            </a:extLst>
          </p:cNvPr>
          <p:cNvSpPr txBox="1"/>
          <p:nvPr/>
        </p:nvSpPr>
        <p:spPr>
          <a:xfrm>
            <a:off x="6231739" y="3659471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F5 (9,9 %)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0252584D-7FA0-82E7-4928-4D97BE17C74F}"/>
              </a:ext>
            </a:extLst>
          </p:cNvPr>
          <p:cNvSpPr txBox="1"/>
          <p:nvPr/>
        </p:nvSpPr>
        <p:spPr>
          <a:xfrm rot="16200000">
            <a:off x="2453556" y="2415847"/>
            <a:ext cx="1714385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F4 (15,4 %)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2E043BF-7D26-9C50-3932-9D6360173F5C}"/>
              </a:ext>
            </a:extLst>
          </p:cNvPr>
          <p:cNvSpPr txBox="1"/>
          <p:nvPr/>
        </p:nvSpPr>
        <p:spPr>
          <a:xfrm rot="16200000">
            <a:off x="4771225" y="2359329"/>
            <a:ext cx="277765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F6 (5,8 %)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D51A6017-6EE8-F373-B4EC-35C59DF776FB}"/>
              </a:ext>
            </a:extLst>
          </p:cNvPr>
          <p:cNvSpPr txBox="1"/>
          <p:nvPr/>
        </p:nvSpPr>
        <p:spPr>
          <a:xfrm>
            <a:off x="679860" y="1277249"/>
            <a:ext cx="2457978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Projection sur F1 et F2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3A4B3DC9-1F36-EB1B-6DDA-A4C5D2F55ED8}"/>
              </a:ext>
            </a:extLst>
          </p:cNvPr>
          <p:cNvSpPr txBox="1"/>
          <p:nvPr/>
        </p:nvSpPr>
        <p:spPr>
          <a:xfrm>
            <a:off x="3522155" y="1275075"/>
            <a:ext cx="2457978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Projection sur F3 et F4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CD25F7B3-8F59-4FF4-48D9-3DC43E678DC5}"/>
              </a:ext>
            </a:extLst>
          </p:cNvPr>
          <p:cNvSpPr txBox="1"/>
          <p:nvPr/>
        </p:nvSpPr>
        <p:spPr>
          <a:xfrm>
            <a:off x="6364450" y="1272901"/>
            <a:ext cx="2457978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Projection sur F5 et F6</a:t>
            </a:r>
          </a:p>
        </p:txBody>
      </p:sp>
    </p:spTree>
    <p:extLst>
      <p:ext uri="{BB962C8B-B14F-4D97-AF65-F5344CB8AC3E}">
        <p14:creationId xmlns:p14="http://schemas.microsoft.com/office/powerpoint/2010/main" val="18706051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5D185622-1111-4094-0DA5-8F800E4978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216"/>
          <a:stretch/>
        </p:blipFill>
        <p:spPr>
          <a:xfrm>
            <a:off x="1388667" y="1951739"/>
            <a:ext cx="3226199" cy="2384954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23A280F8-625B-884C-4974-B20040B5CE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216"/>
          <a:stretch/>
        </p:blipFill>
        <p:spPr>
          <a:xfrm>
            <a:off x="4614867" y="1951739"/>
            <a:ext cx="2920558" cy="2384953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Analyse de la variance (ANOVA)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7D26059-AEE9-734A-B291-D78CADBF3DDE}"/>
              </a:ext>
            </a:extLst>
          </p:cNvPr>
          <p:cNvSpPr txBox="1"/>
          <p:nvPr/>
        </p:nvSpPr>
        <p:spPr>
          <a:xfrm>
            <a:off x="764703" y="714807"/>
            <a:ext cx="7944939" cy="791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Entre nutriscore et nutrigrade.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 distribution de la variable numérique doit être normale.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0FC7CC5-CC41-7821-69BC-D214D694CEFD}"/>
              </a:ext>
            </a:extLst>
          </p:cNvPr>
          <p:cNvSpPr txBox="1"/>
          <p:nvPr/>
        </p:nvSpPr>
        <p:spPr>
          <a:xfrm>
            <a:off x="764703" y="4398131"/>
            <a:ext cx="7944939" cy="42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Test de Shapiro : W = 0.98 ; p-value &lt; 0,01 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C8A8B720-00CA-E89D-A2B1-281D07B98649}"/>
              </a:ext>
            </a:extLst>
          </p:cNvPr>
          <p:cNvSpPr txBox="1"/>
          <p:nvPr/>
        </p:nvSpPr>
        <p:spPr>
          <a:xfrm>
            <a:off x="3385878" y="1643961"/>
            <a:ext cx="2457978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Nutriscores</a:t>
            </a:r>
          </a:p>
        </p:txBody>
      </p:sp>
    </p:spTree>
    <p:extLst>
      <p:ext uri="{BB962C8B-B14F-4D97-AF65-F5344CB8AC3E}">
        <p14:creationId xmlns:p14="http://schemas.microsoft.com/office/powerpoint/2010/main" val="16676873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594FAA0-7456-FB56-B6EE-6C111ABEAE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149"/>
          <a:stretch/>
        </p:blipFill>
        <p:spPr>
          <a:xfrm>
            <a:off x="1529051" y="1804986"/>
            <a:ext cx="6085897" cy="3179315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Analyse de la variance (ANOVA)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7D26059-AEE9-734A-B291-D78CADBF3DDE}"/>
              </a:ext>
            </a:extLst>
          </p:cNvPr>
          <p:cNvSpPr txBox="1"/>
          <p:nvPr/>
        </p:nvSpPr>
        <p:spPr>
          <a:xfrm>
            <a:off x="764703" y="714807"/>
            <a:ext cx="7944939" cy="791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 = 99439 ; p-value &lt; 0,01 ; Eta² = 0.554.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Il y a une corrélation entre nutriscore et nutrigrade, c’était attendu.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8FE64A4-E0D3-A43B-84E7-405348610321}"/>
              </a:ext>
            </a:extLst>
          </p:cNvPr>
          <p:cNvSpPr txBox="1"/>
          <p:nvPr/>
        </p:nvSpPr>
        <p:spPr>
          <a:xfrm>
            <a:off x="1061777" y="1539083"/>
            <a:ext cx="7163059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Nutriscores en fonction du nutrigrade (valeurs extrêmes masquées)</a:t>
            </a:r>
          </a:p>
        </p:txBody>
      </p:sp>
    </p:spTree>
    <p:extLst>
      <p:ext uri="{BB962C8B-B14F-4D97-AF65-F5344CB8AC3E}">
        <p14:creationId xmlns:p14="http://schemas.microsoft.com/office/powerpoint/2010/main" val="1634216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Rappel de la mission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B6E7A86-BCA4-853A-7C64-D710D824469A}"/>
              </a:ext>
            </a:extLst>
          </p:cNvPr>
          <p:cNvSpPr txBox="1"/>
          <p:nvPr/>
        </p:nvSpPr>
        <p:spPr>
          <a:xfrm>
            <a:off x="1125359" y="1078211"/>
            <a:ext cx="6574951" cy="337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Repérer les variables intéressantes.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Nettoyer le jeu de données en traitant les valeurs aberrantes et les valeurs manquantes.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Réaliser une analyse exploratoire des données.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Déterminer la faisabilité d’une application permettant de suggérer les valeurs manquantes pour une variable dont plus de 50% des valeurs sont manquantes.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endParaRPr lang="fr-FR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endParaRPr lang="fr-FR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" name="Google Shape;1555;p42">
            <a:extLst>
              <a:ext uri="{FF2B5EF4-FFF2-40B4-BE49-F238E27FC236}">
                <a16:creationId xmlns:a16="http://schemas.microsoft.com/office/drawing/2014/main" id="{8B136CE0-8B7E-D2E7-0A59-0853AC50B2C1}"/>
              </a:ext>
            </a:extLst>
          </p:cNvPr>
          <p:cNvGrpSpPr/>
          <p:nvPr/>
        </p:nvGrpSpPr>
        <p:grpSpPr>
          <a:xfrm>
            <a:off x="6248399" y="3613751"/>
            <a:ext cx="2681437" cy="1662153"/>
            <a:chOff x="2279483" y="258168"/>
            <a:chExt cx="4663629" cy="2890862"/>
          </a:xfrm>
        </p:grpSpPr>
        <p:grpSp>
          <p:nvGrpSpPr>
            <p:cNvPr id="4" name="Google Shape;1556;p42">
              <a:extLst>
                <a:ext uri="{FF2B5EF4-FFF2-40B4-BE49-F238E27FC236}">
                  <a16:creationId xmlns:a16="http://schemas.microsoft.com/office/drawing/2014/main" id="{C836E3D6-8DBC-8623-7829-145DCE0CA844}"/>
                </a:ext>
              </a:extLst>
            </p:cNvPr>
            <p:cNvGrpSpPr/>
            <p:nvPr/>
          </p:nvGrpSpPr>
          <p:grpSpPr>
            <a:xfrm rot="1240539">
              <a:off x="5941032" y="1603011"/>
              <a:ext cx="817798" cy="1193043"/>
              <a:chOff x="665608" y="454642"/>
              <a:chExt cx="1236069" cy="1803238"/>
            </a:xfrm>
          </p:grpSpPr>
          <p:sp>
            <p:nvSpPr>
              <p:cNvPr id="1229" name="Google Shape;1557;p42">
                <a:extLst>
                  <a:ext uri="{FF2B5EF4-FFF2-40B4-BE49-F238E27FC236}">
                    <a16:creationId xmlns:a16="http://schemas.microsoft.com/office/drawing/2014/main" id="{6552C9C2-C910-2685-4490-B5CCD97B0F8C}"/>
                  </a:ext>
                </a:extLst>
              </p:cNvPr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558;p42">
                <a:extLst>
                  <a:ext uri="{FF2B5EF4-FFF2-40B4-BE49-F238E27FC236}">
                    <a16:creationId xmlns:a16="http://schemas.microsoft.com/office/drawing/2014/main" id="{13D0EF1F-A65F-925D-FB34-87A826A9A373}"/>
                  </a:ext>
                </a:extLst>
              </p:cNvPr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559;p42">
                <a:extLst>
                  <a:ext uri="{FF2B5EF4-FFF2-40B4-BE49-F238E27FC236}">
                    <a16:creationId xmlns:a16="http://schemas.microsoft.com/office/drawing/2014/main" id="{013E928F-A859-A4A7-FA49-914ABAEF9C18}"/>
                  </a:ext>
                </a:extLst>
              </p:cNvPr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1560;p42">
              <a:extLst>
                <a:ext uri="{FF2B5EF4-FFF2-40B4-BE49-F238E27FC236}">
                  <a16:creationId xmlns:a16="http://schemas.microsoft.com/office/drawing/2014/main" id="{17220F5B-2D49-8E2A-5C23-5A4E1B82BBBF}"/>
                </a:ext>
              </a:extLst>
            </p:cNvPr>
            <p:cNvGrpSpPr/>
            <p:nvPr/>
          </p:nvGrpSpPr>
          <p:grpSpPr>
            <a:xfrm rot="-1850500">
              <a:off x="4782668" y="1277907"/>
              <a:ext cx="736778" cy="374224"/>
              <a:chOff x="1709911" y="1613534"/>
              <a:chExt cx="1605962" cy="815699"/>
            </a:xfrm>
          </p:grpSpPr>
          <p:sp>
            <p:nvSpPr>
              <p:cNvPr id="1224" name="Google Shape;1561;p42">
                <a:extLst>
                  <a:ext uri="{FF2B5EF4-FFF2-40B4-BE49-F238E27FC236}">
                    <a16:creationId xmlns:a16="http://schemas.microsoft.com/office/drawing/2014/main" id="{DD23CD67-E988-BF34-8DF3-E6EF7924B719}"/>
                  </a:ext>
                </a:extLst>
              </p:cNvPr>
              <p:cNvSpPr/>
              <p:nvPr/>
            </p:nvSpPr>
            <p:spPr>
              <a:xfrm>
                <a:off x="1709911" y="1613534"/>
                <a:ext cx="1605962" cy="815699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6261" extrusionOk="0">
                    <a:moveTo>
                      <a:pt x="6142" y="1"/>
                    </a:moveTo>
                    <a:cubicBezTo>
                      <a:pt x="2806" y="1"/>
                      <a:pt x="61" y="2866"/>
                      <a:pt x="0" y="6006"/>
                    </a:cubicBezTo>
                    <a:lnTo>
                      <a:pt x="12257" y="6261"/>
                    </a:lnTo>
                    <a:cubicBezTo>
                      <a:pt x="12327" y="3087"/>
                      <a:pt x="9636" y="71"/>
                      <a:pt x="6251" y="2"/>
                    </a:cubicBezTo>
                    <a:cubicBezTo>
                      <a:pt x="6215" y="1"/>
                      <a:pt x="6178" y="1"/>
                      <a:pt x="61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562;p42">
                <a:extLst>
                  <a:ext uri="{FF2B5EF4-FFF2-40B4-BE49-F238E27FC236}">
                    <a16:creationId xmlns:a16="http://schemas.microsoft.com/office/drawing/2014/main" id="{4C557AEE-3F7E-001B-3F67-CB05AFBB9878}"/>
                  </a:ext>
                </a:extLst>
              </p:cNvPr>
              <p:cNvSpPr/>
              <p:nvPr/>
            </p:nvSpPr>
            <p:spPr>
              <a:xfrm>
                <a:off x="1870159" y="1757891"/>
                <a:ext cx="1283258" cy="651934"/>
              </a:xfrm>
              <a:custGeom>
                <a:avLst/>
                <a:gdLst/>
                <a:ahLst/>
                <a:cxnLst/>
                <a:rect l="l" t="t" r="r" b="b"/>
                <a:pathLst>
                  <a:path w="9850" h="5004" extrusionOk="0">
                    <a:moveTo>
                      <a:pt x="4902" y="0"/>
                    </a:moveTo>
                    <a:cubicBezTo>
                      <a:pt x="2238" y="0"/>
                      <a:pt x="44" y="2431"/>
                      <a:pt x="1" y="4803"/>
                    </a:cubicBezTo>
                    <a:lnTo>
                      <a:pt x="9805" y="5003"/>
                    </a:lnTo>
                    <a:cubicBezTo>
                      <a:pt x="9850" y="2604"/>
                      <a:pt x="7712" y="54"/>
                      <a:pt x="5004" y="2"/>
                    </a:cubicBezTo>
                    <a:cubicBezTo>
                      <a:pt x="4970" y="1"/>
                      <a:pt x="4936" y="0"/>
                      <a:pt x="49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563;p42">
                <a:extLst>
                  <a:ext uri="{FF2B5EF4-FFF2-40B4-BE49-F238E27FC236}">
                    <a16:creationId xmlns:a16="http://schemas.microsoft.com/office/drawing/2014/main" id="{BA5F1667-E528-0E71-A935-00BFB9055A65}"/>
                  </a:ext>
                </a:extLst>
              </p:cNvPr>
              <p:cNvSpPr/>
              <p:nvPr/>
            </p:nvSpPr>
            <p:spPr>
              <a:xfrm>
                <a:off x="2034055" y="1913582"/>
                <a:ext cx="968111" cy="509926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3914" extrusionOk="0">
                    <a:moveTo>
                      <a:pt x="3707" y="0"/>
                    </a:moveTo>
                    <a:cubicBezTo>
                      <a:pt x="3329" y="0"/>
                      <a:pt x="2957" y="62"/>
                      <a:pt x="2594" y="187"/>
                    </a:cubicBezTo>
                    <a:cubicBezTo>
                      <a:pt x="2058" y="362"/>
                      <a:pt x="1564" y="670"/>
                      <a:pt x="1142" y="1101"/>
                    </a:cubicBezTo>
                    <a:cubicBezTo>
                      <a:pt x="439" y="1803"/>
                      <a:pt x="26" y="2780"/>
                      <a:pt x="0" y="3755"/>
                    </a:cubicBezTo>
                    <a:lnTo>
                      <a:pt x="211" y="3766"/>
                    </a:lnTo>
                    <a:cubicBezTo>
                      <a:pt x="228" y="2833"/>
                      <a:pt x="625" y="1919"/>
                      <a:pt x="1292" y="1242"/>
                    </a:cubicBezTo>
                    <a:cubicBezTo>
                      <a:pt x="1954" y="571"/>
                      <a:pt x="2819" y="203"/>
                      <a:pt x="3719" y="203"/>
                    </a:cubicBezTo>
                    <a:cubicBezTo>
                      <a:pt x="3740" y="203"/>
                      <a:pt x="3760" y="203"/>
                      <a:pt x="3780" y="204"/>
                    </a:cubicBezTo>
                    <a:cubicBezTo>
                      <a:pt x="4704" y="231"/>
                      <a:pt x="5574" y="634"/>
                      <a:pt x="6226" y="1347"/>
                    </a:cubicBezTo>
                    <a:cubicBezTo>
                      <a:pt x="6867" y="2042"/>
                      <a:pt x="7220" y="2983"/>
                      <a:pt x="7201" y="3905"/>
                    </a:cubicBezTo>
                    <a:lnTo>
                      <a:pt x="7403" y="3914"/>
                    </a:lnTo>
                    <a:cubicBezTo>
                      <a:pt x="7431" y="2930"/>
                      <a:pt x="7051" y="1945"/>
                      <a:pt x="6384" y="1206"/>
                    </a:cubicBezTo>
                    <a:cubicBezTo>
                      <a:pt x="5690" y="451"/>
                      <a:pt x="4766" y="20"/>
                      <a:pt x="3780" y="1"/>
                    </a:cubicBezTo>
                    <a:cubicBezTo>
                      <a:pt x="3756" y="1"/>
                      <a:pt x="3731" y="0"/>
                      <a:pt x="37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564;p42">
                <a:extLst>
                  <a:ext uri="{FF2B5EF4-FFF2-40B4-BE49-F238E27FC236}">
                    <a16:creationId xmlns:a16="http://schemas.microsoft.com/office/drawing/2014/main" id="{B50EADDC-8EEA-AD1C-5695-D5C354DCB865}"/>
                  </a:ext>
                </a:extLst>
              </p:cNvPr>
              <p:cNvSpPr/>
              <p:nvPr/>
            </p:nvSpPr>
            <p:spPr>
              <a:xfrm>
                <a:off x="2200036" y="2078653"/>
                <a:ext cx="637199" cy="341601"/>
              </a:xfrm>
              <a:custGeom>
                <a:avLst/>
                <a:gdLst/>
                <a:ahLst/>
                <a:cxnLst/>
                <a:rect l="l" t="t" r="r" b="b"/>
                <a:pathLst>
                  <a:path w="4891" h="2622" extrusionOk="0">
                    <a:moveTo>
                      <a:pt x="2481" y="0"/>
                    </a:moveTo>
                    <a:cubicBezTo>
                      <a:pt x="2225" y="0"/>
                      <a:pt x="1970" y="36"/>
                      <a:pt x="1725" y="125"/>
                    </a:cubicBezTo>
                    <a:cubicBezTo>
                      <a:pt x="1364" y="239"/>
                      <a:pt x="1029" y="458"/>
                      <a:pt x="748" y="747"/>
                    </a:cubicBezTo>
                    <a:cubicBezTo>
                      <a:pt x="282" y="1222"/>
                      <a:pt x="9" y="1874"/>
                      <a:pt x="1" y="2516"/>
                    </a:cubicBezTo>
                    <a:lnTo>
                      <a:pt x="204" y="2524"/>
                    </a:lnTo>
                    <a:cubicBezTo>
                      <a:pt x="220" y="1927"/>
                      <a:pt x="467" y="1338"/>
                      <a:pt x="898" y="897"/>
                    </a:cubicBezTo>
                    <a:cubicBezTo>
                      <a:pt x="1321" y="449"/>
                      <a:pt x="1873" y="211"/>
                      <a:pt x="2450" y="211"/>
                    </a:cubicBezTo>
                    <a:cubicBezTo>
                      <a:pt x="2461" y="211"/>
                      <a:pt x="2471" y="211"/>
                      <a:pt x="2481" y="211"/>
                    </a:cubicBezTo>
                    <a:cubicBezTo>
                      <a:pt x="3667" y="239"/>
                      <a:pt x="4680" y="1355"/>
                      <a:pt x="4661" y="2613"/>
                    </a:cubicBezTo>
                    <a:lnTo>
                      <a:pt x="4863" y="2621"/>
                    </a:lnTo>
                    <a:cubicBezTo>
                      <a:pt x="4891" y="1233"/>
                      <a:pt x="3800" y="36"/>
                      <a:pt x="24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565;p42">
                <a:extLst>
                  <a:ext uri="{FF2B5EF4-FFF2-40B4-BE49-F238E27FC236}">
                    <a16:creationId xmlns:a16="http://schemas.microsoft.com/office/drawing/2014/main" id="{A03DF43C-F344-2E34-FDB7-231E71C21DDB}"/>
                  </a:ext>
                </a:extLst>
              </p:cNvPr>
              <p:cNvSpPr/>
              <p:nvPr/>
            </p:nvSpPr>
            <p:spPr>
              <a:xfrm>
                <a:off x="2319114" y="2197995"/>
                <a:ext cx="396572" cy="220047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1689" extrusionOk="0">
                    <a:moveTo>
                      <a:pt x="1550" y="0"/>
                    </a:moveTo>
                    <a:cubicBezTo>
                      <a:pt x="1400" y="0"/>
                      <a:pt x="1250" y="26"/>
                      <a:pt x="1100" y="70"/>
                    </a:cubicBezTo>
                    <a:cubicBezTo>
                      <a:pt x="495" y="281"/>
                      <a:pt x="9" y="906"/>
                      <a:pt x="1" y="1617"/>
                    </a:cubicBezTo>
                    <a:lnTo>
                      <a:pt x="203" y="1625"/>
                    </a:lnTo>
                    <a:cubicBezTo>
                      <a:pt x="220" y="880"/>
                      <a:pt x="846" y="211"/>
                      <a:pt x="1522" y="211"/>
                    </a:cubicBezTo>
                    <a:cubicBezTo>
                      <a:pt x="1531" y="211"/>
                      <a:pt x="1540" y="211"/>
                      <a:pt x="1550" y="211"/>
                    </a:cubicBezTo>
                    <a:cubicBezTo>
                      <a:pt x="1892" y="220"/>
                      <a:pt x="2217" y="378"/>
                      <a:pt x="2464" y="675"/>
                    </a:cubicBezTo>
                    <a:cubicBezTo>
                      <a:pt x="2700" y="958"/>
                      <a:pt x="2841" y="1328"/>
                      <a:pt x="2833" y="1678"/>
                    </a:cubicBezTo>
                    <a:lnTo>
                      <a:pt x="3035" y="1688"/>
                    </a:lnTo>
                    <a:cubicBezTo>
                      <a:pt x="3044" y="1275"/>
                      <a:pt x="2894" y="861"/>
                      <a:pt x="2622" y="536"/>
                    </a:cubicBezTo>
                    <a:cubicBezTo>
                      <a:pt x="2331" y="201"/>
                      <a:pt x="1953" y="9"/>
                      <a:pt x="155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1566;p42">
              <a:extLst>
                <a:ext uri="{FF2B5EF4-FFF2-40B4-BE49-F238E27FC236}">
                  <a16:creationId xmlns:a16="http://schemas.microsoft.com/office/drawing/2014/main" id="{82AFE0EF-AD10-BC4E-4745-834E54A7E822}"/>
                </a:ext>
              </a:extLst>
            </p:cNvPr>
            <p:cNvGrpSpPr/>
            <p:nvPr/>
          </p:nvGrpSpPr>
          <p:grpSpPr>
            <a:xfrm rot="-8677572" flipH="1">
              <a:off x="2659162" y="1605066"/>
              <a:ext cx="1605700" cy="1188930"/>
              <a:chOff x="481932" y="647801"/>
              <a:chExt cx="2743663" cy="2031527"/>
            </a:xfrm>
          </p:grpSpPr>
          <p:sp>
            <p:nvSpPr>
              <p:cNvPr id="1218" name="Google Shape;1567;p42">
                <a:extLst>
                  <a:ext uri="{FF2B5EF4-FFF2-40B4-BE49-F238E27FC236}">
                    <a16:creationId xmlns:a16="http://schemas.microsoft.com/office/drawing/2014/main" id="{E3973BA3-FE14-7B8A-5AEB-DBCDBB0E41CA}"/>
                  </a:ext>
                </a:extLst>
              </p:cNvPr>
              <p:cNvSpPr/>
              <p:nvPr/>
            </p:nvSpPr>
            <p:spPr>
              <a:xfrm>
                <a:off x="1915132" y="1365789"/>
                <a:ext cx="617237" cy="727008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4192" extrusionOk="0">
                    <a:moveTo>
                      <a:pt x="3517" y="1"/>
                    </a:moveTo>
                    <a:cubicBezTo>
                      <a:pt x="3512" y="1"/>
                      <a:pt x="3507" y="2"/>
                      <a:pt x="3502" y="4"/>
                    </a:cubicBezTo>
                    <a:cubicBezTo>
                      <a:pt x="3483" y="23"/>
                      <a:pt x="3466" y="40"/>
                      <a:pt x="3441" y="57"/>
                    </a:cubicBezTo>
                    <a:cubicBezTo>
                      <a:pt x="3441" y="49"/>
                      <a:pt x="3422" y="40"/>
                      <a:pt x="3413" y="40"/>
                    </a:cubicBezTo>
                    <a:cubicBezTo>
                      <a:pt x="2947" y="182"/>
                      <a:pt x="2508" y="382"/>
                      <a:pt x="2033" y="498"/>
                    </a:cubicBezTo>
                    <a:cubicBezTo>
                      <a:pt x="1636" y="593"/>
                      <a:pt x="1233" y="673"/>
                      <a:pt x="845" y="823"/>
                    </a:cubicBezTo>
                    <a:cubicBezTo>
                      <a:pt x="617" y="910"/>
                      <a:pt x="292" y="1079"/>
                      <a:pt x="231" y="1351"/>
                    </a:cubicBezTo>
                    <a:cubicBezTo>
                      <a:pt x="204" y="1462"/>
                      <a:pt x="237" y="1607"/>
                      <a:pt x="385" y="1607"/>
                    </a:cubicBezTo>
                    <a:cubicBezTo>
                      <a:pt x="389" y="1607"/>
                      <a:pt x="393" y="1606"/>
                      <a:pt x="398" y="1606"/>
                    </a:cubicBezTo>
                    <a:cubicBezTo>
                      <a:pt x="621" y="1606"/>
                      <a:pt x="820" y="1403"/>
                      <a:pt x="1035" y="1403"/>
                    </a:cubicBezTo>
                    <a:cubicBezTo>
                      <a:pt x="1039" y="1403"/>
                      <a:pt x="1043" y="1403"/>
                      <a:pt x="1048" y="1404"/>
                    </a:cubicBezTo>
                    <a:cubicBezTo>
                      <a:pt x="1048" y="1404"/>
                      <a:pt x="723" y="1667"/>
                      <a:pt x="697" y="1684"/>
                    </a:cubicBezTo>
                    <a:cubicBezTo>
                      <a:pt x="581" y="1773"/>
                      <a:pt x="476" y="1878"/>
                      <a:pt x="389" y="1992"/>
                    </a:cubicBezTo>
                    <a:cubicBezTo>
                      <a:pt x="222" y="2203"/>
                      <a:pt x="1" y="2503"/>
                      <a:pt x="45" y="2792"/>
                    </a:cubicBezTo>
                    <a:cubicBezTo>
                      <a:pt x="53" y="2880"/>
                      <a:pt x="90" y="3091"/>
                      <a:pt x="214" y="3091"/>
                    </a:cubicBezTo>
                    <a:cubicBezTo>
                      <a:pt x="227" y="3091"/>
                      <a:pt x="241" y="3088"/>
                      <a:pt x="256" y="3083"/>
                    </a:cubicBezTo>
                    <a:cubicBezTo>
                      <a:pt x="512" y="2995"/>
                      <a:pt x="697" y="2661"/>
                      <a:pt x="889" y="2493"/>
                    </a:cubicBezTo>
                    <a:cubicBezTo>
                      <a:pt x="993" y="2401"/>
                      <a:pt x="1041" y="2367"/>
                      <a:pt x="1055" y="2367"/>
                    </a:cubicBezTo>
                    <a:cubicBezTo>
                      <a:pt x="1083" y="2367"/>
                      <a:pt x="992" y="2489"/>
                      <a:pt x="934" y="2581"/>
                    </a:cubicBezTo>
                    <a:cubicBezTo>
                      <a:pt x="872" y="2695"/>
                      <a:pt x="792" y="2801"/>
                      <a:pt x="731" y="2915"/>
                    </a:cubicBezTo>
                    <a:cubicBezTo>
                      <a:pt x="573" y="3189"/>
                      <a:pt x="336" y="4042"/>
                      <a:pt x="792" y="4172"/>
                    </a:cubicBezTo>
                    <a:cubicBezTo>
                      <a:pt x="840" y="4185"/>
                      <a:pt x="884" y="4191"/>
                      <a:pt x="926" y="4191"/>
                    </a:cubicBezTo>
                    <a:cubicBezTo>
                      <a:pt x="1375" y="4191"/>
                      <a:pt x="1518" y="3508"/>
                      <a:pt x="1558" y="3178"/>
                    </a:cubicBezTo>
                    <a:cubicBezTo>
                      <a:pt x="1584" y="2978"/>
                      <a:pt x="1603" y="2756"/>
                      <a:pt x="1681" y="2564"/>
                    </a:cubicBezTo>
                    <a:cubicBezTo>
                      <a:pt x="1700" y="2512"/>
                      <a:pt x="1725" y="2467"/>
                      <a:pt x="1752" y="2423"/>
                    </a:cubicBezTo>
                    <a:cubicBezTo>
                      <a:pt x="1776" y="2379"/>
                      <a:pt x="1796" y="2363"/>
                      <a:pt x="1811" y="2363"/>
                    </a:cubicBezTo>
                    <a:cubicBezTo>
                      <a:pt x="1852" y="2363"/>
                      <a:pt x="1866" y="2480"/>
                      <a:pt x="1866" y="2537"/>
                    </a:cubicBezTo>
                    <a:cubicBezTo>
                      <a:pt x="1875" y="2881"/>
                      <a:pt x="1805" y="3242"/>
                      <a:pt x="1892" y="3575"/>
                    </a:cubicBezTo>
                    <a:cubicBezTo>
                      <a:pt x="1944" y="3750"/>
                      <a:pt x="2025" y="3953"/>
                      <a:pt x="2227" y="3989"/>
                    </a:cubicBezTo>
                    <a:cubicBezTo>
                      <a:pt x="2241" y="3992"/>
                      <a:pt x="2254" y="3993"/>
                      <a:pt x="2268" y="3993"/>
                    </a:cubicBezTo>
                    <a:cubicBezTo>
                      <a:pt x="2413" y="3993"/>
                      <a:pt x="2556" y="3836"/>
                      <a:pt x="2597" y="3717"/>
                    </a:cubicBezTo>
                    <a:cubicBezTo>
                      <a:pt x="2692" y="3425"/>
                      <a:pt x="2578" y="3136"/>
                      <a:pt x="2525" y="2845"/>
                    </a:cubicBezTo>
                    <a:cubicBezTo>
                      <a:pt x="2491" y="2687"/>
                      <a:pt x="2438" y="2520"/>
                      <a:pt x="2438" y="2345"/>
                    </a:cubicBezTo>
                    <a:cubicBezTo>
                      <a:pt x="2413" y="2205"/>
                      <a:pt x="2437" y="2135"/>
                      <a:pt x="2508" y="2135"/>
                    </a:cubicBezTo>
                    <a:cubicBezTo>
                      <a:pt x="2536" y="2135"/>
                      <a:pt x="2571" y="2146"/>
                      <a:pt x="2613" y="2168"/>
                    </a:cubicBezTo>
                    <a:cubicBezTo>
                      <a:pt x="2622" y="2195"/>
                      <a:pt x="2622" y="2220"/>
                      <a:pt x="2622" y="2248"/>
                    </a:cubicBezTo>
                    <a:cubicBezTo>
                      <a:pt x="2630" y="2309"/>
                      <a:pt x="2630" y="2370"/>
                      <a:pt x="2639" y="2440"/>
                    </a:cubicBezTo>
                    <a:cubicBezTo>
                      <a:pt x="2649" y="2593"/>
                      <a:pt x="2822" y="2757"/>
                      <a:pt x="2977" y="2757"/>
                    </a:cubicBezTo>
                    <a:cubicBezTo>
                      <a:pt x="2982" y="2757"/>
                      <a:pt x="2986" y="2757"/>
                      <a:pt x="2991" y="2756"/>
                    </a:cubicBezTo>
                    <a:cubicBezTo>
                      <a:pt x="3158" y="2739"/>
                      <a:pt x="3219" y="2459"/>
                      <a:pt x="3211" y="2326"/>
                    </a:cubicBezTo>
                    <a:cubicBezTo>
                      <a:pt x="3202" y="1965"/>
                      <a:pt x="3061" y="1640"/>
                      <a:pt x="3061" y="1279"/>
                    </a:cubicBezTo>
                    <a:cubicBezTo>
                      <a:pt x="3061" y="823"/>
                      <a:pt x="3166" y="357"/>
                      <a:pt x="3536" y="57"/>
                    </a:cubicBezTo>
                    <a:cubicBezTo>
                      <a:pt x="3559" y="36"/>
                      <a:pt x="3543" y="1"/>
                      <a:pt x="35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568;p42">
                <a:extLst>
                  <a:ext uri="{FF2B5EF4-FFF2-40B4-BE49-F238E27FC236}">
                    <a16:creationId xmlns:a16="http://schemas.microsoft.com/office/drawing/2014/main" id="{51145459-787C-CE3D-8BBB-F9609259E030}"/>
                  </a:ext>
                </a:extLst>
              </p:cNvPr>
              <p:cNvSpPr/>
              <p:nvPr/>
            </p:nvSpPr>
            <p:spPr>
              <a:xfrm>
                <a:off x="1987798" y="1409839"/>
                <a:ext cx="479534" cy="565547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3261" extrusionOk="0">
                    <a:moveTo>
                      <a:pt x="2742" y="0"/>
                    </a:moveTo>
                    <a:cubicBezTo>
                      <a:pt x="2738" y="0"/>
                      <a:pt x="2734" y="2"/>
                      <a:pt x="2730" y="6"/>
                    </a:cubicBezTo>
                    <a:cubicBezTo>
                      <a:pt x="2555" y="139"/>
                      <a:pt x="2389" y="278"/>
                      <a:pt x="2220" y="419"/>
                    </a:cubicBezTo>
                    <a:cubicBezTo>
                      <a:pt x="1597" y="639"/>
                      <a:pt x="875" y="481"/>
                      <a:pt x="304" y="842"/>
                    </a:cubicBezTo>
                    <a:cubicBezTo>
                      <a:pt x="281" y="849"/>
                      <a:pt x="292" y="879"/>
                      <a:pt x="313" y="879"/>
                    </a:cubicBezTo>
                    <a:cubicBezTo>
                      <a:pt x="315" y="879"/>
                      <a:pt x="318" y="878"/>
                      <a:pt x="320" y="877"/>
                    </a:cubicBezTo>
                    <a:cubicBezTo>
                      <a:pt x="664" y="736"/>
                      <a:pt x="1017" y="675"/>
                      <a:pt x="1386" y="639"/>
                    </a:cubicBezTo>
                    <a:cubicBezTo>
                      <a:pt x="1597" y="614"/>
                      <a:pt x="1861" y="622"/>
                      <a:pt x="2080" y="542"/>
                    </a:cubicBezTo>
                    <a:lnTo>
                      <a:pt x="2080" y="542"/>
                    </a:lnTo>
                    <a:cubicBezTo>
                      <a:pt x="1834" y="772"/>
                      <a:pt x="1597" y="1008"/>
                      <a:pt x="1403" y="1280"/>
                    </a:cubicBezTo>
                    <a:cubicBezTo>
                      <a:pt x="1217" y="1413"/>
                      <a:pt x="973" y="1492"/>
                      <a:pt x="787" y="1597"/>
                    </a:cubicBezTo>
                    <a:cubicBezTo>
                      <a:pt x="489" y="1764"/>
                      <a:pt x="206" y="1949"/>
                      <a:pt x="14" y="2230"/>
                    </a:cubicBezTo>
                    <a:cubicBezTo>
                      <a:pt x="1" y="2250"/>
                      <a:pt x="11" y="2268"/>
                      <a:pt x="24" y="2268"/>
                    </a:cubicBezTo>
                    <a:cubicBezTo>
                      <a:pt x="29" y="2268"/>
                      <a:pt x="35" y="2265"/>
                      <a:pt x="40" y="2258"/>
                    </a:cubicBezTo>
                    <a:cubicBezTo>
                      <a:pt x="348" y="1933"/>
                      <a:pt x="709" y="1703"/>
                      <a:pt x="1112" y="1511"/>
                    </a:cubicBezTo>
                    <a:cubicBezTo>
                      <a:pt x="1175" y="1475"/>
                      <a:pt x="1245" y="1447"/>
                      <a:pt x="1314" y="1413"/>
                    </a:cubicBezTo>
                    <a:lnTo>
                      <a:pt x="1314" y="1413"/>
                    </a:lnTo>
                    <a:cubicBezTo>
                      <a:pt x="954" y="1975"/>
                      <a:pt x="690" y="2591"/>
                      <a:pt x="498" y="3233"/>
                    </a:cubicBezTo>
                    <a:cubicBezTo>
                      <a:pt x="492" y="3250"/>
                      <a:pt x="505" y="3260"/>
                      <a:pt x="519" y="3260"/>
                    </a:cubicBezTo>
                    <a:cubicBezTo>
                      <a:pt x="527" y="3260"/>
                      <a:pt x="535" y="3257"/>
                      <a:pt x="542" y="3252"/>
                    </a:cubicBezTo>
                    <a:cubicBezTo>
                      <a:pt x="848" y="2635"/>
                      <a:pt x="1042" y="1958"/>
                      <a:pt x="1447" y="1386"/>
                    </a:cubicBezTo>
                    <a:cubicBezTo>
                      <a:pt x="1473" y="1352"/>
                      <a:pt x="1509" y="1308"/>
                      <a:pt x="1534" y="1272"/>
                    </a:cubicBezTo>
                    <a:lnTo>
                      <a:pt x="1534" y="1272"/>
                    </a:lnTo>
                    <a:cubicBezTo>
                      <a:pt x="1481" y="1492"/>
                      <a:pt x="1509" y="1722"/>
                      <a:pt x="1553" y="1975"/>
                    </a:cubicBezTo>
                    <a:cubicBezTo>
                      <a:pt x="1623" y="2372"/>
                      <a:pt x="1720" y="2777"/>
                      <a:pt x="1728" y="3180"/>
                    </a:cubicBezTo>
                    <a:cubicBezTo>
                      <a:pt x="1733" y="3190"/>
                      <a:pt x="1743" y="3197"/>
                      <a:pt x="1753" y="3197"/>
                    </a:cubicBezTo>
                    <a:cubicBezTo>
                      <a:pt x="1761" y="3197"/>
                      <a:pt x="1769" y="3192"/>
                      <a:pt x="1772" y="3180"/>
                    </a:cubicBezTo>
                    <a:cubicBezTo>
                      <a:pt x="1825" y="2513"/>
                      <a:pt x="1428" y="1800"/>
                      <a:pt x="1631" y="1141"/>
                    </a:cubicBezTo>
                    <a:cubicBezTo>
                      <a:pt x="1772" y="964"/>
                      <a:pt x="1914" y="797"/>
                      <a:pt x="2080" y="639"/>
                    </a:cubicBezTo>
                    <a:cubicBezTo>
                      <a:pt x="2133" y="586"/>
                      <a:pt x="2186" y="533"/>
                      <a:pt x="2239" y="489"/>
                    </a:cubicBezTo>
                    <a:lnTo>
                      <a:pt x="2239" y="489"/>
                    </a:lnTo>
                    <a:cubicBezTo>
                      <a:pt x="2106" y="858"/>
                      <a:pt x="2361" y="1325"/>
                      <a:pt x="2397" y="1686"/>
                    </a:cubicBezTo>
                    <a:cubicBezTo>
                      <a:pt x="2401" y="1694"/>
                      <a:pt x="2410" y="1698"/>
                      <a:pt x="2417" y="1698"/>
                    </a:cubicBezTo>
                    <a:cubicBezTo>
                      <a:pt x="2424" y="1698"/>
                      <a:pt x="2431" y="1694"/>
                      <a:pt x="2431" y="1686"/>
                    </a:cubicBezTo>
                    <a:cubicBezTo>
                      <a:pt x="2431" y="1264"/>
                      <a:pt x="2159" y="814"/>
                      <a:pt x="2336" y="411"/>
                    </a:cubicBezTo>
                    <a:cubicBezTo>
                      <a:pt x="2484" y="286"/>
                      <a:pt x="2633" y="173"/>
                      <a:pt x="2758" y="33"/>
                    </a:cubicBezTo>
                    <a:cubicBezTo>
                      <a:pt x="2764" y="19"/>
                      <a:pt x="2755" y="0"/>
                      <a:pt x="27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569;p42">
                <a:extLst>
                  <a:ext uri="{FF2B5EF4-FFF2-40B4-BE49-F238E27FC236}">
                    <a16:creationId xmlns:a16="http://schemas.microsoft.com/office/drawing/2014/main" id="{467D837A-A871-9D2A-9C99-056D7212E0BD}"/>
                  </a:ext>
                </a:extLst>
              </p:cNvPr>
              <p:cNvSpPr/>
              <p:nvPr/>
            </p:nvSpPr>
            <p:spPr>
              <a:xfrm>
                <a:off x="806587" y="647801"/>
                <a:ext cx="1550638" cy="994433"/>
              </a:xfrm>
              <a:custGeom>
                <a:avLst/>
                <a:gdLst/>
                <a:ahLst/>
                <a:cxnLst/>
                <a:rect l="l" t="t" r="r" b="b"/>
                <a:pathLst>
                  <a:path w="8941" h="5734" extrusionOk="0">
                    <a:moveTo>
                      <a:pt x="3951" y="1"/>
                    </a:moveTo>
                    <a:cubicBezTo>
                      <a:pt x="3822" y="1"/>
                      <a:pt x="3694" y="36"/>
                      <a:pt x="3571" y="118"/>
                    </a:cubicBezTo>
                    <a:cubicBezTo>
                      <a:pt x="3141" y="407"/>
                      <a:pt x="3352" y="873"/>
                      <a:pt x="3677" y="1112"/>
                    </a:cubicBezTo>
                    <a:cubicBezTo>
                      <a:pt x="3863" y="1241"/>
                      <a:pt x="4327" y="1866"/>
                      <a:pt x="4220" y="1866"/>
                    </a:cubicBezTo>
                    <a:cubicBezTo>
                      <a:pt x="4196" y="1866"/>
                      <a:pt x="4144" y="1835"/>
                      <a:pt x="4055" y="1762"/>
                    </a:cubicBezTo>
                    <a:cubicBezTo>
                      <a:pt x="3799" y="1559"/>
                      <a:pt x="3360" y="1409"/>
                      <a:pt x="3052" y="1314"/>
                    </a:cubicBezTo>
                    <a:cubicBezTo>
                      <a:pt x="2639" y="1180"/>
                      <a:pt x="2178" y="1072"/>
                      <a:pt x="1725" y="1072"/>
                    </a:cubicBezTo>
                    <a:cubicBezTo>
                      <a:pt x="1293" y="1072"/>
                      <a:pt x="868" y="1171"/>
                      <a:pt x="503" y="1437"/>
                    </a:cubicBezTo>
                    <a:cubicBezTo>
                      <a:pt x="361" y="1534"/>
                      <a:pt x="1" y="1842"/>
                      <a:pt x="326" y="2000"/>
                    </a:cubicBezTo>
                    <a:cubicBezTo>
                      <a:pt x="608" y="2140"/>
                      <a:pt x="897" y="2211"/>
                      <a:pt x="1206" y="2273"/>
                    </a:cubicBezTo>
                    <a:cubicBezTo>
                      <a:pt x="1364" y="2306"/>
                      <a:pt x="2252" y="2431"/>
                      <a:pt x="1619" y="2492"/>
                    </a:cubicBezTo>
                    <a:cubicBezTo>
                      <a:pt x="1003" y="2553"/>
                      <a:pt x="336" y="2747"/>
                      <a:pt x="106" y="3372"/>
                    </a:cubicBezTo>
                    <a:cubicBezTo>
                      <a:pt x="81" y="3459"/>
                      <a:pt x="89" y="3520"/>
                      <a:pt x="150" y="3592"/>
                    </a:cubicBezTo>
                    <a:cubicBezTo>
                      <a:pt x="417" y="3873"/>
                      <a:pt x="752" y="3957"/>
                      <a:pt x="1114" y="3957"/>
                    </a:cubicBezTo>
                    <a:cubicBezTo>
                      <a:pt x="1622" y="3957"/>
                      <a:pt x="2181" y="3791"/>
                      <a:pt x="2674" y="3775"/>
                    </a:cubicBezTo>
                    <a:lnTo>
                      <a:pt x="2674" y="3775"/>
                    </a:lnTo>
                    <a:cubicBezTo>
                      <a:pt x="2235" y="4047"/>
                      <a:pt x="1697" y="4339"/>
                      <a:pt x="1750" y="4883"/>
                    </a:cubicBezTo>
                    <a:cubicBezTo>
                      <a:pt x="1803" y="5430"/>
                      <a:pt x="2041" y="5630"/>
                      <a:pt x="2577" y="5710"/>
                    </a:cubicBezTo>
                    <a:cubicBezTo>
                      <a:pt x="2679" y="5726"/>
                      <a:pt x="2783" y="5733"/>
                      <a:pt x="2889" y="5733"/>
                    </a:cubicBezTo>
                    <a:cubicBezTo>
                      <a:pt x="3605" y="5733"/>
                      <a:pt x="4393" y="5404"/>
                      <a:pt x="5013" y="5174"/>
                    </a:cubicBezTo>
                    <a:cubicBezTo>
                      <a:pt x="6136" y="4765"/>
                      <a:pt x="7176" y="4297"/>
                      <a:pt x="8371" y="4297"/>
                    </a:cubicBezTo>
                    <a:cubicBezTo>
                      <a:pt x="8487" y="4297"/>
                      <a:pt x="8605" y="4302"/>
                      <a:pt x="8725" y="4311"/>
                    </a:cubicBezTo>
                    <a:cubicBezTo>
                      <a:pt x="8728" y="4311"/>
                      <a:pt x="8732" y="4312"/>
                      <a:pt x="8735" y="4312"/>
                    </a:cubicBezTo>
                    <a:cubicBezTo>
                      <a:pt x="8886" y="4312"/>
                      <a:pt x="8940" y="4083"/>
                      <a:pt x="8767" y="4058"/>
                    </a:cubicBezTo>
                    <a:cubicBezTo>
                      <a:pt x="8759" y="4058"/>
                      <a:pt x="8742" y="4058"/>
                      <a:pt x="8733" y="4047"/>
                    </a:cubicBezTo>
                    <a:cubicBezTo>
                      <a:pt x="8725" y="4039"/>
                      <a:pt x="8714" y="4031"/>
                      <a:pt x="8706" y="4022"/>
                    </a:cubicBezTo>
                    <a:cubicBezTo>
                      <a:pt x="6912" y="3372"/>
                      <a:pt x="6121" y="2070"/>
                      <a:pt x="5004" y="646"/>
                    </a:cubicBezTo>
                    <a:cubicBezTo>
                      <a:pt x="4776" y="352"/>
                      <a:pt x="4362" y="1"/>
                      <a:pt x="39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570;p42">
                <a:extLst>
                  <a:ext uri="{FF2B5EF4-FFF2-40B4-BE49-F238E27FC236}">
                    <a16:creationId xmlns:a16="http://schemas.microsoft.com/office/drawing/2014/main" id="{02427813-83F8-15A9-12A5-A7ABAE1E0520}"/>
                  </a:ext>
                </a:extLst>
              </p:cNvPr>
              <p:cNvSpPr/>
              <p:nvPr/>
            </p:nvSpPr>
            <p:spPr>
              <a:xfrm>
                <a:off x="895555" y="804579"/>
                <a:ext cx="1518727" cy="649486"/>
              </a:xfrm>
              <a:custGeom>
                <a:avLst/>
                <a:gdLst/>
                <a:ahLst/>
                <a:cxnLst/>
                <a:rect l="l" t="t" r="r" b="b"/>
                <a:pathLst>
                  <a:path w="8757" h="3745" extrusionOk="0">
                    <a:moveTo>
                      <a:pt x="3743" y="1"/>
                    </a:moveTo>
                    <a:cubicBezTo>
                      <a:pt x="3730" y="1"/>
                      <a:pt x="3720" y="26"/>
                      <a:pt x="3736" y="41"/>
                    </a:cubicBezTo>
                    <a:cubicBezTo>
                      <a:pt x="4061" y="330"/>
                      <a:pt x="4413" y="586"/>
                      <a:pt x="4677" y="938"/>
                    </a:cubicBezTo>
                    <a:cubicBezTo>
                      <a:pt x="4905" y="1244"/>
                      <a:pt x="5116" y="1571"/>
                      <a:pt x="5371" y="1852"/>
                    </a:cubicBezTo>
                    <a:cubicBezTo>
                      <a:pt x="5722" y="2238"/>
                      <a:pt x="6057" y="2740"/>
                      <a:pt x="6523" y="3004"/>
                    </a:cubicBezTo>
                    <a:cubicBezTo>
                      <a:pt x="6479" y="2996"/>
                      <a:pt x="6435" y="2985"/>
                      <a:pt x="6391" y="2985"/>
                    </a:cubicBezTo>
                    <a:cubicBezTo>
                      <a:pt x="5627" y="2846"/>
                      <a:pt x="4877" y="2669"/>
                      <a:pt x="4130" y="2468"/>
                    </a:cubicBezTo>
                    <a:cubicBezTo>
                      <a:pt x="3850" y="2335"/>
                      <a:pt x="3611" y="2160"/>
                      <a:pt x="3400" y="1940"/>
                    </a:cubicBezTo>
                    <a:cubicBezTo>
                      <a:pt x="3200" y="1719"/>
                      <a:pt x="3014" y="1491"/>
                      <a:pt x="2767" y="1316"/>
                    </a:cubicBezTo>
                    <a:cubicBezTo>
                      <a:pt x="2311" y="991"/>
                      <a:pt x="1756" y="761"/>
                      <a:pt x="1195" y="727"/>
                    </a:cubicBezTo>
                    <a:cubicBezTo>
                      <a:pt x="1167" y="727"/>
                      <a:pt x="1159" y="761"/>
                      <a:pt x="1184" y="761"/>
                    </a:cubicBezTo>
                    <a:cubicBezTo>
                      <a:pt x="1853" y="938"/>
                      <a:pt x="2514" y="1130"/>
                      <a:pt x="3006" y="1641"/>
                    </a:cubicBezTo>
                    <a:cubicBezTo>
                      <a:pt x="3261" y="1913"/>
                      <a:pt x="3497" y="2204"/>
                      <a:pt x="3805" y="2388"/>
                    </a:cubicBezTo>
                    <a:cubicBezTo>
                      <a:pt x="3253" y="2244"/>
                      <a:pt x="2707" y="2129"/>
                      <a:pt x="2135" y="2129"/>
                    </a:cubicBezTo>
                    <a:cubicBezTo>
                      <a:pt x="2079" y="2129"/>
                      <a:pt x="2023" y="2130"/>
                      <a:pt x="1967" y="2133"/>
                    </a:cubicBezTo>
                    <a:cubicBezTo>
                      <a:pt x="1290" y="2160"/>
                      <a:pt x="657" y="2299"/>
                      <a:pt x="15" y="2510"/>
                    </a:cubicBezTo>
                    <a:cubicBezTo>
                      <a:pt x="0" y="2520"/>
                      <a:pt x="5" y="2548"/>
                      <a:pt x="26" y="2548"/>
                    </a:cubicBezTo>
                    <a:cubicBezTo>
                      <a:pt x="28" y="2548"/>
                      <a:pt x="31" y="2547"/>
                      <a:pt x="34" y="2546"/>
                    </a:cubicBezTo>
                    <a:cubicBezTo>
                      <a:pt x="682" y="2363"/>
                      <a:pt x="1368" y="2228"/>
                      <a:pt x="2051" y="2228"/>
                    </a:cubicBezTo>
                    <a:cubicBezTo>
                      <a:pt x="2090" y="2228"/>
                      <a:pt x="2130" y="2229"/>
                      <a:pt x="2170" y="2230"/>
                    </a:cubicBezTo>
                    <a:cubicBezTo>
                      <a:pt x="2803" y="2246"/>
                      <a:pt x="3400" y="2405"/>
                      <a:pt x="4000" y="2563"/>
                    </a:cubicBezTo>
                    <a:cubicBezTo>
                      <a:pt x="3286" y="2626"/>
                      <a:pt x="2503" y="3188"/>
                      <a:pt x="2028" y="3576"/>
                    </a:cubicBezTo>
                    <a:cubicBezTo>
                      <a:pt x="2015" y="3589"/>
                      <a:pt x="2022" y="3607"/>
                      <a:pt x="2035" y="3607"/>
                    </a:cubicBezTo>
                    <a:cubicBezTo>
                      <a:pt x="2039" y="3607"/>
                      <a:pt x="2043" y="3605"/>
                      <a:pt x="2047" y="3601"/>
                    </a:cubicBezTo>
                    <a:cubicBezTo>
                      <a:pt x="2442" y="3382"/>
                      <a:pt x="2811" y="3110"/>
                      <a:pt x="3225" y="2924"/>
                    </a:cubicBezTo>
                    <a:cubicBezTo>
                      <a:pt x="3436" y="2827"/>
                      <a:pt x="3664" y="2740"/>
                      <a:pt x="3902" y="2704"/>
                    </a:cubicBezTo>
                    <a:cubicBezTo>
                      <a:pt x="4069" y="2679"/>
                      <a:pt x="4244" y="2679"/>
                      <a:pt x="4413" y="2679"/>
                    </a:cubicBezTo>
                    <a:cubicBezTo>
                      <a:pt x="4922" y="2810"/>
                      <a:pt x="5432" y="2915"/>
                      <a:pt x="5943" y="3021"/>
                    </a:cubicBezTo>
                    <a:cubicBezTo>
                      <a:pt x="5669" y="3021"/>
                      <a:pt x="5397" y="3038"/>
                      <a:pt x="5152" y="3091"/>
                    </a:cubicBezTo>
                    <a:cubicBezTo>
                      <a:pt x="4641" y="3215"/>
                      <a:pt x="4183" y="3479"/>
                      <a:pt x="3717" y="3707"/>
                    </a:cubicBezTo>
                    <a:cubicBezTo>
                      <a:pt x="3694" y="3714"/>
                      <a:pt x="3698" y="3744"/>
                      <a:pt x="3719" y="3744"/>
                    </a:cubicBezTo>
                    <a:cubicBezTo>
                      <a:pt x="3722" y="3744"/>
                      <a:pt x="3724" y="3744"/>
                      <a:pt x="3727" y="3743"/>
                    </a:cubicBezTo>
                    <a:cubicBezTo>
                      <a:pt x="4202" y="3618"/>
                      <a:pt x="4624" y="3346"/>
                      <a:pt x="5099" y="3224"/>
                    </a:cubicBezTo>
                    <a:cubicBezTo>
                      <a:pt x="5538" y="3118"/>
                      <a:pt x="5985" y="3143"/>
                      <a:pt x="6435" y="3127"/>
                    </a:cubicBezTo>
                    <a:cubicBezTo>
                      <a:pt x="6532" y="3143"/>
                      <a:pt x="6618" y="3162"/>
                      <a:pt x="6707" y="3179"/>
                    </a:cubicBezTo>
                    <a:cubicBezTo>
                      <a:pt x="7244" y="3289"/>
                      <a:pt x="7818" y="3469"/>
                      <a:pt x="8378" y="3469"/>
                    </a:cubicBezTo>
                    <a:cubicBezTo>
                      <a:pt x="8496" y="3469"/>
                      <a:pt x="8613" y="3461"/>
                      <a:pt x="8729" y="3443"/>
                    </a:cubicBezTo>
                    <a:cubicBezTo>
                      <a:pt x="8756" y="3443"/>
                      <a:pt x="8756" y="3399"/>
                      <a:pt x="8729" y="3399"/>
                    </a:cubicBezTo>
                    <a:cubicBezTo>
                      <a:pt x="8106" y="3329"/>
                      <a:pt x="7498" y="3196"/>
                      <a:pt x="6893" y="3074"/>
                    </a:cubicBezTo>
                    <a:cubicBezTo>
                      <a:pt x="6724" y="3013"/>
                      <a:pt x="6549" y="2960"/>
                      <a:pt x="6418" y="2846"/>
                    </a:cubicBezTo>
                    <a:cubicBezTo>
                      <a:pt x="6249" y="2696"/>
                      <a:pt x="6101" y="2546"/>
                      <a:pt x="5960" y="2379"/>
                    </a:cubicBezTo>
                    <a:cubicBezTo>
                      <a:pt x="5722" y="2099"/>
                      <a:pt x="5458" y="1824"/>
                      <a:pt x="5238" y="1527"/>
                    </a:cubicBezTo>
                    <a:cubicBezTo>
                      <a:pt x="4791" y="947"/>
                      <a:pt x="4413" y="366"/>
                      <a:pt x="3753" y="5"/>
                    </a:cubicBezTo>
                    <a:cubicBezTo>
                      <a:pt x="3749" y="2"/>
                      <a:pt x="3746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571;p42">
                <a:extLst>
                  <a:ext uri="{FF2B5EF4-FFF2-40B4-BE49-F238E27FC236}">
                    <a16:creationId xmlns:a16="http://schemas.microsoft.com/office/drawing/2014/main" id="{3C0302D1-6442-A71C-2306-0F1FB46BA02E}"/>
                  </a:ext>
                </a:extLst>
              </p:cNvPr>
              <p:cNvSpPr/>
              <p:nvPr/>
            </p:nvSpPr>
            <p:spPr>
              <a:xfrm>
                <a:off x="481932" y="1342376"/>
                <a:ext cx="2743663" cy="1336953"/>
              </a:xfrm>
              <a:custGeom>
                <a:avLst/>
                <a:gdLst/>
                <a:ahLst/>
                <a:cxnLst/>
                <a:rect l="l" t="t" r="r" b="b"/>
                <a:pathLst>
                  <a:path w="15820" h="7709" extrusionOk="0">
                    <a:moveTo>
                      <a:pt x="11327" y="0"/>
                    </a:moveTo>
                    <a:cubicBezTo>
                      <a:pt x="10017" y="0"/>
                      <a:pt x="8668" y="522"/>
                      <a:pt x="7545" y="1247"/>
                    </a:cubicBezTo>
                    <a:cubicBezTo>
                      <a:pt x="7315" y="1285"/>
                      <a:pt x="7095" y="1302"/>
                      <a:pt x="6882" y="1302"/>
                    </a:cubicBezTo>
                    <a:cubicBezTo>
                      <a:pt x="5909" y="1302"/>
                      <a:pt x="5086" y="947"/>
                      <a:pt x="4097" y="614"/>
                    </a:cubicBezTo>
                    <a:cubicBezTo>
                      <a:pt x="3762" y="502"/>
                      <a:pt x="3408" y="445"/>
                      <a:pt x="3056" y="445"/>
                    </a:cubicBezTo>
                    <a:cubicBezTo>
                      <a:pt x="2936" y="445"/>
                      <a:pt x="2818" y="451"/>
                      <a:pt x="2700" y="464"/>
                    </a:cubicBezTo>
                    <a:cubicBezTo>
                      <a:pt x="2558" y="483"/>
                      <a:pt x="1284" y="675"/>
                      <a:pt x="1803" y="1125"/>
                    </a:cubicBezTo>
                    <a:cubicBezTo>
                      <a:pt x="2119" y="1397"/>
                      <a:pt x="2725" y="1275"/>
                      <a:pt x="3113" y="1389"/>
                    </a:cubicBezTo>
                    <a:cubicBezTo>
                      <a:pt x="5004" y="1925"/>
                      <a:pt x="2630" y="1669"/>
                      <a:pt x="2103" y="1864"/>
                    </a:cubicBezTo>
                    <a:cubicBezTo>
                      <a:pt x="1353" y="2144"/>
                      <a:pt x="1" y="3060"/>
                      <a:pt x="246" y="4035"/>
                    </a:cubicBezTo>
                    <a:cubicBezTo>
                      <a:pt x="256" y="4079"/>
                      <a:pt x="298" y="4115"/>
                      <a:pt x="343" y="4124"/>
                    </a:cubicBezTo>
                    <a:cubicBezTo>
                      <a:pt x="382" y="4130"/>
                      <a:pt x="421" y="4132"/>
                      <a:pt x="460" y="4132"/>
                    </a:cubicBezTo>
                    <a:cubicBezTo>
                      <a:pt x="876" y="4132"/>
                      <a:pt x="1241" y="3811"/>
                      <a:pt x="1617" y="3666"/>
                    </a:cubicBezTo>
                    <a:cubicBezTo>
                      <a:pt x="1934" y="3543"/>
                      <a:pt x="2250" y="3419"/>
                      <a:pt x="2577" y="3324"/>
                    </a:cubicBezTo>
                    <a:cubicBezTo>
                      <a:pt x="2691" y="3292"/>
                      <a:pt x="3128" y="3134"/>
                      <a:pt x="3168" y="3134"/>
                    </a:cubicBezTo>
                    <a:cubicBezTo>
                      <a:pt x="3183" y="3134"/>
                      <a:pt x="3136" y="3159"/>
                      <a:pt x="2981" y="3227"/>
                    </a:cubicBezTo>
                    <a:cubicBezTo>
                      <a:pt x="1881" y="3693"/>
                      <a:pt x="898" y="4432"/>
                      <a:pt x="484" y="5582"/>
                    </a:cubicBezTo>
                    <a:cubicBezTo>
                      <a:pt x="292" y="6108"/>
                      <a:pt x="661" y="6617"/>
                      <a:pt x="1201" y="6617"/>
                    </a:cubicBezTo>
                    <a:cubicBezTo>
                      <a:pt x="1231" y="6617"/>
                      <a:pt x="1261" y="6615"/>
                      <a:pt x="1292" y="6612"/>
                    </a:cubicBezTo>
                    <a:cubicBezTo>
                      <a:pt x="2217" y="6515"/>
                      <a:pt x="2989" y="5873"/>
                      <a:pt x="3649" y="5196"/>
                    </a:cubicBezTo>
                    <a:lnTo>
                      <a:pt x="3649" y="5196"/>
                    </a:lnTo>
                    <a:cubicBezTo>
                      <a:pt x="3139" y="5865"/>
                      <a:pt x="2119" y="6392"/>
                      <a:pt x="2136" y="7209"/>
                    </a:cubicBezTo>
                    <a:cubicBezTo>
                      <a:pt x="2148" y="7585"/>
                      <a:pt x="2384" y="7708"/>
                      <a:pt x="2669" y="7708"/>
                    </a:cubicBezTo>
                    <a:cubicBezTo>
                      <a:pt x="2845" y="7708"/>
                      <a:pt x="3039" y="7661"/>
                      <a:pt x="3211" y="7597"/>
                    </a:cubicBezTo>
                    <a:cubicBezTo>
                      <a:pt x="4055" y="7306"/>
                      <a:pt x="5110" y="6848"/>
                      <a:pt x="5690" y="6137"/>
                    </a:cubicBezTo>
                    <a:cubicBezTo>
                      <a:pt x="5857" y="5918"/>
                      <a:pt x="6015" y="5698"/>
                      <a:pt x="6154" y="5468"/>
                    </a:cubicBezTo>
                    <a:lnTo>
                      <a:pt x="6154" y="5468"/>
                    </a:lnTo>
                    <a:cubicBezTo>
                      <a:pt x="6138" y="5829"/>
                      <a:pt x="6190" y="6181"/>
                      <a:pt x="6490" y="6304"/>
                    </a:cubicBezTo>
                    <a:cubicBezTo>
                      <a:pt x="6555" y="6333"/>
                      <a:pt x="6618" y="6345"/>
                      <a:pt x="6679" y="6345"/>
                    </a:cubicBezTo>
                    <a:cubicBezTo>
                      <a:pt x="6971" y="6345"/>
                      <a:pt x="7209" y="6051"/>
                      <a:pt x="7368" y="5812"/>
                    </a:cubicBezTo>
                    <a:cubicBezTo>
                      <a:pt x="7684" y="5329"/>
                      <a:pt x="7862" y="4774"/>
                      <a:pt x="7809" y="4202"/>
                    </a:cubicBezTo>
                    <a:cubicBezTo>
                      <a:pt x="7765" y="3605"/>
                      <a:pt x="7254" y="2733"/>
                      <a:pt x="7395" y="2047"/>
                    </a:cubicBezTo>
                    <a:cubicBezTo>
                      <a:pt x="7492" y="1881"/>
                      <a:pt x="7598" y="1731"/>
                      <a:pt x="7737" y="1608"/>
                    </a:cubicBezTo>
                    <a:cubicBezTo>
                      <a:pt x="7782" y="1572"/>
                      <a:pt x="7790" y="1530"/>
                      <a:pt x="7790" y="1494"/>
                    </a:cubicBezTo>
                    <a:cubicBezTo>
                      <a:pt x="8874" y="924"/>
                      <a:pt x="10028" y="393"/>
                      <a:pt x="11243" y="393"/>
                    </a:cubicBezTo>
                    <a:cubicBezTo>
                      <a:pt x="11282" y="393"/>
                      <a:pt x="11321" y="394"/>
                      <a:pt x="11361" y="395"/>
                    </a:cubicBezTo>
                    <a:cubicBezTo>
                      <a:pt x="13155" y="439"/>
                      <a:pt x="14676" y="1142"/>
                      <a:pt x="15687" y="2647"/>
                    </a:cubicBezTo>
                    <a:cubicBezTo>
                      <a:pt x="15701" y="2665"/>
                      <a:pt x="15719" y="2674"/>
                      <a:pt x="15738" y="2674"/>
                    </a:cubicBezTo>
                    <a:cubicBezTo>
                      <a:pt x="15779" y="2674"/>
                      <a:pt x="15820" y="2633"/>
                      <a:pt x="15801" y="2585"/>
                    </a:cubicBezTo>
                    <a:cubicBezTo>
                      <a:pt x="15265" y="887"/>
                      <a:pt x="13366" y="167"/>
                      <a:pt x="11730" y="17"/>
                    </a:cubicBezTo>
                    <a:cubicBezTo>
                      <a:pt x="11596" y="6"/>
                      <a:pt x="11462" y="0"/>
                      <a:pt x="11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572;p42">
                <a:extLst>
                  <a:ext uri="{FF2B5EF4-FFF2-40B4-BE49-F238E27FC236}">
                    <a16:creationId xmlns:a16="http://schemas.microsoft.com/office/drawing/2014/main" id="{FB08A287-B2B0-A138-0F7D-E729BBAA4271}"/>
                  </a:ext>
                </a:extLst>
              </p:cNvPr>
              <p:cNvSpPr/>
              <p:nvPr/>
            </p:nvSpPr>
            <p:spPr>
              <a:xfrm>
                <a:off x="568125" y="1476262"/>
                <a:ext cx="1189730" cy="1098490"/>
              </a:xfrm>
              <a:custGeom>
                <a:avLst/>
                <a:gdLst/>
                <a:ahLst/>
                <a:cxnLst/>
                <a:rect l="l" t="t" r="r" b="b"/>
                <a:pathLst>
                  <a:path w="6860" h="6334" extrusionOk="0">
                    <a:moveTo>
                      <a:pt x="2844" y="1"/>
                    </a:moveTo>
                    <a:cubicBezTo>
                      <a:pt x="2819" y="1"/>
                      <a:pt x="2800" y="36"/>
                      <a:pt x="2828" y="45"/>
                    </a:cubicBezTo>
                    <a:cubicBezTo>
                      <a:pt x="3169" y="212"/>
                      <a:pt x="3547" y="273"/>
                      <a:pt x="3908" y="406"/>
                    </a:cubicBezTo>
                    <a:cubicBezTo>
                      <a:pt x="4260" y="537"/>
                      <a:pt x="4585" y="731"/>
                      <a:pt x="4938" y="889"/>
                    </a:cubicBezTo>
                    <a:cubicBezTo>
                      <a:pt x="5263" y="1030"/>
                      <a:pt x="5624" y="1109"/>
                      <a:pt x="5985" y="1161"/>
                    </a:cubicBezTo>
                    <a:cubicBezTo>
                      <a:pt x="6037" y="1170"/>
                      <a:pt x="6099" y="1180"/>
                      <a:pt x="6151" y="1189"/>
                    </a:cubicBezTo>
                    <a:cubicBezTo>
                      <a:pt x="5869" y="1320"/>
                      <a:pt x="5605" y="1497"/>
                      <a:pt x="5360" y="1680"/>
                    </a:cubicBezTo>
                    <a:cubicBezTo>
                      <a:pt x="4922" y="1946"/>
                      <a:pt x="4498" y="2073"/>
                      <a:pt x="4003" y="2073"/>
                    </a:cubicBezTo>
                    <a:cubicBezTo>
                      <a:pt x="3940" y="2073"/>
                      <a:pt x="3876" y="2071"/>
                      <a:pt x="3811" y="2067"/>
                    </a:cubicBezTo>
                    <a:cubicBezTo>
                      <a:pt x="3396" y="2043"/>
                      <a:pt x="2972" y="1996"/>
                      <a:pt x="2549" y="1996"/>
                    </a:cubicBezTo>
                    <a:cubicBezTo>
                      <a:pt x="2516" y="1996"/>
                      <a:pt x="2483" y="1996"/>
                      <a:pt x="2450" y="1997"/>
                    </a:cubicBezTo>
                    <a:cubicBezTo>
                      <a:pt x="1614" y="2024"/>
                      <a:pt x="681" y="2208"/>
                      <a:pt x="23" y="2763"/>
                    </a:cubicBezTo>
                    <a:cubicBezTo>
                      <a:pt x="1" y="2783"/>
                      <a:pt x="14" y="2811"/>
                      <a:pt x="33" y="2811"/>
                    </a:cubicBezTo>
                    <a:cubicBezTo>
                      <a:pt x="38" y="2811"/>
                      <a:pt x="43" y="2809"/>
                      <a:pt x="48" y="2805"/>
                    </a:cubicBezTo>
                    <a:cubicBezTo>
                      <a:pt x="531" y="2569"/>
                      <a:pt x="962" y="2305"/>
                      <a:pt x="1500" y="2200"/>
                    </a:cubicBezTo>
                    <a:cubicBezTo>
                      <a:pt x="1841" y="2132"/>
                      <a:pt x="2187" y="2103"/>
                      <a:pt x="2531" y="2103"/>
                    </a:cubicBezTo>
                    <a:cubicBezTo>
                      <a:pt x="2683" y="2103"/>
                      <a:pt x="2835" y="2109"/>
                      <a:pt x="2986" y="2119"/>
                    </a:cubicBezTo>
                    <a:cubicBezTo>
                      <a:pt x="3320" y="2140"/>
                      <a:pt x="3666" y="2179"/>
                      <a:pt x="4002" y="2179"/>
                    </a:cubicBezTo>
                    <a:cubicBezTo>
                      <a:pt x="4116" y="2179"/>
                      <a:pt x="4228" y="2175"/>
                      <a:pt x="4339" y="2164"/>
                    </a:cubicBezTo>
                    <a:cubicBezTo>
                      <a:pt x="4577" y="2138"/>
                      <a:pt x="4780" y="2077"/>
                      <a:pt x="4963" y="1980"/>
                    </a:cubicBezTo>
                    <a:lnTo>
                      <a:pt x="4963" y="1980"/>
                    </a:lnTo>
                    <a:cubicBezTo>
                      <a:pt x="4550" y="2305"/>
                      <a:pt x="4146" y="2622"/>
                      <a:pt x="3716" y="2921"/>
                    </a:cubicBezTo>
                    <a:cubicBezTo>
                      <a:pt x="2650" y="3677"/>
                      <a:pt x="1534" y="4388"/>
                      <a:pt x="523" y="5215"/>
                    </a:cubicBezTo>
                    <a:cubicBezTo>
                      <a:pt x="502" y="5238"/>
                      <a:pt x="515" y="5264"/>
                      <a:pt x="540" y="5264"/>
                    </a:cubicBezTo>
                    <a:cubicBezTo>
                      <a:pt x="546" y="5264"/>
                      <a:pt x="552" y="5263"/>
                      <a:pt x="559" y="5260"/>
                    </a:cubicBezTo>
                    <a:cubicBezTo>
                      <a:pt x="1139" y="4943"/>
                      <a:pt x="1675" y="4529"/>
                      <a:pt x="2220" y="4143"/>
                    </a:cubicBezTo>
                    <a:cubicBezTo>
                      <a:pt x="2747" y="3774"/>
                      <a:pt x="3275" y="3421"/>
                      <a:pt x="3802" y="3044"/>
                    </a:cubicBezTo>
                    <a:cubicBezTo>
                      <a:pt x="4296" y="2691"/>
                      <a:pt x="4761" y="2305"/>
                      <a:pt x="5246" y="1953"/>
                    </a:cubicBezTo>
                    <a:lnTo>
                      <a:pt x="5246" y="1953"/>
                    </a:lnTo>
                    <a:cubicBezTo>
                      <a:pt x="5077" y="2138"/>
                      <a:pt x="4938" y="2330"/>
                      <a:pt x="4813" y="2569"/>
                    </a:cubicBezTo>
                    <a:cubicBezTo>
                      <a:pt x="4602" y="2999"/>
                      <a:pt x="4436" y="3457"/>
                      <a:pt x="4180" y="3860"/>
                    </a:cubicBezTo>
                    <a:cubicBezTo>
                      <a:pt x="3653" y="4740"/>
                      <a:pt x="3047" y="5601"/>
                      <a:pt x="2291" y="6298"/>
                    </a:cubicBezTo>
                    <a:cubicBezTo>
                      <a:pt x="2275" y="6312"/>
                      <a:pt x="2293" y="6333"/>
                      <a:pt x="2315" y="6333"/>
                    </a:cubicBezTo>
                    <a:cubicBezTo>
                      <a:pt x="2318" y="6333"/>
                      <a:pt x="2322" y="6333"/>
                      <a:pt x="2325" y="6332"/>
                    </a:cubicBezTo>
                    <a:cubicBezTo>
                      <a:pt x="2747" y="6076"/>
                      <a:pt x="3064" y="5654"/>
                      <a:pt x="3347" y="5251"/>
                    </a:cubicBezTo>
                    <a:cubicBezTo>
                      <a:pt x="3610" y="4863"/>
                      <a:pt x="3883" y="4477"/>
                      <a:pt x="4146" y="4090"/>
                    </a:cubicBezTo>
                    <a:cubicBezTo>
                      <a:pt x="4410" y="3685"/>
                      <a:pt x="4585" y="3238"/>
                      <a:pt x="4796" y="2805"/>
                    </a:cubicBezTo>
                    <a:cubicBezTo>
                      <a:pt x="4999" y="2394"/>
                      <a:pt x="5235" y="2058"/>
                      <a:pt x="5552" y="1733"/>
                    </a:cubicBezTo>
                    <a:cubicBezTo>
                      <a:pt x="5790" y="1566"/>
                      <a:pt x="6046" y="1408"/>
                      <a:pt x="6310" y="1267"/>
                    </a:cubicBezTo>
                    <a:lnTo>
                      <a:pt x="6310" y="1267"/>
                    </a:lnTo>
                    <a:cubicBezTo>
                      <a:pt x="6046" y="1575"/>
                      <a:pt x="6090" y="2041"/>
                      <a:pt x="6151" y="2436"/>
                    </a:cubicBezTo>
                    <a:cubicBezTo>
                      <a:pt x="6221" y="2850"/>
                      <a:pt x="6354" y="3316"/>
                      <a:pt x="6301" y="3730"/>
                    </a:cubicBezTo>
                    <a:cubicBezTo>
                      <a:pt x="6257" y="4071"/>
                      <a:pt x="6124" y="4388"/>
                      <a:pt x="6027" y="4715"/>
                    </a:cubicBezTo>
                    <a:cubicBezTo>
                      <a:pt x="6021" y="4731"/>
                      <a:pt x="6034" y="4741"/>
                      <a:pt x="6047" y="4741"/>
                    </a:cubicBezTo>
                    <a:cubicBezTo>
                      <a:pt x="6053" y="4741"/>
                      <a:pt x="6060" y="4738"/>
                      <a:pt x="6063" y="4732"/>
                    </a:cubicBezTo>
                    <a:cubicBezTo>
                      <a:pt x="6388" y="4143"/>
                      <a:pt x="6424" y="3588"/>
                      <a:pt x="6318" y="2938"/>
                    </a:cubicBezTo>
                    <a:cubicBezTo>
                      <a:pt x="6265" y="2622"/>
                      <a:pt x="6185" y="2288"/>
                      <a:pt x="6185" y="1961"/>
                    </a:cubicBezTo>
                    <a:cubicBezTo>
                      <a:pt x="6185" y="1611"/>
                      <a:pt x="6318" y="1391"/>
                      <a:pt x="6554" y="1144"/>
                    </a:cubicBezTo>
                    <a:cubicBezTo>
                      <a:pt x="6643" y="1100"/>
                      <a:pt x="6732" y="1064"/>
                      <a:pt x="6810" y="1030"/>
                    </a:cubicBezTo>
                    <a:cubicBezTo>
                      <a:pt x="6859" y="1013"/>
                      <a:pt x="6840" y="958"/>
                      <a:pt x="6801" y="958"/>
                    </a:cubicBezTo>
                    <a:cubicBezTo>
                      <a:pt x="6798" y="958"/>
                      <a:pt x="6796" y="958"/>
                      <a:pt x="6793" y="959"/>
                    </a:cubicBezTo>
                    <a:cubicBezTo>
                      <a:pt x="6643" y="986"/>
                      <a:pt x="6493" y="1039"/>
                      <a:pt x="6354" y="1092"/>
                    </a:cubicBezTo>
                    <a:cubicBezTo>
                      <a:pt x="6313" y="1097"/>
                      <a:pt x="6273" y="1099"/>
                      <a:pt x="6231" y="1099"/>
                    </a:cubicBezTo>
                    <a:cubicBezTo>
                      <a:pt x="5976" y="1099"/>
                      <a:pt x="5708" y="1012"/>
                      <a:pt x="5474" y="950"/>
                    </a:cubicBezTo>
                    <a:cubicBezTo>
                      <a:pt x="5130" y="853"/>
                      <a:pt x="4832" y="714"/>
                      <a:pt x="4524" y="547"/>
                    </a:cubicBezTo>
                    <a:cubicBezTo>
                      <a:pt x="3997" y="283"/>
                      <a:pt x="3416" y="125"/>
                      <a:pt x="28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573;p42">
              <a:extLst>
                <a:ext uri="{FF2B5EF4-FFF2-40B4-BE49-F238E27FC236}">
                  <a16:creationId xmlns:a16="http://schemas.microsoft.com/office/drawing/2014/main" id="{4A7C28A2-8F2A-ACF3-647F-D4754F4480E0}"/>
                </a:ext>
              </a:extLst>
            </p:cNvPr>
            <p:cNvGrpSpPr/>
            <p:nvPr/>
          </p:nvGrpSpPr>
          <p:grpSpPr>
            <a:xfrm rot="-4984396">
              <a:off x="4839067" y="860632"/>
              <a:ext cx="317812" cy="266122"/>
              <a:chOff x="3534217" y="2863203"/>
              <a:chExt cx="317813" cy="266123"/>
            </a:xfrm>
          </p:grpSpPr>
          <p:sp>
            <p:nvSpPr>
              <p:cNvPr id="1216" name="Google Shape;1574;p42">
                <a:extLst>
                  <a:ext uri="{FF2B5EF4-FFF2-40B4-BE49-F238E27FC236}">
                    <a16:creationId xmlns:a16="http://schemas.microsoft.com/office/drawing/2014/main" id="{97453970-29E9-D964-3A11-BDE074E7FB49}"/>
                  </a:ext>
                </a:extLst>
              </p:cNvPr>
              <p:cNvSpPr/>
              <p:nvPr/>
            </p:nvSpPr>
            <p:spPr>
              <a:xfrm>
                <a:off x="3534217" y="2863203"/>
                <a:ext cx="317813" cy="266123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3712" extrusionOk="0">
                    <a:moveTo>
                      <a:pt x="2129" y="0"/>
                    </a:moveTo>
                    <a:cubicBezTo>
                      <a:pt x="1548" y="0"/>
                      <a:pt x="1002" y="297"/>
                      <a:pt x="670" y="836"/>
                    </a:cubicBezTo>
                    <a:cubicBezTo>
                      <a:pt x="1" y="1530"/>
                      <a:pt x="353" y="2946"/>
                      <a:pt x="1136" y="3421"/>
                    </a:cubicBezTo>
                    <a:cubicBezTo>
                      <a:pt x="1453" y="3610"/>
                      <a:pt x="1854" y="3712"/>
                      <a:pt x="2257" y="3712"/>
                    </a:cubicBezTo>
                    <a:cubicBezTo>
                      <a:pt x="2824" y="3712"/>
                      <a:pt x="3394" y="3510"/>
                      <a:pt x="3738" y="3068"/>
                    </a:cubicBezTo>
                    <a:cubicBezTo>
                      <a:pt x="4432" y="2171"/>
                      <a:pt x="4074" y="914"/>
                      <a:pt x="3149" y="316"/>
                    </a:cubicBezTo>
                    <a:cubicBezTo>
                      <a:pt x="2821" y="102"/>
                      <a:pt x="2469" y="0"/>
                      <a:pt x="2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575;p42">
                <a:extLst>
                  <a:ext uri="{FF2B5EF4-FFF2-40B4-BE49-F238E27FC236}">
                    <a16:creationId xmlns:a16="http://schemas.microsoft.com/office/drawing/2014/main" id="{21C2BDDB-2211-29CE-4168-9C09B47CF70F}"/>
                  </a:ext>
                </a:extLst>
              </p:cNvPr>
              <p:cNvSpPr/>
              <p:nvPr/>
            </p:nvSpPr>
            <p:spPr>
              <a:xfrm>
                <a:off x="3718321" y="2926507"/>
                <a:ext cx="48392" cy="4531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632" extrusionOk="0">
                    <a:moveTo>
                      <a:pt x="186" y="1"/>
                    </a:moveTo>
                    <a:cubicBezTo>
                      <a:pt x="100" y="1"/>
                      <a:pt x="21" y="52"/>
                      <a:pt x="1" y="153"/>
                    </a:cubicBezTo>
                    <a:lnTo>
                      <a:pt x="1" y="180"/>
                    </a:lnTo>
                    <a:cubicBezTo>
                      <a:pt x="1" y="197"/>
                      <a:pt x="1" y="225"/>
                      <a:pt x="9" y="250"/>
                    </a:cubicBezTo>
                    <a:lnTo>
                      <a:pt x="9" y="259"/>
                    </a:lnTo>
                    <a:cubicBezTo>
                      <a:pt x="18" y="269"/>
                      <a:pt x="18" y="278"/>
                      <a:pt x="18" y="286"/>
                    </a:cubicBezTo>
                    <a:lnTo>
                      <a:pt x="37" y="303"/>
                    </a:lnTo>
                    <a:cubicBezTo>
                      <a:pt x="37" y="311"/>
                      <a:pt x="45" y="311"/>
                      <a:pt x="45" y="322"/>
                    </a:cubicBezTo>
                    <a:cubicBezTo>
                      <a:pt x="98" y="417"/>
                      <a:pt x="176" y="497"/>
                      <a:pt x="265" y="575"/>
                    </a:cubicBezTo>
                    <a:cubicBezTo>
                      <a:pt x="306" y="615"/>
                      <a:pt x="350" y="631"/>
                      <a:pt x="393" y="631"/>
                    </a:cubicBezTo>
                    <a:cubicBezTo>
                      <a:pt x="548" y="631"/>
                      <a:pt x="675" y="405"/>
                      <a:pt x="529" y="259"/>
                    </a:cubicBezTo>
                    <a:cubicBezTo>
                      <a:pt x="484" y="216"/>
                      <a:pt x="440" y="164"/>
                      <a:pt x="406" y="119"/>
                    </a:cubicBezTo>
                    <a:cubicBezTo>
                      <a:pt x="387" y="92"/>
                      <a:pt x="370" y="75"/>
                      <a:pt x="345" y="58"/>
                    </a:cubicBezTo>
                    <a:cubicBezTo>
                      <a:pt x="345" y="47"/>
                      <a:pt x="334" y="47"/>
                      <a:pt x="334" y="47"/>
                    </a:cubicBezTo>
                    <a:lnTo>
                      <a:pt x="326" y="39"/>
                    </a:lnTo>
                    <a:cubicBezTo>
                      <a:pt x="317" y="31"/>
                      <a:pt x="301" y="31"/>
                      <a:pt x="292" y="22"/>
                    </a:cubicBezTo>
                    <a:lnTo>
                      <a:pt x="282" y="22"/>
                    </a:lnTo>
                    <a:cubicBezTo>
                      <a:pt x="251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1576;p42">
              <a:extLst>
                <a:ext uri="{FF2B5EF4-FFF2-40B4-BE49-F238E27FC236}">
                  <a16:creationId xmlns:a16="http://schemas.microsoft.com/office/drawing/2014/main" id="{328ED767-65C4-C85B-A928-766663DB192D}"/>
                </a:ext>
              </a:extLst>
            </p:cNvPr>
            <p:cNvGrpSpPr/>
            <p:nvPr/>
          </p:nvGrpSpPr>
          <p:grpSpPr>
            <a:xfrm rot="709336">
              <a:off x="3379014" y="1620105"/>
              <a:ext cx="1047595" cy="1267788"/>
              <a:chOff x="5889115" y="3606397"/>
              <a:chExt cx="1047475" cy="1267643"/>
            </a:xfrm>
          </p:grpSpPr>
          <p:sp>
            <p:nvSpPr>
              <p:cNvPr id="1204" name="Google Shape;1577;p42">
                <a:extLst>
                  <a:ext uri="{FF2B5EF4-FFF2-40B4-BE49-F238E27FC236}">
                    <a16:creationId xmlns:a16="http://schemas.microsoft.com/office/drawing/2014/main" id="{1B73B5D5-ED47-B58D-3855-AF6CF10BBEE6}"/>
                  </a:ext>
                </a:extLst>
              </p:cNvPr>
              <p:cNvSpPr/>
              <p:nvPr/>
            </p:nvSpPr>
            <p:spPr>
              <a:xfrm rot="-1758609" flipH="1">
                <a:off x="5986978" y="3654554"/>
                <a:ext cx="323417" cy="484393"/>
              </a:xfrm>
              <a:custGeom>
                <a:avLst/>
                <a:gdLst/>
                <a:ahLst/>
                <a:cxnLst/>
                <a:rect l="l" t="t" r="r" b="b"/>
                <a:pathLst>
                  <a:path w="3536" h="5296" extrusionOk="0">
                    <a:moveTo>
                      <a:pt x="2225" y="0"/>
                    </a:moveTo>
                    <a:cubicBezTo>
                      <a:pt x="2144" y="0"/>
                      <a:pt x="2058" y="28"/>
                      <a:pt x="1978" y="72"/>
                    </a:cubicBezTo>
                    <a:cubicBezTo>
                      <a:pt x="1900" y="116"/>
                      <a:pt x="1828" y="186"/>
                      <a:pt x="1758" y="283"/>
                    </a:cubicBezTo>
                    <a:cubicBezTo>
                      <a:pt x="1689" y="370"/>
                      <a:pt x="1636" y="467"/>
                      <a:pt x="1575" y="600"/>
                    </a:cubicBezTo>
                    <a:cubicBezTo>
                      <a:pt x="1511" y="714"/>
                      <a:pt x="1469" y="844"/>
                      <a:pt x="1416" y="994"/>
                    </a:cubicBezTo>
                    <a:cubicBezTo>
                      <a:pt x="1372" y="1136"/>
                      <a:pt x="1336" y="1277"/>
                      <a:pt x="1300" y="1444"/>
                    </a:cubicBezTo>
                    <a:cubicBezTo>
                      <a:pt x="1239" y="1724"/>
                      <a:pt x="1186" y="2024"/>
                      <a:pt x="1152" y="2332"/>
                    </a:cubicBezTo>
                    <a:cubicBezTo>
                      <a:pt x="1134" y="2490"/>
                      <a:pt x="1117" y="2666"/>
                      <a:pt x="1117" y="2832"/>
                    </a:cubicBezTo>
                    <a:cubicBezTo>
                      <a:pt x="1089" y="2780"/>
                      <a:pt x="1055" y="2727"/>
                      <a:pt x="1028" y="2682"/>
                    </a:cubicBezTo>
                    <a:cubicBezTo>
                      <a:pt x="914" y="2507"/>
                      <a:pt x="817" y="2385"/>
                      <a:pt x="711" y="2279"/>
                    </a:cubicBezTo>
                    <a:cubicBezTo>
                      <a:pt x="667" y="2227"/>
                      <a:pt x="614" y="2182"/>
                      <a:pt x="553" y="2146"/>
                    </a:cubicBezTo>
                    <a:cubicBezTo>
                      <a:pt x="500" y="2111"/>
                      <a:pt x="439" y="2094"/>
                      <a:pt x="386" y="2094"/>
                    </a:cubicBezTo>
                    <a:cubicBezTo>
                      <a:pt x="325" y="2094"/>
                      <a:pt x="281" y="2102"/>
                      <a:pt x="237" y="2130"/>
                    </a:cubicBezTo>
                    <a:cubicBezTo>
                      <a:pt x="175" y="2163"/>
                      <a:pt x="131" y="2235"/>
                      <a:pt x="106" y="2288"/>
                    </a:cubicBezTo>
                    <a:cubicBezTo>
                      <a:pt x="87" y="2332"/>
                      <a:pt x="70" y="2366"/>
                      <a:pt x="61" y="2410"/>
                    </a:cubicBezTo>
                    <a:cubicBezTo>
                      <a:pt x="45" y="2455"/>
                      <a:pt x="26" y="2507"/>
                      <a:pt x="17" y="2560"/>
                    </a:cubicBezTo>
                    <a:cubicBezTo>
                      <a:pt x="0" y="2638"/>
                      <a:pt x="0" y="2727"/>
                      <a:pt x="0" y="2824"/>
                    </a:cubicBezTo>
                    <a:cubicBezTo>
                      <a:pt x="9" y="2902"/>
                      <a:pt x="17" y="2991"/>
                      <a:pt x="34" y="3088"/>
                    </a:cubicBezTo>
                    <a:cubicBezTo>
                      <a:pt x="61" y="3185"/>
                      <a:pt x="87" y="3282"/>
                      <a:pt x="131" y="3396"/>
                    </a:cubicBezTo>
                    <a:cubicBezTo>
                      <a:pt x="203" y="3579"/>
                      <a:pt x="298" y="3774"/>
                      <a:pt x="422" y="3985"/>
                    </a:cubicBezTo>
                    <a:cubicBezTo>
                      <a:pt x="536" y="4168"/>
                      <a:pt x="659" y="4354"/>
                      <a:pt x="817" y="4537"/>
                    </a:cubicBezTo>
                    <a:cubicBezTo>
                      <a:pt x="836" y="4565"/>
                      <a:pt x="861" y="4601"/>
                      <a:pt x="878" y="4626"/>
                    </a:cubicBezTo>
                    <a:lnTo>
                      <a:pt x="878" y="4643"/>
                    </a:lnTo>
                    <a:cubicBezTo>
                      <a:pt x="878" y="4662"/>
                      <a:pt x="889" y="4687"/>
                      <a:pt x="897" y="4696"/>
                    </a:cubicBezTo>
                    <a:cubicBezTo>
                      <a:pt x="914" y="4740"/>
                      <a:pt x="941" y="4784"/>
                      <a:pt x="967" y="4829"/>
                    </a:cubicBezTo>
                    <a:cubicBezTo>
                      <a:pt x="994" y="4865"/>
                      <a:pt x="1028" y="4898"/>
                      <a:pt x="1055" y="4934"/>
                    </a:cubicBezTo>
                    <a:cubicBezTo>
                      <a:pt x="1125" y="5012"/>
                      <a:pt x="1205" y="5076"/>
                      <a:pt x="1300" y="5145"/>
                    </a:cubicBezTo>
                    <a:cubicBezTo>
                      <a:pt x="1372" y="5190"/>
                      <a:pt x="1450" y="5223"/>
                      <a:pt x="1556" y="5259"/>
                    </a:cubicBezTo>
                    <a:cubicBezTo>
                      <a:pt x="1636" y="5276"/>
                      <a:pt x="1722" y="5295"/>
                      <a:pt x="1828" y="5295"/>
                    </a:cubicBezTo>
                    <a:lnTo>
                      <a:pt x="1864" y="5295"/>
                    </a:lnTo>
                    <a:cubicBezTo>
                      <a:pt x="1925" y="5295"/>
                      <a:pt x="2005" y="5295"/>
                      <a:pt x="2083" y="5276"/>
                    </a:cubicBezTo>
                    <a:cubicBezTo>
                      <a:pt x="2172" y="5259"/>
                      <a:pt x="2269" y="5234"/>
                      <a:pt x="2355" y="5198"/>
                    </a:cubicBezTo>
                    <a:cubicBezTo>
                      <a:pt x="2524" y="5145"/>
                      <a:pt x="2691" y="5057"/>
                      <a:pt x="2875" y="4926"/>
                    </a:cubicBezTo>
                    <a:cubicBezTo>
                      <a:pt x="3024" y="4829"/>
                      <a:pt x="3183" y="4706"/>
                      <a:pt x="3316" y="4548"/>
                    </a:cubicBezTo>
                    <a:cubicBezTo>
                      <a:pt x="3341" y="4512"/>
                      <a:pt x="3368" y="4476"/>
                      <a:pt x="3385" y="4442"/>
                    </a:cubicBezTo>
                    <a:cubicBezTo>
                      <a:pt x="3411" y="4390"/>
                      <a:pt x="3438" y="4345"/>
                      <a:pt x="3455" y="4293"/>
                    </a:cubicBezTo>
                    <a:cubicBezTo>
                      <a:pt x="3482" y="4212"/>
                      <a:pt x="3491" y="4126"/>
                      <a:pt x="3491" y="4010"/>
                    </a:cubicBezTo>
                    <a:cubicBezTo>
                      <a:pt x="3491" y="3923"/>
                      <a:pt x="3474" y="3843"/>
                      <a:pt x="3438" y="3765"/>
                    </a:cubicBezTo>
                    <a:cubicBezTo>
                      <a:pt x="3411" y="3685"/>
                      <a:pt x="3358" y="3632"/>
                      <a:pt x="3305" y="3588"/>
                    </a:cubicBezTo>
                    <a:cubicBezTo>
                      <a:pt x="3280" y="3562"/>
                      <a:pt x="3244" y="3554"/>
                      <a:pt x="3210" y="3535"/>
                    </a:cubicBezTo>
                    <a:cubicBezTo>
                      <a:pt x="3174" y="3527"/>
                      <a:pt x="3138" y="3518"/>
                      <a:pt x="3086" y="3518"/>
                    </a:cubicBezTo>
                    <a:lnTo>
                      <a:pt x="3052" y="3518"/>
                    </a:lnTo>
                    <a:lnTo>
                      <a:pt x="3113" y="3421"/>
                    </a:lnTo>
                    <a:lnTo>
                      <a:pt x="3166" y="3324"/>
                    </a:lnTo>
                    <a:cubicBezTo>
                      <a:pt x="3280" y="3124"/>
                      <a:pt x="3358" y="2955"/>
                      <a:pt x="3421" y="2796"/>
                    </a:cubicBezTo>
                    <a:cubicBezTo>
                      <a:pt x="3474" y="2649"/>
                      <a:pt x="3535" y="2480"/>
                      <a:pt x="3527" y="2296"/>
                    </a:cubicBezTo>
                    <a:cubicBezTo>
                      <a:pt x="3527" y="2146"/>
                      <a:pt x="3455" y="2016"/>
                      <a:pt x="3349" y="1935"/>
                    </a:cubicBezTo>
                    <a:cubicBezTo>
                      <a:pt x="3305" y="1910"/>
                      <a:pt x="3252" y="1891"/>
                      <a:pt x="3191" y="1891"/>
                    </a:cubicBezTo>
                    <a:cubicBezTo>
                      <a:pt x="3157" y="1891"/>
                      <a:pt x="3130" y="1900"/>
                      <a:pt x="3105" y="1900"/>
                    </a:cubicBezTo>
                    <a:cubicBezTo>
                      <a:pt x="3077" y="1910"/>
                      <a:pt x="3052" y="1927"/>
                      <a:pt x="3024" y="1935"/>
                    </a:cubicBezTo>
                    <a:cubicBezTo>
                      <a:pt x="2972" y="1971"/>
                      <a:pt x="2919" y="2016"/>
                      <a:pt x="2875" y="2058"/>
                    </a:cubicBezTo>
                    <a:cubicBezTo>
                      <a:pt x="2822" y="2102"/>
                      <a:pt x="2788" y="2155"/>
                      <a:pt x="2752" y="2199"/>
                    </a:cubicBezTo>
                    <a:lnTo>
                      <a:pt x="2761" y="2174"/>
                    </a:lnTo>
                    <a:lnTo>
                      <a:pt x="2788" y="2077"/>
                    </a:lnTo>
                    <a:cubicBezTo>
                      <a:pt x="2849" y="1857"/>
                      <a:pt x="2883" y="1663"/>
                      <a:pt x="2910" y="1469"/>
                    </a:cubicBezTo>
                    <a:cubicBezTo>
                      <a:pt x="2946" y="1258"/>
                      <a:pt x="2955" y="1074"/>
                      <a:pt x="2946" y="897"/>
                    </a:cubicBezTo>
                    <a:cubicBezTo>
                      <a:pt x="2946" y="827"/>
                      <a:pt x="2927" y="739"/>
                      <a:pt x="2910" y="652"/>
                    </a:cubicBezTo>
                    <a:cubicBezTo>
                      <a:pt x="2894" y="581"/>
                      <a:pt x="2866" y="502"/>
                      <a:pt x="2830" y="422"/>
                    </a:cubicBezTo>
                    <a:cubicBezTo>
                      <a:pt x="2805" y="361"/>
                      <a:pt x="2769" y="300"/>
                      <a:pt x="2716" y="247"/>
                    </a:cubicBezTo>
                    <a:cubicBezTo>
                      <a:pt x="2664" y="186"/>
                      <a:pt x="2602" y="142"/>
                      <a:pt x="2550" y="106"/>
                    </a:cubicBezTo>
                    <a:cubicBezTo>
                      <a:pt x="2505" y="80"/>
                      <a:pt x="2452" y="53"/>
                      <a:pt x="2400" y="36"/>
                    </a:cubicBezTo>
                    <a:cubicBezTo>
                      <a:pt x="2347" y="19"/>
                      <a:pt x="2303" y="0"/>
                      <a:pt x="2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578;p42">
                <a:extLst>
                  <a:ext uri="{FF2B5EF4-FFF2-40B4-BE49-F238E27FC236}">
                    <a16:creationId xmlns:a16="http://schemas.microsoft.com/office/drawing/2014/main" id="{7C0AEC74-5413-3FB2-0DA4-5204158D55E6}"/>
                  </a:ext>
                </a:extLst>
              </p:cNvPr>
              <p:cNvSpPr/>
              <p:nvPr/>
            </p:nvSpPr>
            <p:spPr>
              <a:xfrm rot="-1758609" flipH="1">
                <a:off x="6031755" y="3701609"/>
                <a:ext cx="261404" cy="45055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926" extrusionOk="0">
                    <a:moveTo>
                      <a:pt x="1953" y="1"/>
                    </a:moveTo>
                    <a:cubicBezTo>
                      <a:pt x="1934" y="1"/>
                      <a:pt x="1908" y="18"/>
                      <a:pt x="1908" y="35"/>
                    </a:cubicBezTo>
                    <a:cubicBezTo>
                      <a:pt x="1864" y="431"/>
                      <a:pt x="1803" y="817"/>
                      <a:pt x="1742" y="1206"/>
                    </a:cubicBezTo>
                    <a:cubicBezTo>
                      <a:pt x="1706" y="1153"/>
                      <a:pt x="1680" y="1109"/>
                      <a:pt x="1653" y="1056"/>
                    </a:cubicBezTo>
                    <a:cubicBezTo>
                      <a:pt x="1617" y="984"/>
                      <a:pt x="1583" y="915"/>
                      <a:pt x="1556" y="836"/>
                    </a:cubicBezTo>
                    <a:cubicBezTo>
                      <a:pt x="1547" y="826"/>
                      <a:pt x="1531" y="817"/>
                      <a:pt x="1512" y="817"/>
                    </a:cubicBezTo>
                    <a:lnTo>
                      <a:pt x="1486" y="817"/>
                    </a:lnTo>
                    <a:cubicBezTo>
                      <a:pt x="1478" y="826"/>
                      <a:pt x="1469" y="836"/>
                      <a:pt x="1469" y="845"/>
                    </a:cubicBezTo>
                    <a:cubicBezTo>
                      <a:pt x="1459" y="862"/>
                      <a:pt x="1459" y="870"/>
                      <a:pt x="1469" y="889"/>
                    </a:cubicBezTo>
                    <a:cubicBezTo>
                      <a:pt x="1495" y="959"/>
                      <a:pt x="1531" y="1029"/>
                      <a:pt x="1564" y="1100"/>
                    </a:cubicBezTo>
                    <a:cubicBezTo>
                      <a:pt x="1600" y="1170"/>
                      <a:pt x="1645" y="1231"/>
                      <a:pt x="1680" y="1301"/>
                    </a:cubicBezTo>
                    <a:cubicBezTo>
                      <a:pt x="1689" y="1311"/>
                      <a:pt x="1697" y="1320"/>
                      <a:pt x="1714" y="1328"/>
                    </a:cubicBezTo>
                    <a:cubicBezTo>
                      <a:pt x="1653" y="1698"/>
                      <a:pt x="1583" y="2075"/>
                      <a:pt x="1512" y="2445"/>
                    </a:cubicBezTo>
                    <a:cubicBezTo>
                      <a:pt x="1442" y="2797"/>
                      <a:pt x="1372" y="3158"/>
                      <a:pt x="1301" y="3508"/>
                    </a:cubicBezTo>
                    <a:cubicBezTo>
                      <a:pt x="1258" y="3474"/>
                      <a:pt x="1214" y="3430"/>
                      <a:pt x="1170" y="3394"/>
                    </a:cubicBezTo>
                    <a:cubicBezTo>
                      <a:pt x="1117" y="3350"/>
                      <a:pt x="1064" y="3306"/>
                      <a:pt x="1011" y="3253"/>
                    </a:cubicBezTo>
                    <a:cubicBezTo>
                      <a:pt x="959" y="3200"/>
                      <a:pt x="906" y="3147"/>
                      <a:pt x="862" y="3095"/>
                    </a:cubicBezTo>
                    <a:cubicBezTo>
                      <a:pt x="756" y="2981"/>
                      <a:pt x="651" y="2850"/>
                      <a:pt x="562" y="2717"/>
                    </a:cubicBezTo>
                    <a:cubicBezTo>
                      <a:pt x="387" y="2461"/>
                      <a:pt x="237" y="2198"/>
                      <a:pt x="98" y="1925"/>
                    </a:cubicBezTo>
                    <a:cubicBezTo>
                      <a:pt x="87" y="1909"/>
                      <a:pt x="70" y="1900"/>
                      <a:pt x="53" y="1900"/>
                    </a:cubicBezTo>
                    <a:lnTo>
                      <a:pt x="34" y="1900"/>
                    </a:lnTo>
                    <a:cubicBezTo>
                      <a:pt x="9" y="1917"/>
                      <a:pt x="1" y="1944"/>
                      <a:pt x="9" y="1970"/>
                    </a:cubicBezTo>
                    <a:cubicBezTo>
                      <a:pt x="87" y="2128"/>
                      <a:pt x="176" y="2278"/>
                      <a:pt x="264" y="2428"/>
                    </a:cubicBezTo>
                    <a:cubicBezTo>
                      <a:pt x="351" y="2594"/>
                      <a:pt x="448" y="2744"/>
                      <a:pt x="553" y="2894"/>
                    </a:cubicBezTo>
                    <a:cubicBezTo>
                      <a:pt x="659" y="3042"/>
                      <a:pt x="773" y="3183"/>
                      <a:pt x="897" y="3316"/>
                    </a:cubicBezTo>
                    <a:cubicBezTo>
                      <a:pt x="959" y="3377"/>
                      <a:pt x="1020" y="3439"/>
                      <a:pt x="1090" y="3491"/>
                    </a:cubicBezTo>
                    <a:cubicBezTo>
                      <a:pt x="1125" y="3517"/>
                      <a:pt x="1153" y="3544"/>
                      <a:pt x="1187" y="3569"/>
                    </a:cubicBezTo>
                    <a:cubicBezTo>
                      <a:pt x="1214" y="3597"/>
                      <a:pt x="1248" y="3614"/>
                      <a:pt x="1275" y="3633"/>
                    </a:cubicBezTo>
                    <a:lnTo>
                      <a:pt x="1275" y="3641"/>
                    </a:lnTo>
                    <a:cubicBezTo>
                      <a:pt x="1231" y="3844"/>
                      <a:pt x="1195" y="4036"/>
                      <a:pt x="1153" y="4238"/>
                    </a:cubicBezTo>
                    <a:cubicBezTo>
                      <a:pt x="1117" y="4441"/>
                      <a:pt x="1073" y="4635"/>
                      <a:pt x="1037" y="4836"/>
                    </a:cubicBezTo>
                    <a:cubicBezTo>
                      <a:pt x="1028" y="4880"/>
                      <a:pt x="1047" y="4916"/>
                      <a:pt x="1090" y="4924"/>
                    </a:cubicBezTo>
                    <a:cubicBezTo>
                      <a:pt x="1094" y="4925"/>
                      <a:pt x="1099" y="4926"/>
                      <a:pt x="1104" y="4926"/>
                    </a:cubicBezTo>
                    <a:cubicBezTo>
                      <a:pt x="1136" y="4926"/>
                      <a:pt x="1171" y="4903"/>
                      <a:pt x="1178" y="4871"/>
                    </a:cubicBezTo>
                    <a:cubicBezTo>
                      <a:pt x="1222" y="4669"/>
                      <a:pt x="1267" y="4477"/>
                      <a:pt x="1301" y="4274"/>
                    </a:cubicBezTo>
                    <a:cubicBezTo>
                      <a:pt x="1328" y="4169"/>
                      <a:pt x="1345" y="4055"/>
                      <a:pt x="1372" y="3949"/>
                    </a:cubicBezTo>
                    <a:cubicBezTo>
                      <a:pt x="1372" y="3944"/>
                      <a:pt x="1374" y="3944"/>
                      <a:pt x="1377" y="3944"/>
                    </a:cubicBezTo>
                    <a:cubicBezTo>
                      <a:pt x="1379" y="3944"/>
                      <a:pt x="1381" y="3944"/>
                      <a:pt x="1381" y="3939"/>
                    </a:cubicBezTo>
                    <a:lnTo>
                      <a:pt x="1398" y="3939"/>
                    </a:lnTo>
                    <a:cubicBezTo>
                      <a:pt x="1459" y="3913"/>
                      <a:pt x="1522" y="3896"/>
                      <a:pt x="1583" y="3878"/>
                    </a:cubicBezTo>
                    <a:cubicBezTo>
                      <a:pt x="1609" y="3869"/>
                      <a:pt x="1645" y="3869"/>
                      <a:pt x="1670" y="3861"/>
                    </a:cubicBezTo>
                    <a:cubicBezTo>
                      <a:pt x="1706" y="3852"/>
                      <a:pt x="1733" y="3844"/>
                      <a:pt x="1767" y="3833"/>
                    </a:cubicBezTo>
                    <a:cubicBezTo>
                      <a:pt x="1900" y="3799"/>
                      <a:pt x="2022" y="3755"/>
                      <a:pt x="2145" y="3711"/>
                    </a:cubicBezTo>
                    <a:cubicBezTo>
                      <a:pt x="2269" y="3675"/>
                      <a:pt x="2392" y="3622"/>
                      <a:pt x="2506" y="3561"/>
                    </a:cubicBezTo>
                    <a:cubicBezTo>
                      <a:pt x="2620" y="3508"/>
                      <a:pt x="2736" y="3439"/>
                      <a:pt x="2831" y="3350"/>
                    </a:cubicBezTo>
                    <a:cubicBezTo>
                      <a:pt x="2858" y="3341"/>
                      <a:pt x="2858" y="3306"/>
                      <a:pt x="2841" y="3289"/>
                    </a:cubicBezTo>
                    <a:cubicBezTo>
                      <a:pt x="2831" y="3272"/>
                      <a:pt x="2814" y="3272"/>
                      <a:pt x="2805" y="3272"/>
                    </a:cubicBezTo>
                    <a:cubicBezTo>
                      <a:pt x="2797" y="3272"/>
                      <a:pt x="2778" y="3272"/>
                      <a:pt x="2769" y="3280"/>
                    </a:cubicBezTo>
                    <a:cubicBezTo>
                      <a:pt x="2736" y="3306"/>
                      <a:pt x="2691" y="3341"/>
                      <a:pt x="2655" y="3369"/>
                    </a:cubicBezTo>
                    <a:cubicBezTo>
                      <a:pt x="2550" y="3430"/>
                      <a:pt x="2453" y="3483"/>
                      <a:pt x="2347" y="3536"/>
                    </a:cubicBezTo>
                    <a:cubicBezTo>
                      <a:pt x="2242" y="3580"/>
                      <a:pt x="2136" y="3614"/>
                      <a:pt x="2022" y="3658"/>
                    </a:cubicBezTo>
                    <a:cubicBezTo>
                      <a:pt x="1917" y="3694"/>
                      <a:pt x="1803" y="3719"/>
                      <a:pt x="1689" y="3755"/>
                    </a:cubicBezTo>
                    <a:cubicBezTo>
                      <a:pt x="1592" y="3780"/>
                      <a:pt x="1495" y="3799"/>
                      <a:pt x="1398" y="3825"/>
                    </a:cubicBezTo>
                    <a:cubicBezTo>
                      <a:pt x="1406" y="3772"/>
                      <a:pt x="1417" y="3719"/>
                      <a:pt x="1425" y="3675"/>
                    </a:cubicBezTo>
                    <a:cubicBezTo>
                      <a:pt x="1469" y="3464"/>
                      <a:pt x="1503" y="3263"/>
                      <a:pt x="1547" y="3052"/>
                    </a:cubicBezTo>
                    <a:lnTo>
                      <a:pt x="1564" y="3052"/>
                    </a:lnTo>
                    <a:cubicBezTo>
                      <a:pt x="1680" y="2981"/>
                      <a:pt x="1786" y="2903"/>
                      <a:pt x="1891" y="2822"/>
                    </a:cubicBezTo>
                    <a:cubicBezTo>
                      <a:pt x="2005" y="2736"/>
                      <a:pt x="2111" y="2647"/>
                      <a:pt x="2208" y="2550"/>
                    </a:cubicBezTo>
                    <a:cubicBezTo>
                      <a:pt x="2419" y="2356"/>
                      <a:pt x="2620" y="2145"/>
                      <a:pt x="2822" y="1934"/>
                    </a:cubicBezTo>
                    <a:cubicBezTo>
                      <a:pt x="2831" y="1925"/>
                      <a:pt x="2831" y="1917"/>
                      <a:pt x="2831" y="1900"/>
                    </a:cubicBezTo>
                    <a:cubicBezTo>
                      <a:pt x="2831" y="1892"/>
                      <a:pt x="2831" y="1873"/>
                      <a:pt x="2822" y="1864"/>
                    </a:cubicBezTo>
                    <a:cubicBezTo>
                      <a:pt x="2814" y="1856"/>
                      <a:pt x="2805" y="1847"/>
                      <a:pt x="2788" y="1847"/>
                    </a:cubicBezTo>
                    <a:cubicBezTo>
                      <a:pt x="2778" y="1847"/>
                      <a:pt x="2761" y="1856"/>
                      <a:pt x="2752" y="1864"/>
                    </a:cubicBezTo>
                    <a:cubicBezTo>
                      <a:pt x="2567" y="2067"/>
                      <a:pt x="2375" y="2261"/>
                      <a:pt x="2164" y="2445"/>
                    </a:cubicBezTo>
                    <a:cubicBezTo>
                      <a:pt x="2058" y="2542"/>
                      <a:pt x="1953" y="2630"/>
                      <a:pt x="1847" y="2717"/>
                    </a:cubicBezTo>
                    <a:cubicBezTo>
                      <a:pt x="1758" y="2789"/>
                      <a:pt x="1661" y="2858"/>
                      <a:pt x="1564" y="2919"/>
                    </a:cubicBezTo>
                    <a:cubicBezTo>
                      <a:pt x="1600" y="2770"/>
                      <a:pt x="1628" y="2630"/>
                      <a:pt x="1653" y="2480"/>
                    </a:cubicBezTo>
                    <a:cubicBezTo>
                      <a:pt x="1723" y="2075"/>
                      <a:pt x="1786" y="1670"/>
                      <a:pt x="1847" y="1275"/>
                    </a:cubicBezTo>
                    <a:cubicBezTo>
                      <a:pt x="1900" y="870"/>
                      <a:pt x="1953" y="467"/>
                      <a:pt x="2005" y="62"/>
                    </a:cubicBezTo>
                    <a:cubicBezTo>
                      <a:pt x="2005" y="45"/>
                      <a:pt x="2005" y="35"/>
                      <a:pt x="1997" y="26"/>
                    </a:cubicBezTo>
                    <a:cubicBezTo>
                      <a:pt x="1986" y="9"/>
                      <a:pt x="1978" y="1"/>
                      <a:pt x="19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579;p42">
                <a:extLst>
                  <a:ext uri="{FF2B5EF4-FFF2-40B4-BE49-F238E27FC236}">
                    <a16:creationId xmlns:a16="http://schemas.microsoft.com/office/drawing/2014/main" id="{428CAE33-9C62-EA75-97D1-863C9910454E}"/>
                  </a:ext>
                </a:extLst>
              </p:cNvPr>
              <p:cNvSpPr/>
              <p:nvPr/>
            </p:nvSpPr>
            <p:spPr>
              <a:xfrm rot="-1758609" flipH="1">
                <a:off x="6285385" y="3936502"/>
                <a:ext cx="465643" cy="879884"/>
              </a:xfrm>
              <a:custGeom>
                <a:avLst/>
                <a:gdLst/>
                <a:ahLst/>
                <a:cxnLst/>
                <a:rect l="l" t="t" r="r" b="b"/>
                <a:pathLst>
                  <a:path w="5091" h="9620" extrusionOk="0">
                    <a:moveTo>
                      <a:pt x="273" y="6076"/>
                    </a:moveTo>
                    <a:lnTo>
                      <a:pt x="273" y="6093"/>
                    </a:lnTo>
                    <a:lnTo>
                      <a:pt x="264" y="6093"/>
                    </a:lnTo>
                    <a:lnTo>
                      <a:pt x="273" y="6076"/>
                    </a:lnTo>
                    <a:close/>
                    <a:moveTo>
                      <a:pt x="3192" y="1"/>
                    </a:moveTo>
                    <a:cubicBezTo>
                      <a:pt x="3097" y="1"/>
                      <a:pt x="2999" y="9"/>
                      <a:pt x="2875" y="35"/>
                    </a:cubicBezTo>
                    <a:cubicBezTo>
                      <a:pt x="2727" y="62"/>
                      <a:pt x="2569" y="106"/>
                      <a:pt x="2411" y="159"/>
                    </a:cubicBezTo>
                    <a:cubicBezTo>
                      <a:pt x="2147" y="254"/>
                      <a:pt x="1892" y="412"/>
                      <a:pt x="1653" y="606"/>
                    </a:cubicBezTo>
                    <a:cubicBezTo>
                      <a:pt x="1223" y="959"/>
                      <a:pt x="881" y="1459"/>
                      <a:pt x="598" y="2128"/>
                    </a:cubicBezTo>
                    <a:cubicBezTo>
                      <a:pt x="343" y="2717"/>
                      <a:pt x="176" y="3386"/>
                      <a:pt x="79" y="4133"/>
                    </a:cubicBezTo>
                    <a:cubicBezTo>
                      <a:pt x="37" y="4511"/>
                      <a:pt x="18" y="4888"/>
                      <a:pt x="9" y="5196"/>
                    </a:cubicBezTo>
                    <a:cubicBezTo>
                      <a:pt x="1" y="5566"/>
                      <a:pt x="1" y="5927"/>
                      <a:pt x="18" y="6279"/>
                    </a:cubicBezTo>
                    <a:cubicBezTo>
                      <a:pt x="53" y="6929"/>
                      <a:pt x="131" y="7518"/>
                      <a:pt x="248" y="8073"/>
                    </a:cubicBezTo>
                    <a:cubicBezTo>
                      <a:pt x="370" y="8626"/>
                      <a:pt x="528" y="9084"/>
                      <a:pt x="722" y="9461"/>
                    </a:cubicBezTo>
                    <a:cubicBezTo>
                      <a:pt x="731" y="9470"/>
                      <a:pt x="739" y="9478"/>
                      <a:pt x="748" y="9487"/>
                    </a:cubicBezTo>
                    <a:cubicBezTo>
                      <a:pt x="739" y="9514"/>
                      <a:pt x="756" y="9550"/>
                      <a:pt x="765" y="9567"/>
                    </a:cubicBezTo>
                    <a:cubicBezTo>
                      <a:pt x="792" y="9592"/>
                      <a:pt x="817" y="9611"/>
                      <a:pt x="853" y="9620"/>
                    </a:cubicBezTo>
                    <a:lnTo>
                      <a:pt x="862" y="9620"/>
                    </a:lnTo>
                    <a:cubicBezTo>
                      <a:pt x="906" y="9620"/>
                      <a:pt x="933" y="9611"/>
                      <a:pt x="950" y="9592"/>
                    </a:cubicBezTo>
                    <a:cubicBezTo>
                      <a:pt x="1442" y="9303"/>
                      <a:pt x="1830" y="8873"/>
                      <a:pt x="2119" y="8529"/>
                    </a:cubicBezTo>
                    <a:cubicBezTo>
                      <a:pt x="2472" y="8090"/>
                      <a:pt x="2814" y="7651"/>
                      <a:pt x="3122" y="7201"/>
                    </a:cubicBezTo>
                    <a:cubicBezTo>
                      <a:pt x="3913" y="6093"/>
                      <a:pt x="4424" y="5127"/>
                      <a:pt x="4749" y="4169"/>
                    </a:cubicBezTo>
                    <a:cubicBezTo>
                      <a:pt x="4838" y="3886"/>
                      <a:pt x="4916" y="3605"/>
                      <a:pt x="4968" y="3325"/>
                    </a:cubicBezTo>
                    <a:cubicBezTo>
                      <a:pt x="5021" y="3103"/>
                      <a:pt x="5049" y="2911"/>
                      <a:pt x="5057" y="2725"/>
                    </a:cubicBezTo>
                    <a:cubicBezTo>
                      <a:pt x="5091" y="2312"/>
                      <a:pt x="5065" y="1934"/>
                      <a:pt x="4977" y="1583"/>
                    </a:cubicBezTo>
                    <a:cubicBezTo>
                      <a:pt x="4880" y="1161"/>
                      <a:pt x="4722" y="826"/>
                      <a:pt x="4510" y="571"/>
                    </a:cubicBezTo>
                    <a:cubicBezTo>
                      <a:pt x="4449" y="501"/>
                      <a:pt x="4380" y="431"/>
                      <a:pt x="4310" y="370"/>
                    </a:cubicBezTo>
                    <a:cubicBezTo>
                      <a:pt x="4230" y="298"/>
                      <a:pt x="4141" y="246"/>
                      <a:pt x="4055" y="193"/>
                    </a:cubicBezTo>
                    <a:cubicBezTo>
                      <a:pt x="3905" y="115"/>
                      <a:pt x="3730" y="53"/>
                      <a:pt x="3519" y="18"/>
                    </a:cubicBezTo>
                    <a:cubicBezTo>
                      <a:pt x="3422" y="1"/>
                      <a:pt x="3333" y="1"/>
                      <a:pt x="32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580;p42">
                <a:extLst>
                  <a:ext uri="{FF2B5EF4-FFF2-40B4-BE49-F238E27FC236}">
                    <a16:creationId xmlns:a16="http://schemas.microsoft.com/office/drawing/2014/main" id="{D72C661B-CA1F-46BD-2D4B-D17A53471863}"/>
                  </a:ext>
                </a:extLst>
              </p:cNvPr>
              <p:cNvSpPr/>
              <p:nvPr/>
            </p:nvSpPr>
            <p:spPr>
              <a:xfrm rot="-1758609" flipH="1">
                <a:off x="6182458" y="4106959"/>
                <a:ext cx="226831" cy="84147"/>
              </a:xfrm>
              <a:custGeom>
                <a:avLst/>
                <a:gdLst/>
                <a:ahLst/>
                <a:cxnLst/>
                <a:rect l="l" t="t" r="r" b="b"/>
                <a:pathLst>
                  <a:path w="2480" h="920" extrusionOk="0">
                    <a:moveTo>
                      <a:pt x="2083" y="739"/>
                    </a:moveTo>
                    <a:lnTo>
                      <a:pt x="2087" y="742"/>
                    </a:lnTo>
                    <a:lnTo>
                      <a:pt x="2087" y="742"/>
                    </a:lnTo>
                    <a:cubicBezTo>
                      <a:pt x="2086" y="741"/>
                      <a:pt x="2084" y="740"/>
                      <a:pt x="2083" y="739"/>
                    </a:cubicBezTo>
                    <a:close/>
                    <a:moveTo>
                      <a:pt x="53" y="1"/>
                    </a:moveTo>
                    <a:cubicBezTo>
                      <a:pt x="25" y="1"/>
                      <a:pt x="9" y="20"/>
                      <a:pt x="0" y="45"/>
                    </a:cubicBezTo>
                    <a:cubicBezTo>
                      <a:pt x="0" y="72"/>
                      <a:pt x="17" y="98"/>
                      <a:pt x="44" y="98"/>
                    </a:cubicBezTo>
                    <a:cubicBezTo>
                      <a:pt x="361" y="125"/>
                      <a:pt x="667" y="186"/>
                      <a:pt x="975" y="264"/>
                    </a:cubicBezTo>
                    <a:lnTo>
                      <a:pt x="958" y="264"/>
                    </a:lnTo>
                    <a:cubicBezTo>
                      <a:pt x="1152" y="317"/>
                      <a:pt x="1344" y="389"/>
                      <a:pt x="1530" y="459"/>
                    </a:cubicBezTo>
                    <a:cubicBezTo>
                      <a:pt x="1722" y="539"/>
                      <a:pt x="1916" y="634"/>
                      <a:pt x="2102" y="750"/>
                    </a:cubicBezTo>
                    <a:lnTo>
                      <a:pt x="2087" y="742"/>
                    </a:lnTo>
                    <a:lnTo>
                      <a:pt x="2087" y="742"/>
                    </a:lnTo>
                    <a:cubicBezTo>
                      <a:pt x="2166" y="786"/>
                      <a:pt x="2251" y="846"/>
                      <a:pt x="2338" y="897"/>
                    </a:cubicBezTo>
                    <a:cubicBezTo>
                      <a:pt x="2351" y="911"/>
                      <a:pt x="2364" y="920"/>
                      <a:pt x="2381" y="920"/>
                    </a:cubicBezTo>
                    <a:cubicBezTo>
                      <a:pt x="2387" y="920"/>
                      <a:pt x="2393" y="919"/>
                      <a:pt x="2400" y="916"/>
                    </a:cubicBezTo>
                    <a:cubicBezTo>
                      <a:pt x="2419" y="916"/>
                      <a:pt x="2435" y="908"/>
                      <a:pt x="2452" y="889"/>
                    </a:cubicBezTo>
                    <a:cubicBezTo>
                      <a:pt x="2480" y="855"/>
                      <a:pt x="2471" y="803"/>
                      <a:pt x="2435" y="775"/>
                    </a:cubicBezTo>
                    <a:cubicBezTo>
                      <a:pt x="2083" y="539"/>
                      <a:pt x="1705" y="353"/>
                      <a:pt x="1300" y="222"/>
                    </a:cubicBezTo>
                    <a:cubicBezTo>
                      <a:pt x="1100" y="159"/>
                      <a:pt x="897" y="117"/>
                      <a:pt x="694" y="72"/>
                    </a:cubicBezTo>
                    <a:cubicBezTo>
                      <a:pt x="483" y="36"/>
                      <a:pt x="272" y="20"/>
                      <a:pt x="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581;p42">
                <a:extLst>
                  <a:ext uri="{FF2B5EF4-FFF2-40B4-BE49-F238E27FC236}">
                    <a16:creationId xmlns:a16="http://schemas.microsoft.com/office/drawing/2014/main" id="{86BD6F08-4768-8209-75AF-5BDAC3877877}"/>
                  </a:ext>
                </a:extLst>
              </p:cNvPr>
              <p:cNvSpPr/>
              <p:nvPr/>
            </p:nvSpPr>
            <p:spPr>
              <a:xfrm rot="-1758609" flipH="1">
                <a:off x="6399495" y="4105648"/>
                <a:ext cx="111860" cy="29086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318" extrusionOk="0">
                    <a:moveTo>
                      <a:pt x="53" y="1"/>
                    </a:moveTo>
                    <a:cubicBezTo>
                      <a:pt x="36" y="1"/>
                      <a:pt x="9" y="9"/>
                      <a:pt x="9" y="36"/>
                    </a:cubicBezTo>
                    <a:cubicBezTo>
                      <a:pt x="0" y="62"/>
                      <a:pt x="17" y="89"/>
                      <a:pt x="45" y="98"/>
                    </a:cubicBezTo>
                    <a:cubicBezTo>
                      <a:pt x="194" y="106"/>
                      <a:pt x="334" y="123"/>
                      <a:pt x="484" y="150"/>
                    </a:cubicBezTo>
                    <a:cubicBezTo>
                      <a:pt x="633" y="176"/>
                      <a:pt x="783" y="212"/>
                      <a:pt x="933" y="256"/>
                    </a:cubicBezTo>
                    <a:cubicBezTo>
                      <a:pt x="1003" y="273"/>
                      <a:pt x="1072" y="292"/>
                      <a:pt x="1144" y="317"/>
                    </a:cubicBezTo>
                    <a:lnTo>
                      <a:pt x="1178" y="317"/>
                    </a:lnTo>
                    <a:cubicBezTo>
                      <a:pt x="1197" y="309"/>
                      <a:pt x="1205" y="300"/>
                      <a:pt x="1214" y="281"/>
                    </a:cubicBezTo>
                    <a:cubicBezTo>
                      <a:pt x="1222" y="273"/>
                      <a:pt x="1222" y="256"/>
                      <a:pt x="1214" y="248"/>
                    </a:cubicBezTo>
                    <a:cubicBezTo>
                      <a:pt x="1205" y="229"/>
                      <a:pt x="1197" y="220"/>
                      <a:pt x="1186" y="212"/>
                    </a:cubicBezTo>
                    <a:cubicBezTo>
                      <a:pt x="1003" y="159"/>
                      <a:pt x="828" y="106"/>
                      <a:pt x="642" y="70"/>
                    </a:cubicBezTo>
                    <a:cubicBezTo>
                      <a:pt x="448" y="36"/>
                      <a:pt x="256" y="9"/>
                      <a:pt x="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582;p42">
                <a:extLst>
                  <a:ext uri="{FF2B5EF4-FFF2-40B4-BE49-F238E27FC236}">
                    <a16:creationId xmlns:a16="http://schemas.microsoft.com/office/drawing/2014/main" id="{78B2BBE0-C14D-119A-2BE9-8A8BBD1AC6BB}"/>
                  </a:ext>
                </a:extLst>
              </p:cNvPr>
              <p:cNvSpPr/>
              <p:nvPr/>
            </p:nvSpPr>
            <p:spPr>
              <a:xfrm rot="-1758609" flipH="1">
                <a:off x="6255271" y="4223131"/>
                <a:ext cx="124848" cy="48933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535" extrusionOk="0">
                    <a:moveTo>
                      <a:pt x="54" y="1"/>
                    </a:moveTo>
                    <a:cubicBezTo>
                      <a:pt x="28" y="1"/>
                      <a:pt x="12" y="28"/>
                      <a:pt x="12" y="45"/>
                    </a:cubicBezTo>
                    <a:cubicBezTo>
                      <a:pt x="1" y="62"/>
                      <a:pt x="12" y="71"/>
                      <a:pt x="20" y="81"/>
                    </a:cubicBezTo>
                    <a:cubicBezTo>
                      <a:pt x="28" y="98"/>
                      <a:pt x="37" y="98"/>
                      <a:pt x="45" y="106"/>
                    </a:cubicBezTo>
                    <a:cubicBezTo>
                      <a:pt x="73" y="106"/>
                      <a:pt x="90" y="115"/>
                      <a:pt x="107" y="123"/>
                    </a:cubicBezTo>
                    <a:lnTo>
                      <a:pt x="117" y="123"/>
                    </a:lnTo>
                    <a:cubicBezTo>
                      <a:pt x="503" y="239"/>
                      <a:pt x="881" y="379"/>
                      <a:pt x="1250" y="529"/>
                    </a:cubicBezTo>
                    <a:cubicBezTo>
                      <a:pt x="1262" y="533"/>
                      <a:pt x="1273" y="535"/>
                      <a:pt x="1284" y="535"/>
                    </a:cubicBezTo>
                    <a:cubicBezTo>
                      <a:pt x="1316" y="535"/>
                      <a:pt x="1343" y="517"/>
                      <a:pt x="1356" y="484"/>
                    </a:cubicBezTo>
                    <a:cubicBezTo>
                      <a:pt x="1364" y="450"/>
                      <a:pt x="1356" y="398"/>
                      <a:pt x="1312" y="387"/>
                    </a:cubicBezTo>
                    <a:cubicBezTo>
                      <a:pt x="1100" y="317"/>
                      <a:pt x="889" y="239"/>
                      <a:pt x="678" y="176"/>
                    </a:cubicBezTo>
                    <a:cubicBezTo>
                      <a:pt x="581" y="142"/>
                      <a:pt x="486" y="115"/>
                      <a:pt x="389" y="90"/>
                    </a:cubicBezTo>
                    <a:cubicBezTo>
                      <a:pt x="275" y="54"/>
                      <a:pt x="170" y="28"/>
                      <a:pt x="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583;p42">
                <a:extLst>
                  <a:ext uri="{FF2B5EF4-FFF2-40B4-BE49-F238E27FC236}">
                    <a16:creationId xmlns:a16="http://schemas.microsoft.com/office/drawing/2014/main" id="{C6B95C06-19BB-3753-2384-9D4047F2CA3C}"/>
                  </a:ext>
                </a:extLst>
              </p:cNvPr>
              <p:cNvSpPr/>
              <p:nvPr/>
            </p:nvSpPr>
            <p:spPr>
              <a:xfrm rot="-1758609" flipH="1">
                <a:off x="6367023" y="4249390"/>
                <a:ext cx="282441" cy="90641"/>
              </a:xfrm>
              <a:custGeom>
                <a:avLst/>
                <a:gdLst/>
                <a:ahLst/>
                <a:cxnLst/>
                <a:rect l="l" t="t" r="r" b="b"/>
                <a:pathLst>
                  <a:path w="3088" h="991" extrusionOk="0">
                    <a:moveTo>
                      <a:pt x="53" y="1"/>
                    </a:moveTo>
                    <a:cubicBezTo>
                      <a:pt x="28" y="1"/>
                      <a:pt x="11" y="18"/>
                      <a:pt x="0" y="35"/>
                    </a:cubicBezTo>
                    <a:cubicBezTo>
                      <a:pt x="0" y="62"/>
                      <a:pt x="19" y="87"/>
                      <a:pt x="44" y="96"/>
                    </a:cubicBezTo>
                    <a:cubicBezTo>
                      <a:pt x="203" y="115"/>
                      <a:pt x="353" y="149"/>
                      <a:pt x="511" y="184"/>
                    </a:cubicBezTo>
                    <a:cubicBezTo>
                      <a:pt x="669" y="220"/>
                      <a:pt x="836" y="265"/>
                      <a:pt x="994" y="307"/>
                    </a:cubicBezTo>
                    <a:cubicBezTo>
                      <a:pt x="1319" y="395"/>
                      <a:pt x="1636" y="501"/>
                      <a:pt x="1952" y="615"/>
                    </a:cubicBezTo>
                    <a:cubicBezTo>
                      <a:pt x="2121" y="676"/>
                      <a:pt x="2296" y="739"/>
                      <a:pt x="2463" y="801"/>
                    </a:cubicBezTo>
                    <a:cubicBezTo>
                      <a:pt x="2630" y="862"/>
                      <a:pt x="2796" y="923"/>
                      <a:pt x="2974" y="984"/>
                    </a:cubicBezTo>
                    <a:cubicBezTo>
                      <a:pt x="2982" y="988"/>
                      <a:pt x="2990" y="991"/>
                      <a:pt x="3000" y="991"/>
                    </a:cubicBezTo>
                    <a:cubicBezTo>
                      <a:pt x="3010" y="991"/>
                      <a:pt x="3021" y="988"/>
                      <a:pt x="3035" y="984"/>
                    </a:cubicBezTo>
                    <a:cubicBezTo>
                      <a:pt x="3052" y="976"/>
                      <a:pt x="3071" y="959"/>
                      <a:pt x="3079" y="940"/>
                    </a:cubicBezTo>
                    <a:cubicBezTo>
                      <a:pt x="3088" y="906"/>
                      <a:pt x="3071" y="853"/>
                      <a:pt x="3035" y="834"/>
                    </a:cubicBezTo>
                    <a:cubicBezTo>
                      <a:pt x="2921" y="792"/>
                      <a:pt x="2807" y="756"/>
                      <a:pt x="2691" y="712"/>
                    </a:cubicBezTo>
                    <a:cubicBezTo>
                      <a:pt x="2568" y="668"/>
                      <a:pt x="2446" y="623"/>
                      <a:pt x="2321" y="581"/>
                    </a:cubicBezTo>
                    <a:cubicBezTo>
                      <a:pt x="2077" y="501"/>
                      <a:pt x="1821" y="412"/>
                      <a:pt x="1574" y="334"/>
                    </a:cubicBezTo>
                    <a:cubicBezTo>
                      <a:pt x="1330" y="265"/>
                      <a:pt x="1083" y="193"/>
                      <a:pt x="836" y="132"/>
                    </a:cubicBezTo>
                    <a:cubicBezTo>
                      <a:pt x="713" y="106"/>
                      <a:pt x="580" y="79"/>
                      <a:pt x="450" y="54"/>
                    </a:cubicBezTo>
                    <a:cubicBezTo>
                      <a:pt x="317" y="35"/>
                      <a:pt x="194" y="18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584;p42">
                <a:extLst>
                  <a:ext uri="{FF2B5EF4-FFF2-40B4-BE49-F238E27FC236}">
                    <a16:creationId xmlns:a16="http://schemas.microsoft.com/office/drawing/2014/main" id="{7133C8B4-CE98-A9E7-210B-E416A266D88F}"/>
                  </a:ext>
                </a:extLst>
              </p:cNvPr>
              <p:cNvSpPr/>
              <p:nvPr/>
            </p:nvSpPr>
            <p:spPr>
              <a:xfrm rot="-1758609" flipH="1">
                <a:off x="6441315" y="4212133"/>
                <a:ext cx="86891" cy="33659"/>
              </a:xfrm>
              <a:custGeom>
                <a:avLst/>
                <a:gdLst/>
                <a:ahLst/>
                <a:cxnLst/>
                <a:rect l="l" t="t" r="r" b="b"/>
                <a:pathLst>
                  <a:path w="950" h="368" extrusionOk="0">
                    <a:moveTo>
                      <a:pt x="45" y="1"/>
                    </a:moveTo>
                    <a:cubicBezTo>
                      <a:pt x="28" y="9"/>
                      <a:pt x="9" y="20"/>
                      <a:pt x="9" y="37"/>
                    </a:cubicBezTo>
                    <a:cubicBezTo>
                      <a:pt x="0" y="54"/>
                      <a:pt x="0" y="73"/>
                      <a:pt x="0" y="89"/>
                    </a:cubicBezTo>
                    <a:cubicBezTo>
                      <a:pt x="9" y="98"/>
                      <a:pt x="28" y="115"/>
                      <a:pt x="36" y="115"/>
                    </a:cubicBezTo>
                    <a:cubicBezTo>
                      <a:pt x="308" y="203"/>
                      <a:pt x="581" y="273"/>
                      <a:pt x="844" y="362"/>
                    </a:cubicBezTo>
                    <a:cubicBezTo>
                      <a:pt x="854" y="366"/>
                      <a:pt x="863" y="368"/>
                      <a:pt x="872" y="368"/>
                    </a:cubicBezTo>
                    <a:cubicBezTo>
                      <a:pt x="880" y="368"/>
                      <a:pt x="889" y="366"/>
                      <a:pt x="897" y="362"/>
                    </a:cubicBezTo>
                    <a:cubicBezTo>
                      <a:pt x="916" y="362"/>
                      <a:pt x="933" y="345"/>
                      <a:pt x="942" y="326"/>
                    </a:cubicBezTo>
                    <a:cubicBezTo>
                      <a:pt x="950" y="292"/>
                      <a:pt x="933" y="248"/>
                      <a:pt x="897" y="231"/>
                    </a:cubicBezTo>
                    <a:cubicBezTo>
                      <a:pt x="652" y="151"/>
                      <a:pt x="397" y="89"/>
                      <a:pt x="150" y="20"/>
                    </a:cubicBezTo>
                    <a:lnTo>
                      <a:pt x="159" y="20"/>
                    </a:lnTo>
                    <a:lnTo>
                      <a:pt x="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585;p42">
                <a:extLst>
                  <a:ext uri="{FF2B5EF4-FFF2-40B4-BE49-F238E27FC236}">
                    <a16:creationId xmlns:a16="http://schemas.microsoft.com/office/drawing/2014/main" id="{259634BF-336C-6A58-18F5-01EFCF0E5219}"/>
                  </a:ext>
                </a:extLst>
              </p:cNvPr>
              <p:cNvSpPr/>
              <p:nvPr/>
            </p:nvSpPr>
            <p:spPr>
              <a:xfrm rot="-1758609" flipH="1">
                <a:off x="6651449" y="4519819"/>
                <a:ext cx="93385" cy="24329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266" extrusionOk="0">
                    <a:moveTo>
                      <a:pt x="54" y="0"/>
                    </a:moveTo>
                    <a:cubicBezTo>
                      <a:pt x="26" y="0"/>
                      <a:pt x="9" y="17"/>
                      <a:pt x="1" y="42"/>
                    </a:cubicBezTo>
                    <a:cubicBezTo>
                      <a:pt x="1" y="70"/>
                      <a:pt x="18" y="95"/>
                      <a:pt x="45" y="95"/>
                    </a:cubicBezTo>
                    <a:cubicBezTo>
                      <a:pt x="351" y="131"/>
                      <a:pt x="659" y="192"/>
                      <a:pt x="959" y="264"/>
                    </a:cubicBezTo>
                    <a:cubicBezTo>
                      <a:pt x="962" y="265"/>
                      <a:pt x="966" y="266"/>
                      <a:pt x="969" y="266"/>
                    </a:cubicBezTo>
                    <a:cubicBezTo>
                      <a:pt x="991" y="266"/>
                      <a:pt x="1013" y="243"/>
                      <a:pt x="1020" y="228"/>
                    </a:cubicBezTo>
                    <a:cubicBezTo>
                      <a:pt x="1020" y="211"/>
                      <a:pt x="1012" y="201"/>
                      <a:pt x="1012" y="192"/>
                    </a:cubicBezTo>
                    <a:cubicBezTo>
                      <a:pt x="1003" y="175"/>
                      <a:pt x="984" y="175"/>
                      <a:pt x="976" y="167"/>
                    </a:cubicBezTo>
                    <a:cubicBezTo>
                      <a:pt x="668" y="95"/>
                      <a:pt x="370" y="34"/>
                      <a:pt x="62" y="9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586;p42">
                <a:extLst>
                  <a:ext uri="{FF2B5EF4-FFF2-40B4-BE49-F238E27FC236}">
                    <a16:creationId xmlns:a16="http://schemas.microsoft.com/office/drawing/2014/main" id="{3A1C81E1-CCDF-301B-7D61-943A832704BD}"/>
                  </a:ext>
                </a:extLst>
              </p:cNvPr>
              <p:cNvSpPr/>
              <p:nvPr/>
            </p:nvSpPr>
            <p:spPr>
              <a:xfrm rot="-1758609" flipH="1">
                <a:off x="6525015" y="4389313"/>
                <a:ext cx="201221" cy="5670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620" extrusionOk="0">
                    <a:moveTo>
                      <a:pt x="45" y="1"/>
                    </a:moveTo>
                    <a:cubicBezTo>
                      <a:pt x="28" y="1"/>
                      <a:pt x="0" y="20"/>
                      <a:pt x="0" y="45"/>
                    </a:cubicBezTo>
                    <a:cubicBezTo>
                      <a:pt x="0" y="72"/>
                      <a:pt x="17" y="98"/>
                      <a:pt x="45" y="98"/>
                    </a:cubicBezTo>
                    <a:cubicBezTo>
                      <a:pt x="264" y="125"/>
                      <a:pt x="492" y="159"/>
                      <a:pt x="713" y="203"/>
                    </a:cubicBezTo>
                    <a:cubicBezTo>
                      <a:pt x="941" y="248"/>
                      <a:pt x="1161" y="292"/>
                      <a:pt x="1372" y="353"/>
                    </a:cubicBezTo>
                    <a:lnTo>
                      <a:pt x="1363" y="353"/>
                    </a:lnTo>
                    <a:cubicBezTo>
                      <a:pt x="1486" y="389"/>
                      <a:pt x="1610" y="423"/>
                      <a:pt x="1733" y="467"/>
                    </a:cubicBezTo>
                    <a:cubicBezTo>
                      <a:pt x="1864" y="511"/>
                      <a:pt x="1980" y="564"/>
                      <a:pt x="2102" y="617"/>
                    </a:cubicBezTo>
                    <a:cubicBezTo>
                      <a:pt x="2108" y="618"/>
                      <a:pt x="2115" y="619"/>
                      <a:pt x="2121" y="619"/>
                    </a:cubicBezTo>
                    <a:cubicBezTo>
                      <a:pt x="2149" y="619"/>
                      <a:pt x="2173" y="604"/>
                      <a:pt x="2180" y="581"/>
                    </a:cubicBezTo>
                    <a:cubicBezTo>
                      <a:pt x="2199" y="556"/>
                      <a:pt x="2180" y="511"/>
                      <a:pt x="2155" y="503"/>
                    </a:cubicBezTo>
                    <a:cubicBezTo>
                      <a:pt x="1830" y="362"/>
                      <a:pt x="1494" y="256"/>
                      <a:pt x="1152" y="178"/>
                    </a:cubicBezTo>
                    <a:cubicBezTo>
                      <a:pt x="977" y="142"/>
                      <a:pt x="800" y="106"/>
                      <a:pt x="625" y="81"/>
                    </a:cubicBezTo>
                    <a:cubicBezTo>
                      <a:pt x="431" y="45"/>
                      <a:pt x="247" y="28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587;p42">
                <a:extLst>
                  <a:ext uri="{FF2B5EF4-FFF2-40B4-BE49-F238E27FC236}">
                    <a16:creationId xmlns:a16="http://schemas.microsoft.com/office/drawing/2014/main" id="{FBAF6CD0-D5EF-E9CE-8C43-FAD4807A2D85}"/>
                  </a:ext>
                </a:extLst>
              </p:cNvPr>
              <p:cNvSpPr/>
              <p:nvPr/>
            </p:nvSpPr>
            <p:spPr>
              <a:xfrm rot="-1758609" flipH="1">
                <a:off x="6576848" y="4326933"/>
                <a:ext cx="91007" cy="23506"/>
              </a:xfrm>
              <a:custGeom>
                <a:avLst/>
                <a:gdLst/>
                <a:ahLst/>
                <a:cxnLst/>
                <a:rect l="l" t="t" r="r" b="b"/>
                <a:pathLst>
                  <a:path w="995" h="257" extrusionOk="0">
                    <a:moveTo>
                      <a:pt x="53" y="1"/>
                    </a:moveTo>
                    <a:cubicBezTo>
                      <a:pt x="28" y="1"/>
                      <a:pt x="0" y="18"/>
                      <a:pt x="0" y="45"/>
                    </a:cubicBezTo>
                    <a:cubicBezTo>
                      <a:pt x="0" y="71"/>
                      <a:pt x="17" y="98"/>
                      <a:pt x="45" y="98"/>
                    </a:cubicBezTo>
                    <a:cubicBezTo>
                      <a:pt x="186" y="106"/>
                      <a:pt x="334" y="134"/>
                      <a:pt x="475" y="151"/>
                    </a:cubicBezTo>
                    <a:cubicBezTo>
                      <a:pt x="633" y="176"/>
                      <a:pt x="783" y="212"/>
                      <a:pt x="941" y="256"/>
                    </a:cubicBezTo>
                    <a:cubicBezTo>
                      <a:pt x="950" y="256"/>
                      <a:pt x="967" y="248"/>
                      <a:pt x="977" y="248"/>
                    </a:cubicBezTo>
                    <a:cubicBezTo>
                      <a:pt x="986" y="239"/>
                      <a:pt x="994" y="220"/>
                      <a:pt x="994" y="212"/>
                    </a:cubicBezTo>
                    <a:cubicBezTo>
                      <a:pt x="994" y="195"/>
                      <a:pt x="994" y="187"/>
                      <a:pt x="986" y="176"/>
                    </a:cubicBezTo>
                    <a:cubicBezTo>
                      <a:pt x="977" y="168"/>
                      <a:pt x="967" y="159"/>
                      <a:pt x="950" y="159"/>
                    </a:cubicBezTo>
                    <a:cubicBezTo>
                      <a:pt x="808" y="123"/>
                      <a:pt x="669" y="89"/>
                      <a:pt x="528" y="62"/>
                    </a:cubicBezTo>
                    <a:cubicBezTo>
                      <a:pt x="370" y="37"/>
                      <a:pt x="211" y="9"/>
                      <a:pt x="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588;p42">
                <a:extLst>
                  <a:ext uri="{FF2B5EF4-FFF2-40B4-BE49-F238E27FC236}">
                    <a16:creationId xmlns:a16="http://schemas.microsoft.com/office/drawing/2014/main" id="{B4388FC0-6399-14B2-ED08-6B2F464CB974}"/>
                  </a:ext>
                </a:extLst>
              </p:cNvPr>
              <p:cNvSpPr/>
              <p:nvPr/>
            </p:nvSpPr>
            <p:spPr>
              <a:xfrm rot="-1758609" flipH="1">
                <a:off x="6712646" y="4418414"/>
                <a:ext cx="41982" cy="21768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38" extrusionOk="0">
                    <a:moveTo>
                      <a:pt x="89" y="1"/>
                    </a:moveTo>
                    <a:cubicBezTo>
                      <a:pt x="72" y="1"/>
                      <a:pt x="53" y="9"/>
                      <a:pt x="44" y="18"/>
                    </a:cubicBezTo>
                    <a:cubicBezTo>
                      <a:pt x="28" y="26"/>
                      <a:pt x="9" y="53"/>
                      <a:pt x="9" y="70"/>
                    </a:cubicBezTo>
                    <a:cubicBezTo>
                      <a:pt x="0" y="98"/>
                      <a:pt x="9" y="115"/>
                      <a:pt x="28" y="132"/>
                    </a:cubicBezTo>
                    <a:cubicBezTo>
                      <a:pt x="36" y="159"/>
                      <a:pt x="53" y="159"/>
                      <a:pt x="80" y="167"/>
                    </a:cubicBezTo>
                    <a:cubicBezTo>
                      <a:pt x="167" y="195"/>
                      <a:pt x="264" y="212"/>
                      <a:pt x="353" y="237"/>
                    </a:cubicBezTo>
                    <a:cubicBezTo>
                      <a:pt x="378" y="237"/>
                      <a:pt x="405" y="229"/>
                      <a:pt x="422" y="220"/>
                    </a:cubicBezTo>
                    <a:cubicBezTo>
                      <a:pt x="441" y="203"/>
                      <a:pt x="450" y="184"/>
                      <a:pt x="458" y="159"/>
                    </a:cubicBezTo>
                    <a:cubicBezTo>
                      <a:pt x="458" y="115"/>
                      <a:pt x="422" y="70"/>
                      <a:pt x="378" y="62"/>
                    </a:cubicBezTo>
                    <a:cubicBezTo>
                      <a:pt x="291" y="45"/>
                      <a:pt x="194" y="26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1589;p42">
              <a:extLst>
                <a:ext uri="{FF2B5EF4-FFF2-40B4-BE49-F238E27FC236}">
                  <a16:creationId xmlns:a16="http://schemas.microsoft.com/office/drawing/2014/main" id="{8245F811-569C-3DED-0E4A-CECFE65927A3}"/>
                </a:ext>
              </a:extLst>
            </p:cNvPr>
            <p:cNvGrpSpPr/>
            <p:nvPr/>
          </p:nvGrpSpPr>
          <p:grpSpPr>
            <a:xfrm rot="-1146102">
              <a:off x="4656540" y="1918620"/>
              <a:ext cx="854103" cy="823168"/>
              <a:chOff x="266536" y="2579788"/>
              <a:chExt cx="1870829" cy="1803068"/>
            </a:xfrm>
          </p:grpSpPr>
          <p:sp>
            <p:nvSpPr>
              <p:cNvPr id="1200" name="Google Shape;1590;p42">
                <a:extLst>
                  <a:ext uri="{FF2B5EF4-FFF2-40B4-BE49-F238E27FC236}">
                    <a16:creationId xmlns:a16="http://schemas.microsoft.com/office/drawing/2014/main" id="{D5A264A9-384D-0A88-A517-E2E802206BF9}"/>
                  </a:ext>
                </a:extLst>
              </p:cNvPr>
              <p:cNvSpPr/>
              <p:nvPr/>
            </p:nvSpPr>
            <p:spPr>
              <a:xfrm>
                <a:off x="266536" y="2613916"/>
                <a:ext cx="1870829" cy="176894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1351" extrusionOk="0">
                    <a:moveTo>
                      <a:pt x="4421" y="0"/>
                    </a:moveTo>
                    <a:cubicBezTo>
                      <a:pt x="4255" y="0"/>
                      <a:pt x="4090" y="12"/>
                      <a:pt x="3924" y="37"/>
                    </a:cubicBezTo>
                    <a:cubicBezTo>
                      <a:pt x="3677" y="81"/>
                      <a:pt x="3439" y="142"/>
                      <a:pt x="3211" y="229"/>
                    </a:cubicBezTo>
                    <a:cubicBezTo>
                      <a:pt x="2014" y="687"/>
                      <a:pt x="1117" y="1786"/>
                      <a:pt x="600" y="2947"/>
                    </a:cubicBezTo>
                    <a:cubicBezTo>
                      <a:pt x="248" y="3738"/>
                      <a:pt x="1" y="4680"/>
                      <a:pt x="134" y="5549"/>
                    </a:cubicBezTo>
                    <a:cubicBezTo>
                      <a:pt x="256" y="6307"/>
                      <a:pt x="590" y="7026"/>
                      <a:pt x="995" y="7668"/>
                    </a:cubicBezTo>
                    <a:cubicBezTo>
                      <a:pt x="1839" y="9006"/>
                      <a:pt x="3027" y="10183"/>
                      <a:pt x="4469" y="10844"/>
                    </a:cubicBezTo>
                    <a:cubicBezTo>
                      <a:pt x="5189" y="11170"/>
                      <a:pt x="5973" y="11351"/>
                      <a:pt x="6756" y="11351"/>
                    </a:cubicBezTo>
                    <a:cubicBezTo>
                      <a:pt x="7339" y="11351"/>
                      <a:pt x="7922" y="11251"/>
                      <a:pt x="8478" y="11036"/>
                    </a:cubicBezTo>
                    <a:cubicBezTo>
                      <a:pt x="9559" y="10614"/>
                      <a:pt x="10439" y="9823"/>
                      <a:pt x="11047" y="8856"/>
                    </a:cubicBezTo>
                    <a:cubicBezTo>
                      <a:pt x="11194" y="8628"/>
                      <a:pt x="11319" y="8390"/>
                      <a:pt x="11433" y="8143"/>
                    </a:cubicBezTo>
                    <a:cubicBezTo>
                      <a:pt x="11713" y="7545"/>
                      <a:pt x="11872" y="6887"/>
                      <a:pt x="11943" y="6227"/>
                    </a:cubicBezTo>
                    <a:cubicBezTo>
                      <a:pt x="12005" y="5610"/>
                      <a:pt x="11996" y="4943"/>
                      <a:pt x="11732" y="4363"/>
                    </a:cubicBezTo>
                    <a:cubicBezTo>
                      <a:pt x="11477" y="3808"/>
                      <a:pt x="10949" y="3342"/>
                      <a:pt x="10325" y="3289"/>
                    </a:cubicBezTo>
                    <a:cubicBezTo>
                      <a:pt x="10222" y="3281"/>
                      <a:pt x="10119" y="3277"/>
                      <a:pt x="10017" y="3277"/>
                    </a:cubicBezTo>
                    <a:cubicBezTo>
                      <a:pt x="9372" y="3277"/>
                      <a:pt x="8748" y="3427"/>
                      <a:pt x="8117" y="3511"/>
                    </a:cubicBezTo>
                    <a:cubicBezTo>
                      <a:pt x="8020" y="3194"/>
                      <a:pt x="7951" y="2867"/>
                      <a:pt x="7862" y="2550"/>
                    </a:cubicBezTo>
                    <a:cubicBezTo>
                      <a:pt x="7756" y="2164"/>
                      <a:pt x="7573" y="1803"/>
                      <a:pt x="7334" y="1487"/>
                    </a:cubicBezTo>
                    <a:cubicBezTo>
                      <a:pt x="6651" y="566"/>
                      <a:pt x="5553" y="0"/>
                      <a:pt x="4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591;p42">
                <a:extLst>
                  <a:ext uri="{FF2B5EF4-FFF2-40B4-BE49-F238E27FC236}">
                    <a16:creationId xmlns:a16="http://schemas.microsoft.com/office/drawing/2014/main" id="{262EE5E7-D5E9-516B-B56D-F1097C1188C0}"/>
                  </a:ext>
                </a:extLst>
              </p:cNvPr>
              <p:cNvSpPr/>
              <p:nvPr/>
            </p:nvSpPr>
            <p:spPr>
              <a:xfrm>
                <a:off x="266536" y="2649447"/>
                <a:ext cx="1721537" cy="1733408"/>
              </a:xfrm>
              <a:custGeom>
                <a:avLst/>
                <a:gdLst/>
                <a:ahLst/>
                <a:cxnLst/>
                <a:rect l="l" t="t" r="r" b="b"/>
                <a:pathLst>
                  <a:path w="11047" h="11123" extrusionOk="0">
                    <a:moveTo>
                      <a:pt x="3211" y="1"/>
                    </a:moveTo>
                    <a:cubicBezTo>
                      <a:pt x="2014" y="459"/>
                      <a:pt x="1117" y="1558"/>
                      <a:pt x="600" y="2719"/>
                    </a:cubicBezTo>
                    <a:cubicBezTo>
                      <a:pt x="248" y="3510"/>
                      <a:pt x="1" y="4452"/>
                      <a:pt x="134" y="5321"/>
                    </a:cubicBezTo>
                    <a:cubicBezTo>
                      <a:pt x="256" y="6079"/>
                      <a:pt x="590" y="6798"/>
                      <a:pt x="995" y="7440"/>
                    </a:cubicBezTo>
                    <a:cubicBezTo>
                      <a:pt x="1839" y="8778"/>
                      <a:pt x="3027" y="9955"/>
                      <a:pt x="4469" y="10616"/>
                    </a:cubicBezTo>
                    <a:cubicBezTo>
                      <a:pt x="5189" y="10942"/>
                      <a:pt x="5973" y="11123"/>
                      <a:pt x="6756" y="11123"/>
                    </a:cubicBezTo>
                    <a:cubicBezTo>
                      <a:pt x="7339" y="11123"/>
                      <a:pt x="7922" y="11023"/>
                      <a:pt x="8478" y="10808"/>
                    </a:cubicBezTo>
                    <a:cubicBezTo>
                      <a:pt x="9559" y="10386"/>
                      <a:pt x="10439" y="9595"/>
                      <a:pt x="11047" y="8628"/>
                    </a:cubicBezTo>
                    <a:lnTo>
                      <a:pt x="11047" y="8628"/>
                    </a:lnTo>
                    <a:cubicBezTo>
                      <a:pt x="10120" y="9065"/>
                      <a:pt x="9133" y="9375"/>
                      <a:pt x="8193" y="9375"/>
                    </a:cubicBezTo>
                    <a:cubicBezTo>
                      <a:pt x="7187" y="9375"/>
                      <a:pt x="6235" y="9020"/>
                      <a:pt x="5471" y="8084"/>
                    </a:cubicBezTo>
                    <a:cubicBezTo>
                      <a:pt x="3677" y="5876"/>
                      <a:pt x="3247" y="2508"/>
                      <a:pt x="3211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592;p42">
                <a:extLst>
                  <a:ext uri="{FF2B5EF4-FFF2-40B4-BE49-F238E27FC236}">
                    <a16:creationId xmlns:a16="http://schemas.microsoft.com/office/drawing/2014/main" id="{3744BC8B-54CE-28AB-9B60-513469B1A235}"/>
                  </a:ext>
                </a:extLst>
              </p:cNvPr>
              <p:cNvSpPr/>
              <p:nvPr/>
            </p:nvSpPr>
            <p:spPr>
              <a:xfrm>
                <a:off x="1813668" y="3373624"/>
                <a:ext cx="178278" cy="23251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92" extrusionOk="0">
                    <a:moveTo>
                      <a:pt x="315" y="0"/>
                    </a:moveTo>
                    <a:cubicBezTo>
                      <a:pt x="243" y="0"/>
                      <a:pt x="174" y="28"/>
                      <a:pt x="125" y="94"/>
                    </a:cubicBezTo>
                    <a:cubicBezTo>
                      <a:pt x="0" y="252"/>
                      <a:pt x="0" y="482"/>
                      <a:pt x="27" y="674"/>
                    </a:cubicBezTo>
                    <a:cubicBezTo>
                      <a:pt x="49" y="935"/>
                      <a:pt x="217" y="1492"/>
                      <a:pt x="539" y="1492"/>
                    </a:cubicBezTo>
                    <a:cubicBezTo>
                      <a:pt x="598" y="1492"/>
                      <a:pt x="661" y="1474"/>
                      <a:pt x="730" y="1432"/>
                    </a:cubicBezTo>
                    <a:cubicBezTo>
                      <a:pt x="1030" y="1246"/>
                      <a:pt x="1144" y="913"/>
                      <a:pt x="1047" y="588"/>
                    </a:cubicBezTo>
                    <a:cubicBezTo>
                      <a:pt x="969" y="313"/>
                      <a:pt x="758" y="49"/>
                      <a:pt x="475" y="41"/>
                    </a:cubicBezTo>
                    <a:cubicBezTo>
                      <a:pt x="423" y="15"/>
                      <a:pt x="368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593;p42">
                <a:extLst>
                  <a:ext uri="{FF2B5EF4-FFF2-40B4-BE49-F238E27FC236}">
                    <a16:creationId xmlns:a16="http://schemas.microsoft.com/office/drawing/2014/main" id="{D6C5C478-13F6-D27F-BE0A-B8C37F8E301B}"/>
                  </a:ext>
                </a:extLst>
              </p:cNvPr>
              <p:cNvSpPr/>
              <p:nvPr/>
            </p:nvSpPr>
            <p:spPr>
              <a:xfrm>
                <a:off x="1164147" y="2579788"/>
                <a:ext cx="854925" cy="943611"/>
              </a:xfrm>
              <a:custGeom>
                <a:avLst/>
                <a:gdLst/>
                <a:ahLst/>
                <a:cxnLst/>
                <a:rect l="l" t="t" r="r" b="b"/>
                <a:pathLst>
                  <a:path w="5486" h="6055" extrusionOk="0">
                    <a:moveTo>
                      <a:pt x="4739" y="0"/>
                    </a:moveTo>
                    <a:cubicBezTo>
                      <a:pt x="4734" y="0"/>
                      <a:pt x="4729" y="0"/>
                      <a:pt x="4723" y="1"/>
                    </a:cubicBezTo>
                    <a:cubicBezTo>
                      <a:pt x="4390" y="36"/>
                      <a:pt x="4143" y="475"/>
                      <a:pt x="3993" y="731"/>
                    </a:cubicBezTo>
                    <a:cubicBezTo>
                      <a:pt x="3712" y="1187"/>
                      <a:pt x="3421" y="1636"/>
                      <a:pt x="3132" y="2083"/>
                    </a:cubicBezTo>
                    <a:cubicBezTo>
                      <a:pt x="2946" y="2375"/>
                      <a:pt x="2763" y="2664"/>
                      <a:pt x="2543" y="2928"/>
                    </a:cubicBezTo>
                    <a:cubicBezTo>
                      <a:pt x="2533" y="2919"/>
                      <a:pt x="2524" y="2919"/>
                      <a:pt x="2499" y="2902"/>
                    </a:cubicBezTo>
                    <a:cubicBezTo>
                      <a:pt x="2446" y="2875"/>
                      <a:pt x="2393" y="2849"/>
                      <a:pt x="2340" y="2805"/>
                    </a:cubicBezTo>
                    <a:cubicBezTo>
                      <a:pt x="2243" y="2736"/>
                      <a:pt x="2163" y="2647"/>
                      <a:pt x="2094" y="2550"/>
                    </a:cubicBezTo>
                    <a:cubicBezTo>
                      <a:pt x="1944" y="2330"/>
                      <a:pt x="1847" y="2075"/>
                      <a:pt x="1794" y="1820"/>
                    </a:cubicBezTo>
                    <a:cubicBezTo>
                      <a:pt x="1688" y="1372"/>
                      <a:pt x="1672" y="897"/>
                      <a:pt x="1777" y="448"/>
                    </a:cubicBezTo>
                    <a:cubicBezTo>
                      <a:pt x="1784" y="427"/>
                      <a:pt x="1762" y="412"/>
                      <a:pt x="1744" y="412"/>
                    </a:cubicBezTo>
                    <a:cubicBezTo>
                      <a:pt x="1740" y="412"/>
                      <a:pt x="1736" y="413"/>
                      <a:pt x="1733" y="414"/>
                    </a:cubicBezTo>
                    <a:cubicBezTo>
                      <a:pt x="1355" y="712"/>
                      <a:pt x="1224" y="1275"/>
                      <a:pt x="1197" y="1725"/>
                    </a:cubicBezTo>
                    <a:cubicBezTo>
                      <a:pt x="1180" y="2031"/>
                      <a:pt x="1205" y="2383"/>
                      <a:pt x="1338" y="2674"/>
                    </a:cubicBezTo>
                    <a:cubicBezTo>
                      <a:pt x="1214" y="2569"/>
                      <a:pt x="1083" y="2480"/>
                      <a:pt x="950" y="2375"/>
                    </a:cubicBezTo>
                    <a:cubicBezTo>
                      <a:pt x="644" y="2136"/>
                      <a:pt x="564" y="1811"/>
                      <a:pt x="564" y="1425"/>
                    </a:cubicBezTo>
                    <a:cubicBezTo>
                      <a:pt x="564" y="1406"/>
                      <a:pt x="549" y="1397"/>
                      <a:pt x="533" y="1397"/>
                    </a:cubicBezTo>
                    <a:cubicBezTo>
                      <a:pt x="520" y="1397"/>
                      <a:pt x="506" y="1404"/>
                      <a:pt x="502" y="1417"/>
                    </a:cubicBezTo>
                    <a:cubicBezTo>
                      <a:pt x="80" y="2225"/>
                      <a:pt x="644" y="2963"/>
                      <a:pt x="1171" y="3552"/>
                    </a:cubicBezTo>
                    <a:cubicBezTo>
                      <a:pt x="802" y="3474"/>
                      <a:pt x="528" y="3191"/>
                      <a:pt x="158" y="3077"/>
                    </a:cubicBezTo>
                    <a:cubicBezTo>
                      <a:pt x="150" y="3077"/>
                      <a:pt x="133" y="3086"/>
                      <a:pt x="133" y="3096"/>
                    </a:cubicBezTo>
                    <a:cubicBezTo>
                      <a:pt x="0" y="3430"/>
                      <a:pt x="158" y="3852"/>
                      <a:pt x="397" y="4099"/>
                    </a:cubicBezTo>
                    <a:cubicBezTo>
                      <a:pt x="675" y="4384"/>
                      <a:pt x="1003" y="4437"/>
                      <a:pt x="1364" y="4437"/>
                    </a:cubicBezTo>
                    <a:cubicBezTo>
                      <a:pt x="1436" y="4437"/>
                      <a:pt x="1509" y="4435"/>
                      <a:pt x="1583" y="4432"/>
                    </a:cubicBezTo>
                    <a:lnTo>
                      <a:pt x="1583" y="4432"/>
                    </a:lnTo>
                    <a:cubicBezTo>
                      <a:pt x="1266" y="4721"/>
                      <a:pt x="916" y="4977"/>
                      <a:pt x="730" y="5373"/>
                    </a:cubicBezTo>
                    <a:cubicBezTo>
                      <a:pt x="722" y="5382"/>
                      <a:pt x="730" y="5399"/>
                      <a:pt x="739" y="5399"/>
                    </a:cubicBezTo>
                    <a:cubicBezTo>
                      <a:pt x="844" y="5458"/>
                      <a:pt x="946" y="5482"/>
                      <a:pt x="1045" y="5482"/>
                    </a:cubicBezTo>
                    <a:cubicBezTo>
                      <a:pt x="1404" y="5482"/>
                      <a:pt x="1726" y="5156"/>
                      <a:pt x="2015" y="4943"/>
                    </a:cubicBezTo>
                    <a:lnTo>
                      <a:pt x="2015" y="4943"/>
                    </a:lnTo>
                    <a:cubicBezTo>
                      <a:pt x="1918" y="5285"/>
                      <a:pt x="1716" y="5690"/>
                      <a:pt x="1821" y="6040"/>
                    </a:cubicBezTo>
                    <a:cubicBezTo>
                      <a:pt x="1821" y="6048"/>
                      <a:pt x="1830" y="6054"/>
                      <a:pt x="1838" y="6054"/>
                    </a:cubicBezTo>
                    <a:cubicBezTo>
                      <a:pt x="1841" y="6054"/>
                      <a:pt x="1844" y="6053"/>
                      <a:pt x="1847" y="6051"/>
                    </a:cubicBezTo>
                    <a:cubicBezTo>
                      <a:pt x="2068" y="6015"/>
                      <a:pt x="2146" y="5777"/>
                      <a:pt x="2191" y="5584"/>
                    </a:cubicBezTo>
                    <a:cubicBezTo>
                      <a:pt x="2260" y="5293"/>
                      <a:pt x="2269" y="4985"/>
                      <a:pt x="2279" y="4688"/>
                    </a:cubicBezTo>
                    <a:cubicBezTo>
                      <a:pt x="2279" y="4672"/>
                      <a:pt x="2272" y="4639"/>
                      <a:pt x="2281" y="4639"/>
                    </a:cubicBezTo>
                    <a:cubicBezTo>
                      <a:pt x="2282" y="4639"/>
                      <a:pt x="2285" y="4641"/>
                      <a:pt x="2288" y="4643"/>
                    </a:cubicBezTo>
                    <a:cubicBezTo>
                      <a:pt x="2340" y="4669"/>
                      <a:pt x="2385" y="4696"/>
                      <a:pt x="2438" y="4721"/>
                    </a:cubicBezTo>
                    <a:cubicBezTo>
                      <a:pt x="2516" y="4774"/>
                      <a:pt x="2596" y="4837"/>
                      <a:pt x="2665" y="4899"/>
                    </a:cubicBezTo>
                    <a:cubicBezTo>
                      <a:pt x="2815" y="5013"/>
                      <a:pt x="2955" y="5127"/>
                      <a:pt x="3113" y="5232"/>
                    </a:cubicBezTo>
                    <a:cubicBezTo>
                      <a:pt x="3311" y="5358"/>
                      <a:pt x="3516" y="5435"/>
                      <a:pt x="3734" y="5435"/>
                    </a:cubicBezTo>
                    <a:cubicBezTo>
                      <a:pt x="3818" y="5435"/>
                      <a:pt x="3904" y="5424"/>
                      <a:pt x="3993" y="5399"/>
                    </a:cubicBezTo>
                    <a:cubicBezTo>
                      <a:pt x="4010" y="5399"/>
                      <a:pt x="4010" y="5373"/>
                      <a:pt x="4001" y="5365"/>
                    </a:cubicBezTo>
                    <a:cubicBezTo>
                      <a:pt x="3632" y="5021"/>
                      <a:pt x="3263" y="4688"/>
                      <a:pt x="2965" y="4282"/>
                    </a:cubicBezTo>
                    <a:lnTo>
                      <a:pt x="2965" y="4282"/>
                    </a:lnTo>
                    <a:cubicBezTo>
                      <a:pt x="3172" y="4412"/>
                      <a:pt x="3394" y="4470"/>
                      <a:pt x="3618" y="4470"/>
                    </a:cubicBezTo>
                    <a:cubicBezTo>
                      <a:pt x="4423" y="4470"/>
                      <a:pt x="5252" y="3730"/>
                      <a:pt x="5479" y="2972"/>
                    </a:cubicBezTo>
                    <a:cubicBezTo>
                      <a:pt x="5485" y="2958"/>
                      <a:pt x="5475" y="2944"/>
                      <a:pt x="5462" y="2944"/>
                    </a:cubicBezTo>
                    <a:cubicBezTo>
                      <a:pt x="5459" y="2944"/>
                      <a:pt x="5456" y="2945"/>
                      <a:pt x="5453" y="2947"/>
                    </a:cubicBezTo>
                    <a:cubicBezTo>
                      <a:pt x="5075" y="3086"/>
                      <a:pt x="4696" y="3272"/>
                      <a:pt x="4301" y="3350"/>
                    </a:cubicBezTo>
                    <a:cubicBezTo>
                      <a:pt x="4204" y="3368"/>
                      <a:pt x="4108" y="3376"/>
                      <a:pt x="4015" y="3376"/>
                    </a:cubicBezTo>
                    <a:cubicBezTo>
                      <a:pt x="3776" y="3376"/>
                      <a:pt x="3548" y="3320"/>
                      <a:pt x="3334" y="3219"/>
                    </a:cubicBezTo>
                    <a:cubicBezTo>
                      <a:pt x="3307" y="3191"/>
                      <a:pt x="3282" y="3158"/>
                      <a:pt x="3246" y="3130"/>
                    </a:cubicBezTo>
                    <a:cubicBezTo>
                      <a:pt x="3282" y="3096"/>
                      <a:pt x="3315" y="3052"/>
                      <a:pt x="3343" y="3008"/>
                    </a:cubicBezTo>
                    <a:cubicBezTo>
                      <a:pt x="3545" y="2736"/>
                      <a:pt x="3746" y="2463"/>
                      <a:pt x="3968" y="2200"/>
                    </a:cubicBezTo>
                    <a:cubicBezTo>
                      <a:pt x="4398" y="1653"/>
                      <a:pt x="4864" y="1125"/>
                      <a:pt x="5329" y="598"/>
                    </a:cubicBezTo>
                    <a:cubicBezTo>
                      <a:pt x="5339" y="589"/>
                      <a:pt x="5339" y="572"/>
                      <a:pt x="5329" y="564"/>
                    </a:cubicBezTo>
                    <a:cubicBezTo>
                      <a:pt x="5192" y="399"/>
                      <a:pt x="5003" y="0"/>
                      <a:pt x="47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1594;p42">
              <a:extLst>
                <a:ext uri="{FF2B5EF4-FFF2-40B4-BE49-F238E27FC236}">
                  <a16:creationId xmlns:a16="http://schemas.microsoft.com/office/drawing/2014/main" id="{85B2D643-F44D-360C-45B0-A56589E64F58}"/>
                </a:ext>
              </a:extLst>
            </p:cNvPr>
            <p:cNvGrpSpPr/>
            <p:nvPr/>
          </p:nvGrpSpPr>
          <p:grpSpPr>
            <a:xfrm rot="2378075">
              <a:off x="3955968" y="1806009"/>
              <a:ext cx="1040399" cy="895985"/>
              <a:chOff x="2014115" y="1637661"/>
              <a:chExt cx="1014614" cy="873779"/>
            </a:xfrm>
          </p:grpSpPr>
          <p:sp>
            <p:nvSpPr>
              <p:cNvPr id="1196" name="Google Shape;1595;p42">
                <a:extLst>
                  <a:ext uri="{FF2B5EF4-FFF2-40B4-BE49-F238E27FC236}">
                    <a16:creationId xmlns:a16="http://schemas.microsoft.com/office/drawing/2014/main" id="{188D6AE7-9851-0F2B-BFAF-DEFCF7756DA4}"/>
                  </a:ext>
                </a:extLst>
              </p:cNvPr>
              <p:cNvSpPr/>
              <p:nvPr/>
            </p:nvSpPr>
            <p:spPr>
              <a:xfrm>
                <a:off x="2014115" y="1906021"/>
                <a:ext cx="428859" cy="174972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2419" extrusionOk="0">
                    <a:moveTo>
                      <a:pt x="231" y="0"/>
                    </a:moveTo>
                    <a:lnTo>
                      <a:pt x="1" y="958"/>
                    </a:lnTo>
                    <a:lnTo>
                      <a:pt x="5823" y="2419"/>
                    </a:lnTo>
                    <a:lnTo>
                      <a:pt x="5929" y="1988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596;p42">
                <a:extLst>
                  <a:ext uri="{FF2B5EF4-FFF2-40B4-BE49-F238E27FC236}">
                    <a16:creationId xmlns:a16="http://schemas.microsoft.com/office/drawing/2014/main" id="{1EDD220C-A289-6B71-FA57-2385C3B3E131}"/>
                  </a:ext>
                </a:extLst>
              </p:cNvPr>
              <p:cNvSpPr/>
              <p:nvPr/>
            </p:nvSpPr>
            <p:spPr>
              <a:xfrm>
                <a:off x="2175782" y="1637661"/>
                <a:ext cx="326292" cy="359999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4977" extrusionOk="0">
                    <a:moveTo>
                      <a:pt x="782" y="0"/>
                    </a:moveTo>
                    <a:lnTo>
                      <a:pt x="1" y="606"/>
                    </a:lnTo>
                    <a:lnTo>
                      <a:pt x="4158" y="4976"/>
                    </a:lnTo>
                    <a:lnTo>
                      <a:pt x="4510" y="4704"/>
                    </a:lnTo>
                    <a:lnTo>
                      <a:pt x="7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597;p42">
                <a:extLst>
                  <a:ext uri="{FF2B5EF4-FFF2-40B4-BE49-F238E27FC236}">
                    <a16:creationId xmlns:a16="http://schemas.microsoft.com/office/drawing/2014/main" id="{0DA1C531-1E05-6010-F364-E5F79B284024}"/>
                  </a:ext>
                </a:extLst>
              </p:cNvPr>
              <p:cNvSpPr/>
              <p:nvPr/>
            </p:nvSpPr>
            <p:spPr>
              <a:xfrm>
                <a:off x="2026194" y="1745728"/>
                <a:ext cx="404556" cy="263363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3641" extrusionOk="0">
                    <a:moveTo>
                      <a:pt x="475" y="0"/>
                    </a:moveTo>
                    <a:lnTo>
                      <a:pt x="1" y="844"/>
                    </a:lnTo>
                    <a:lnTo>
                      <a:pt x="5382" y="3641"/>
                    </a:lnTo>
                    <a:lnTo>
                      <a:pt x="5593" y="3263"/>
                    </a:lnTo>
                    <a:lnTo>
                      <a:pt x="4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598;p42">
                <a:extLst>
                  <a:ext uri="{FF2B5EF4-FFF2-40B4-BE49-F238E27FC236}">
                    <a16:creationId xmlns:a16="http://schemas.microsoft.com/office/drawing/2014/main" id="{4DFD83D1-06CB-AF24-1546-54D5410679EB}"/>
                  </a:ext>
                </a:extLst>
              </p:cNvPr>
              <p:cNvSpPr/>
              <p:nvPr/>
            </p:nvSpPr>
            <p:spPr>
              <a:xfrm>
                <a:off x="2268587" y="1764897"/>
                <a:ext cx="760142" cy="746544"/>
              </a:xfrm>
              <a:custGeom>
                <a:avLst/>
                <a:gdLst/>
                <a:ahLst/>
                <a:cxnLst/>
                <a:rect l="l" t="t" r="r" b="b"/>
                <a:pathLst>
                  <a:path w="10509" h="10321" extrusionOk="0">
                    <a:moveTo>
                      <a:pt x="6184" y="1"/>
                    </a:moveTo>
                    <a:cubicBezTo>
                      <a:pt x="4568" y="1"/>
                      <a:pt x="2896" y="1161"/>
                      <a:pt x="1714" y="2989"/>
                    </a:cubicBezTo>
                    <a:cubicBezTo>
                      <a:pt x="79" y="5530"/>
                      <a:pt x="1" y="8388"/>
                      <a:pt x="2067" y="9724"/>
                    </a:cubicBezTo>
                    <a:cubicBezTo>
                      <a:pt x="2693" y="10128"/>
                      <a:pt x="3406" y="10320"/>
                      <a:pt x="4140" y="10320"/>
                    </a:cubicBezTo>
                    <a:cubicBezTo>
                      <a:pt x="5305" y="10320"/>
                      <a:pt x="6526" y="9838"/>
                      <a:pt x="7545" y="8960"/>
                    </a:cubicBezTo>
                    <a:cubicBezTo>
                      <a:pt x="7571" y="8932"/>
                      <a:pt x="7590" y="8915"/>
                      <a:pt x="7615" y="8898"/>
                    </a:cubicBezTo>
                    <a:cubicBezTo>
                      <a:pt x="7817" y="8723"/>
                      <a:pt x="8559" y="8327"/>
                      <a:pt x="9451" y="8327"/>
                    </a:cubicBezTo>
                    <a:cubicBezTo>
                      <a:pt x="9725" y="8327"/>
                      <a:pt x="10014" y="8364"/>
                      <a:pt x="10306" y="8457"/>
                    </a:cubicBezTo>
                    <a:lnTo>
                      <a:pt x="10508" y="8529"/>
                    </a:lnTo>
                    <a:lnTo>
                      <a:pt x="10358" y="8379"/>
                    </a:lnTo>
                    <a:cubicBezTo>
                      <a:pt x="9339" y="7235"/>
                      <a:pt x="9673" y="5653"/>
                      <a:pt x="9673" y="5653"/>
                    </a:cubicBezTo>
                    <a:cubicBezTo>
                      <a:pt x="10253" y="3578"/>
                      <a:pt x="9586" y="1565"/>
                      <a:pt x="7993" y="544"/>
                    </a:cubicBezTo>
                    <a:cubicBezTo>
                      <a:pt x="7419" y="172"/>
                      <a:pt x="6805" y="1"/>
                      <a:pt x="61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1599;p42">
              <a:extLst>
                <a:ext uri="{FF2B5EF4-FFF2-40B4-BE49-F238E27FC236}">
                  <a16:creationId xmlns:a16="http://schemas.microsoft.com/office/drawing/2014/main" id="{3BCFB524-C86C-E204-0CB6-DB502F4985EB}"/>
                </a:ext>
              </a:extLst>
            </p:cNvPr>
            <p:cNvGrpSpPr/>
            <p:nvPr/>
          </p:nvGrpSpPr>
          <p:grpSpPr>
            <a:xfrm>
              <a:off x="5812924" y="1110853"/>
              <a:ext cx="509636" cy="460799"/>
              <a:chOff x="1922158" y="3088443"/>
              <a:chExt cx="751122" cy="679143"/>
            </a:xfrm>
          </p:grpSpPr>
          <p:sp>
            <p:nvSpPr>
              <p:cNvPr id="1193" name="Google Shape;1600;p42">
                <a:extLst>
                  <a:ext uri="{FF2B5EF4-FFF2-40B4-BE49-F238E27FC236}">
                    <a16:creationId xmlns:a16="http://schemas.microsoft.com/office/drawing/2014/main" id="{ACE75E3E-3BB2-7DEE-BA51-3C883BE961D9}"/>
                  </a:ext>
                </a:extLst>
              </p:cNvPr>
              <p:cNvSpPr/>
              <p:nvPr/>
            </p:nvSpPr>
            <p:spPr>
              <a:xfrm>
                <a:off x="1922158" y="3088443"/>
                <a:ext cx="751122" cy="679143"/>
              </a:xfrm>
              <a:custGeom>
                <a:avLst/>
                <a:gdLst/>
                <a:ahLst/>
                <a:cxnLst/>
                <a:rect l="l" t="t" r="r" b="b"/>
                <a:pathLst>
                  <a:path w="10477" h="9473" extrusionOk="0">
                    <a:moveTo>
                      <a:pt x="3703" y="1"/>
                    </a:moveTo>
                    <a:cubicBezTo>
                      <a:pt x="1841" y="1"/>
                      <a:pt x="1" y="1278"/>
                      <a:pt x="13" y="3028"/>
                    </a:cubicBezTo>
                    <a:cubicBezTo>
                      <a:pt x="27" y="4857"/>
                      <a:pt x="1413" y="5056"/>
                      <a:pt x="2016" y="5056"/>
                    </a:cubicBezTo>
                    <a:cubicBezTo>
                      <a:pt x="2183" y="5056"/>
                      <a:pt x="2290" y="5041"/>
                      <a:pt x="2290" y="5041"/>
                    </a:cubicBezTo>
                    <a:lnTo>
                      <a:pt x="2290" y="5041"/>
                    </a:lnTo>
                    <a:lnTo>
                      <a:pt x="330" y="7257"/>
                    </a:lnTo>
                    <a:lnTo>
                      <a:pt x="1463" y="8259"/>
                    </a:lnTo>
                    <a:lnTo>
                      <a:pt x="1702" y="8470"/>
                    </a:lnTo>
                    <a:lnTo>
                      <a:pt x="2835" y="9473"/>
                    </a:lnTo>
                    <a:lnTo>
                      <a:pt x="4798" y="7257"/>
                    </a:lnTo>
                    <a:lnTo>
                      <a:pt x="4798" y="7257"/>
                    </a:lnTo>
                    <a:cubicBezTo>
                      <a:pt x="4798" y="7257"/>
                      <a:pt x="4758" y="9293"/>
                      <a:pt x="6705" y="9293"/>
                    </a:cubicBezTo>
                    <a:cubicBezTo>
                      <a:pt x="6821" y="9293"/>
                      <a:pt x="6944" y="9285"/>
                      <a:pt x="7075" y="9270"/>
                    </a:cubicBezTo>
                    <a:cubicBezTo>
                      <a:pt x="9396" y="9006"/>
                      <a:pt x="10477" y="5552"/>
                      <a:pt x="8938" y="3494"/>
                    </a:cubicBezTo>
                    <a:lnTo>
                      <a:pt x="7541" y="2253"/>
                    </a:lnTo>
                    <a:lnTo>
                      <a:pt x="6916" y="1709"/>
                    </a:lnTo>
                    <a:lnTo>
                      <a:pt x="5526" y="468"/>
                    </a:lnTo>
                    <a:cubicBezTo>
                      <a:pt x="4962" y="146"/>
                      <a:pt x="4331" y="1"/>
                      <a:pt x="3703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601;p42">
                <a:extLst>
                  <a:ext uri="{FF2B5EF4-FFF2-40B4-BE49-F238E27FC236}">
                    <a16:creationId xmlns:a16="http://schemas.microsoft.com/office/drawing/2014/main" id="{F59D1719-4C19-AA28-B470-06C233813601}"/>
                  </a:ext>
                </a:extLst>
              </p:cNvPr>
              <p:cNvSpPr/>
              <p:nvPr/>
            </p:nvSpPr>
            <p:spPr>
              <a:xfrm>
                <a:off x="2080812" y="3348254"/>
                <a:ext cx="90763" cy="101588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417" extrusionOk="0">
                    <a:moveTo>
                      <a:pt x="449" y="1"/>
                    </a:moveTo>
                    <a:cubicBezTo>
                      <a:pt x="110" y="1"/>
                      <a:pt x="0" y="428"/>
                      <a:pt x="77" y="1417"/>
                    </a:cubicBezTo>
                    <a:cubicBezTo>
                      <a:pt x="77" y="1417"/>
                      <a:pt x="1266" y="229"/>
                      <a:pt x="613" y="28"/>
                    </a:cubicBezTo>
                    <a:cubicBezTo>
                      <a:pt x="553" y="10"/>
                      <a:pt x="499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602;p42">
                <a:extLst>
                  <a:ext uri="{FF2B5EF4-FFF2-40B4-BE49-F238E27FC236}">
                    <a16:creationId xmlns:a16="http://schemas.microsoft.com/office/drawing/2014/main" id="{6B01A87F-F6B4-0B9B-4517-6A8DFFE8EECD}"/>
                  </a:ext>
                </a:extLst>
              </p:cNvPr>
              <p:cNvSpPr/>
              <p:nvPr/>
            </p:nvSpPr>
            <p:spPr>
              <a:xfrm>
                <a:off x="2266063" y="3546267"/>
                <a:ext cx="108399" cy="62444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871" extrusionOk="0">
                    <a:moveTo>
                      <a:pt x="1080" y="1"/>
                    </a:moveTo>
                    <a:cubicBezTo>
                      <a:pt x="674" y="1"/>
                      <a:pt x="1" y="871"/>
                      <a:pt x="1" y="871"/>
                    </a:cubicBezTo>
                    <a:cubicBezTo>
                      <a:pt x="1134" y="826"/>
                      <a:pt x="1512" y="615"/>
                      <a:pt x="1309" y="168"/>
                    </a:cubicBezTo>
                    <a:cubicBezTo>
                      <a:pt x="1256" y="49"/>
                      <a:pt x="1175" y="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1603;p42">
              <a:extLst>
                <a:ext uri="{FF2B5EF4-FFF2-40B4-BE49-F238E27FC236}">
                  <a16:creationId xmlns:a16="http://schemas.microsoft.com/office/drawing/2014/main" id="{FE14D18F-9DD2-D73B-037D-17E5DCA235F5}"/>
                </a:ext>
              </a:extLst>
            </p:cNvPr>
            <p:cNvGrpSpPr/>
            <p:nvPr/>
          </p:nvGrpSpPr>
          <p:grpSpPr>
            <a:xfrm rot="-1737197">
              <a:off x="5259500" y="1786968"/>
              <a:ext cx="920849" cy="825108"/>
              <a:chOff x="722382" y="1627390"/>
              <a:chExt cx="1041298" cy="933126"/>
            </a:xfrm>
          </p:grpSpPr>
          <p:sp>
            <p:nvSpPr>
              <p:cNvPr id="1184" name="Google Shape;1604;p42">
                <a:extLst>
                  <a:ext uri="{FF2B5EF4-FFF2-40B4-BE49-F238E27FC236}">
                    <a16:creationId xmlns:a16="http://schemas.microsoft.com/office/drawing/2014/main" id="{5FFEFE7F-C99B-923F-D699-AE59D54210EE}"/>
                  </a:ext>
                </a:extLst>
              </p:cNvPr>
              <p:cNvSpPr/>
              <p:nvPr/>
            </p:nvSpPr>
            <p:spPr>
              <a:xfrm>
                <a:off x="722382" y="1789265"/>
                <a:ext cx="856104" cy="771251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9989" extrusionOk="0">
                    <a:moveTo>
                      <a:pt x="7048" y="1"/>
                    </a:moveTo>
                    <a:cubicBezTo>
                      <a:pt x="5666" y="1"/>
                      <a:pt x="3536" y="353"/>
                      <a:pt x="1988" y="2230"/>
                    </a:cubicBezTo>
                    <a:cubicBezTo>
                      <a:pt x="70" y="4552"/>
                      <a:pt x="378" y="6793"/>
                      <a:pt x="625" y="7698"/>
                    </a:cubicBezTo>
                    <a:cubicBezTo>
                      <a:pt x="519" y="7848"/>
                      <a:pt x="0" y="8648"/>
                      <a:pt x="431" y="9176"/>
                    </a:cubicBezTo>
                    <a:cubicBezTo>
                      <a:pt x="532" y="9303"/>
                      <a:pt x="679" y="9352"/>
                      <a:pt x="849" y="9352"/>
                    </a:cubicBezTo>
                    <a:cubicBezTo>
                      <a:pt x="1078" y="9352"/>
                      <a:pt x="1347" y="9262"/>
                      <a:pt x="1600" y="9150"/>
                    </a:cubicBezTo>
                    <a:lnTo>
                      <a:pt x="1627" y="9176"/>
                    </a:lnTo>
                    <a:cubicBezTo>
                      <a:pt x="1627" y="9176"/>
                      <a:pt x="2765" y="9988"/>
                      <a:pt x="4550" y="9988"/>
                    </a:cubicBezTo>
                    <a:cubicBezTo>
                      <a:pt x="5438" y="9988"/>
                      <a:pt x="6485" y="9787"/>
                      <a:pt x="7633" y="9186"/>
                    </a:cubicBezTo>
                    <a:cubicBezTo>
                      <a:pt x="11088" y="7365"/>
                      <a:pt x="11010" y="3294"/>
                      <a:pt x="11010" y="3294"/>
                    </a:cubicBezTo>
                    <a:lnTo>
                      <a:pt x="10332" y="876"/>
                    </a:lnTo>
                    <a:lnTo>
                      <a:pt x="8441" y="128"/>
                    </a:lnTo>
                    <a:cubicBezTo>
                      <a:pt x="8441" y="128"/>
                      <a:pt x="7880" y="1"/>
                      <a:pt x="7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605;p42">
                <a:extLst>
                  <a:ext uri="{FF2B5EF4-FFF2-40B4-BE49-F238E27FC236}">
                    <a16:creationId xmlns:a16="http://schemas.microsoft.com/office/drawing/2014/main" id="{96C37306-8BE6-76AD-B314-79BC5F479F80}"/>
                  </a:ext>
                </a:extLst>
              </p:cNvPr>
              <p:cNvSpPr/>
              <p:nvPr/>
            </p:nvSpPr>
            <p:spPr>
              <a:xfrm>
                <a:off x="1213302" y="1627390"/>
                <a:ext cx="550378" cy="725133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10025" extrusionOk="0">
                    <a:moveTo>
                      <a:pt x="5024" y="1"/>
                    </a:moveTo>
                    <a:lnTo>
                      <a:pt x="4530" y="503"/>
                    </a:lnTo>
                    <a:cubicBezTo>
                      <a:pt x="4688" y="625"/>
                      <a:pt x="4802" y="792"/>
                      <a:pt x="4846" y="1012"/>
                    </a:cubicBezTo>
                    <a:cubicBezTo>
                      <a:pt x="4891" y="1231"/>
                      <a:pt x="4865" y="1486"/>
                      <a:pt x="4813" y="1733"/>
                    </a:cubicBezTo>
                    <a:cubicBezTo>
                      <a:pt x="4749" y="1980"/>
                      <a:pt x="4654" y="2233"/>
                      <a:pt x="4538" y="2472"/>
                    </a:cubicBezTo>
                    <a:cubicBezTo>
                      <a:pt x="4452" y="2647"/>
                      <a:pt x="4355" y="2824"/>
                      <a:pt x="4257" y="2991"/>
                    </a:cubicBezTo>
                    <a:cubicBezTo>
                      <a:pt x="4090" y="2538"/>
                      <a:pt x="3361" y="951"/>
                      <a:pt x="1388" y="951"/>
                    </a:cubicBezTo>
                    <a:cubicBezTo>
                      <a:pt x="981" y="951"/>
                      <a:pt x="520" y="1019"/>
                      <a:pt x="1" y="1178"/>
                    </a:cubicBezTo>
                    <a:cubicBezTo>
                      <a:pt x="1" y="1178"/>
                      <a:pt x="970" y="3339"/>
                      <a:pt x="3077" y="3339"/>
                    </a:cubicBezTo>
                    <a:cubicBezTo>
                      <a:pt x="3404" y="3339"/>
                      <a:pt x="3757" y="3287"/>
                      <a:pt x="4138" y="3168"/>
                    </a:cubicBezTo>
                    <a:lnTo>
                      <a:pt x="4138" y="3168"/>
                    </a:lnTo>
                    <a:cubicBezTo>
                      <a:pt x="4137" y="3169"/>
                      <a:pt x="4135" y="3171"/>
                      <a:pt x="4135" y="3175"/>
                    </a:cubicBezTo>
                    <a:lnTo>
                      <a:pt x="4196" y="3227"/>
                    </a:lnTo>
                    <a:cubicBezTo>
                      <a:pt x="970" y="7054"/>
                      <a:pt x="4918" y="10025"/>
                      <a:pt x="4918" y="10025"/>
                    </a:cubicBezTo>
                    <a:cubicBezTo>
                      <a:pt x="7609" y="5549"/>
                      <a:pt x="4882" y="3491"/>
                      <a:pt x="4371" y="3158"/>
                    </a:cubicBezTo>
                    <a:cubicBezTo>
                      <a:pt x="4530" y="2991"/>
                      <a:pt x="4663" y="2814"/>
                      <a:pt x="4794" y="2622"/>
                    </a:cubicBezTo>
                    <a:cubicBezTo>
                      <a:pt x="4960" y="2392"/>
                      <a:pt x="5110" y="2139"/>
                      <a:pt x="5224" y="1864"/>
                    </a:cubicBezTo>
                    <a:cubicBezTo>
                      <a:pt x="5330" y="1592"/>
                      <a:pt x="5418" y="1294"/>
                      <a:pt x="5410" y="959"/>
                    </a:cubicBezTo>
                    <a:cubicBezTo>
                      <a:pt x="5401" y="792"/>
                      <a:pt x="5374" y="617"/>
                      <a:pt x="5304" y="450"/>
                    </a:cubicBezTo>
                    <a:cubicBezTo>
                      <a:pt x="5235" y="292"/>
                      <a:pt x="5138" y="142"/>
                      <a:pt x="5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606;p42">
                <a:extLst>
                  <a:ext uri="{FF2B5EF4-FFF2-40B4-BE49-F238E27FC236}">
                    <a16:creationId xmlns:a16="http://schemas.microsoft.com/office/drawing/2014/main" id="{E01564F6-FE9F-7FF3-46AA-B3AE35F0FA7A}"/>
                  </a:ext>
                </a:extLst>
              </p:cNvPr>
              <p:cNvSpPr/>
              <p:nvPr/>
            </p:nvSpPr>
            <p:spPr>
              <a:xfrm>
                <a:off x="1047367" y="2171993"/>
                <a:ext cx="45280" cy="4115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69" extrusionOk="0">
                    <a:moveTo>
                      <a:pt x="308" y="1"/>
                    </a:moveTo>
                    <a:cubicBezTo>
                      <a:pt x="174" y="1"/>
                      <a:pt x="57" y="97"/>
                      <a:pt x="26" y="227"/>
                    </a:cubicBezTo>
                    <a:cubicBezTo>
                      <a:pt x="1" y="386"/>
                      <a:pt x="98" y="535"/>
                      <a:pt x="256" y="561"/>
                    </a:cubicBezTo>
                    <a:cubicBezTo>
                      <a:pt x="279" y="566"/>
                      <a:pt x="301" y="568"/>
                      <a:pt x="322" y="568"/>
                    </a:cubicBezTo>
                    <a:cubicBezTo>
                      <a:pt x="454" y="568"/>
                      <a:pt x="568" y="477"/>
                      <a:pt x="590" y="341"/>
                    </a:cubicBezTo>
                    <a:cubicBezTo>
                      <a:pt x="626" y="183"/>
                      <a:pt x="520" y="33"/>
                      <a:pt x="370" y="8"/>
                    </a:cubicBezTo>
                    <a:cubicBezTo>
                      <a:pt x="349" y="3"/>
                      <a:pt x="328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607;p42">
                <a:extLst>
                  <a:ext uri="{FF2B5EF4-FFF2-40B4-BE49-F238E27FC236}">
                    <a16:creationId xmlns:a16="http://schemas.microsoft.com/office/drawing/2014/main" id="{6690C2F6-C8E0-D4D8-47C6-A77B5158D1E7}"/>
                  </a:ext>
                </a:extLst>
              </p:cNvPr>
              <p:cNvSpPr/>
              <p:nvPr/>
            </p:nvSpPr>
            <p:spPr>
              <a:xfrm>
                <a:off x="1183572" y="2236515"/>
                <a:ext cx="47667" cy="4123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70" extrusionOk="0">
                    <a:moveTo>
                      <a:pt x="325" y="1"/>
                    </a:moveTo>
                    <a:cubicBezTo>
                      <a:pt x="220" y="1"/>
                      <a:pt x="120" y="61"/>
                      <a:pt x="70" y="163"/>
                    </a:cubicBezTo>
                    <a:cubicBezTo>
                      <a:pt x="0" y="302"/>
                      <a:pt x="62" y="479"/>
                      <a:pt x="211" y="540"/>
                    </a:cubicBezTo>
                    <a:cubicBezTo>
                      <a:pt x="251" y="560"/>
                      <a:pt x="292" y="569"/>
                      <a:pt x="333" y="569"/>
                    </a:cubicBezTo>
                    <a:cubicBezTo>
                      <a:pt x="437" y="569"/>
                      <a:pt x="538" y="509"/>
                      <a:pt x="589" y="407"/>
                    </a:cubicBezTo>
                    <a:cubicBezTo>
                      <a:pt x="659" y="268"/>
                      <a:pt x="598" y="91"/>
                      <a:pt x="448" y="30"/>
                    </a:cubicBezTo>
                    <a:cubicBezTo>
                      <a:pt x="408" y="10"/>
                      <a:pt x="366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608;p42">
                <a:extLst>
                  <a:ext uri="{FF2B5EF4-FFF2-40B4-BE49-F238E27FC236}">
                    <a16:creationId xmlns:a16="http://schemas.microsoft.com/office/drawing/2014/main" id="{18C6D330-E8E1-9D17-5C68-6797ABF8925A}"/>
                  </a:ext>
                </a:extLst>
              </p:cNvPr>
              <p:cNvSpPr/>
              <p:nvPr/>
            </p:nvSpPr>
            <p:spPr>
              <a:xfrm>
                <a:off x="1029573" y="2334527"/>
                <a:ext cx="47233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73" extrusionOk="0">
                    <a:moveTo>
                      <a:pt x="327" y="1"/>
                    </a:moveTo>
                    <a:cubicBezTo>
                      <a:pt x="219" y="1"/>
                      <a:pt x="116" y="63"/>
                      <a:pt x="72" y="171"/>
                    </a:cubicBezTo>
                    <a:cubicBezTo>
                      <a:pt x="0" y="310"/>
                      <a:pt x="61" y="477"/>
                      <a:pt x="203" y="549"/>
                    </a:cubicBezTo>
                    <a:cubicBezTo>
                      <a:pt x="240" y="565"/>
                      <a:pt x="279" y="572"/>
                      <a:pt x="318" y="572"/>
                    </a:cubicBezTo>
                    <a:cubicBezTo>
                      <a:pt x="428" y="572"/>
                      <a:pt x="535" y="512"/>
                      <a:pt x="580" y="407"/>
                    </a:cubicBezTo>
                    <a:cubicBezTo>
                      <a:pt x="652" y="266"/>
                      <a:pt x="589" y="99"/>
                      <a:pt x="450" y="29"/>
                    </a:cubicBezTo>
                    <a:cubicBezTo>
                      <a:pt x="410" y="10"/>
                      <a:pt x="368" y="1"/>
                      <a:pt x="3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609;p42">
                <a:extLst>
                  <a:ext uri="{FF2B5EF4-FFF2-40B4-BE49-F238E27FC236}">
                    <a16:creationId xmlns:a16="http://schemas.microsoft.com/office/drawing/2014/main" id="{81FEA348-8FE7-E2AB-A37B-3706246423A6}"/>
                  </a:ext>
                </a:extLst>
              </p:cNvPr>
              <p:cNvSpPr/>
              <p:nvPr/>
            </p:nvSpPr>
            <p:spPr>
              <a:xfrm>
                <a:off x="1004183" y="2004322"/>
                <a:ext cx="47088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73" extrusionOk="0">
                    <a:moveTo>
                      <a:pt x="324" y="1"/>
                    </a:moveTo>
                    <a:cubicBezTo>
                      <a:pt x="217" y="1"/>
                      <a:pt x="114" y="61"/>
                      <a:pt x="70" y="163"/>
                    </a:cubicBezTo>
                    <a:cubicBezTo>
                      <a:pt x="1" y="313"/>
                      <a:pt x="62" y="479"/>
                      <a:pt x="201" y="549"/>
                    </a:cubicBezTo>
                    <a:cubicBezTo>
                      <a:pt x="241" y="565"/>
                      <a:pt x="281" y="573"/>
                      <a:pt x="321" y="573"/>
                    </a:cubicBezTo>
                    <a:cubicBezTo>
                      <a:pt x="432" y="573"/>
                      <a:pt x="537" y="512"/>
                      <a:pt x="590" y="410"/>
                    </a:cubicBezTo>
                    <a:cubicBezTo>
                      <a:pt x="651" y="268"/>
                      <a:pt x="590" y="93"/>
                      <a:pt x="448" y="30"/>
                    </a:cubicBezTo>
                    <a:cubicBezTo>
                      <a:pt x="408" y="10"/>
                      <a:pt x="366" y="1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610;p42">
                <a:extLst>
                  <a:ext uri="{FF2B5EF4-FFF2-40B4-BE49-F238E27FC236}">
                    <a16:creationId xmlns:a16="http://schemas.microsoft.com/office/drawing/2014/main" id="{D7F57217-6AD1-50DE-94B4-D02E0AB13817}"/>
                  </a:ext>
                </a:extLst>
              </p:cNvPr>
              <p:cNvSpPr/>
              <p:nvPr/>
            </p:nvSpPr>
            <p:spPr>
              <a:xfrm>
                <a:off x="914416" y="2260313"/>
                <a:ext cx="36456" cy="3146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35" extrusionOk="0">
                    <a:moveTo>
                      <a:pt x="259" y="0"/>
                    </a:moveTo>
                    <a:cubicBezTo>
                      <a:pt x="175" y="0"/>
                      <a:pt x="93" y="45"/>
                      <a:pt x="54" y="123"/>
                    </a:cubicBezTo>
                    <a:cubicBezTo>
                      <a:pt x="1" y="228"/>
                      <a:pt x="54" y="361"/>
                      <a:pt x="159" y="414"/>
                    </a:cubicBezTo>
                    <a:cubicBezTo>
                      <a:pt x="187" y="428"/>
                      <a:pt x="218" y="435"/>
                      <a:pt x="248" y="435"/>
                    </a:cubicBezTo>
                    <a:cubicBezTo>
                      <a:pt x="330" y="435"/>
                      <a:pt x="412" y="386"/>
                      <a:pt x="450" y="308"/>
                    </a:cubicBezTo>
                    <a:cubicBezTo>
                      <a:pt x="503" y="203"/>
                      <a:pt x="450" y="70"/>
                      <a:pt x="345" y="17"/>
                    </a:cubicBezTo>
                    <a:cubicBezTo>
                      <a:pt x="317" y="6"/>
                      <a:pt x="288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611;p42">
                <a:extLst>
                  <a:ext uri="{FF2B5EF4-FFF2-40B4-BE49-F238E27FC236}">
                    <a16:creationId xmlns:a16="http://schemas.microsoft.com/office/drawing/2014/main" id="{6C64480C-CB88-7180-EF4E-5672B8E355A0}"/>
                  </a:ext>
                </a:extLst>
              </p:cNvPr>
              <p:cNvSpPr/>
              <p:nvPr/>
            </p:nvSpPr>
            <p:spPr>
              <a:xfrm>
                <a:off x="1139014" y="2069785"/>
                <a:ext cx="36239" cy="31826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40" extrusionOk="0">
                    <a:moveTo>
                      <a:pt x="254" y="1"/>
                    </a:moveTo>
                    <a:cubicBezTo>
                      <a:pt x="172" y="1"/>
                      <a:pt x="92" y="50"/>
                      <a:pt x="53" y="127"/>
                    </a:cubicBezTo>
                    <a:cubicBezTo>
                      <a:pt x="0" y="233"/>
                      <a:pt x="53" y="366"/>
                      <a:pt x="158" y="418"/>
                    </a:cubicBezTo>
                    <a:cubicBezTo>
                      <a:pt x="187" y="433"/>
                      <a:pt x="217" y="439"/>
                      <a:pt x="247" y="439"/>
                    </a:cubicBezTo>
                    <a:cubicBezTo>
                      <a:pt x="328" y="439"/>
                      <a:pt x="409" y="390"/>
                      <a:pt x="448" y="313"/>
                    </a:cubicBezTo>
                    <a:cubicBezTo>
                      <a:pt x="500" y="207"/>
                      <a:pt x="448" y="74"/>
                      <a:pt x="342" y="22"/>
                    </a:cubicBezTo>
                    <a:cubicBezTo>
                      <a:pt x="314" y="7"/>
                      <a:pt x="284" y="1"/>
                      <a:pt x="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612;p42">
                <a:extLst>
                  <a:ext uri="{FF2B5EF4-FFF2-40B4-BE49-F238E27FC236}">
                    <a16:creationId xmlns:a16="http://schemas.microsoft.com/office/drawing/2014/main" id="{C763E96A-8543-2E68-B054-4C924C9E2ADD}"/>
                  </a:ext>
                </a:extLst>
              </p:cNvPr>
              <p:cNvSpPr/>
              <p:nvPr/>
            </p:nvSpPr>
            <p:spPr>
              <a:xfrm>
                <a:off x="875067" y="2116874"/>
                <a:ext cx="3566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431" extrusionOk="0">
                    <a:moveTo>
                      <a:pt x="239" y="0"/>
                    </a:moveTo>
                    <a:cubicBezTo>
                      <a:pt x="160" y="0"/>
                      <a:pt x="82" y="45"/>
                      <a:pt x="45" y="120"/>
                    </a:cubicBezTo>
                    <a:cubicBezTo>
                      <a:pt x="0" y="234"/>
                      <a:pt x="45" y="356"/>
                      <a:pt x="150" y="409"/>
                    </a:cubicBezTo>
                    <a:cubicBezTo>
                      <a:pt x="182" y="424"/>
                      <a:pt x="215" y="431"/>
                      <a:pt x="247" y="431"/>
                    </a:cubicBezTo>
                    <a:cubicBezTo>
                      <a:pt x="328" y="431"/>
                      <a:pt x="402" y="385"/>
                      <a:pt x="439" y="303"/>
                    </a:cubicBezTo>
                    <a:cubicBezTo>
                      <a:pt x="492" y="198"/>
                      <a:pt x="448" y="67"/>
                      <a:pt x="334" y="23"/>
                    </a:cubicBezTo>
                    <a:cubicBezTo>
                      <a:pt x="304" y="8"/>
                      <a:pt x="271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" name="Google Shape;1613;p42">
              <a:extLst>
                <a:ext uri="{FF2B5EF4-FFF2-40B4-BE49-F238E27FC236}">
                  <a16:creationId xmlns:a16="http://schemas.microsoft.com/office/drawing/2014/main" id="{0D3F7688-0096-9C08-A4EA-0B36829038A6}"/>
                </a:ext>
              </a:extLst>
            </p:cNvPr>
            <p:cNvSpPr/>
            <p:nvPr/>
          </p:nvSpPr>
          <p:spPr>
            <a:xfrm rot="-1713480">
              <a:off x="2998312" y="484629"/>
              <a:ext cx="1050368" cy="404418"/>
            </a:xfrm>
            <a:custGeom>
              <a:avLst/>
              <a:gdLst/>
              <a:ahLst/>
              <a:cxnLst/>
              <a:rect l="l" t="t" r="r" b="b"/>
              <a:pathLst>
                <a:path w="14651" h="5641" extrusionOk="0">
                  <a:moveTo>
                    <a:pt x="7347" y="0"/>
                  </a:moveTo>
                  <a:cubicBezTo>
                    <a:pt x="7173" y="0"/>
                    <a:pt x="7059" y="64"/>
                    <a:pt x="6895" y="144"/>
                  </a:cubicBezTo>
                  <a:cubicBezTo>
                    <a:pt x="6895" y="144"/>
                    <a:pt x="6570" y="566"/>
                    <a:pt x="7783" y="1322"/>
                  </a:cubicBezTo>
                  <a:cubicBezTo>
                    <a:pt x="7783" y="1322"/>
                    <a:pt x="7971" y="1529"/>
                    <a:pt x="7626" y="1529"/>
                  </a:cubicBezTo>
                  <a:cubicBezTo>
                    <a:pt x="7556" y="1529"/>
                    <a:pt x="7463" y="1520"/>
                    <a:pt x="7342" y="1499"/>
                  </a:cubicBezTo>
                  <a:cubicBezTo>
                    <a:pt x="6640" y="1383"/>
                    <a:pt x="5734" y="856"/>
                    <a:pt x="5004" y="847"/>
                  </a:cubicBezTo>
                  <a:cubicBezTo>
                    <a:pt x="4997" y="847"/>
                    <a:pt x="4990" y="847"/>
                    <a:pt x="4984" y="847"/>
                  </a:cubicBezTo>
                  <a:cubicBezTo>
                    <a:pt x="4268" y="847"/>
                    <a:pt x="4381" y="1291"/>
                    <a:pt x="4582" y="1569"/>
                  </a:cubicBezTo>
                  <a:cubicBezTo>
                    <a:pt x="4785" y="1841"/>
                    <a:pt x="5504" y="2291"/>
                    <a:pt x="4704" y="2308"/>
                  </a:cubicBezTo>
                  <a:cubicBezTo>
                    <a:pt x="4688" y="2308"/>
                    <a:pt x="4671" y="2308"/>
                    <a:pt x="4653" y="2308"/>
                  </a:cubicBezTo>
                  <a:cubicBezTo>
                    <a:pt x="4104" y="2308"/>
                    <a:pt x="3349" y="2045"/>
                    <a:pt x="2651" y="2045"/>
                  </a:cubicBezTo>
                  <a:cubicBezTo>
                    <a:pt x="2330" y="2045"/>
                    <a:pt x="2021" y="2100"/>
                    <a:pt x="1750" y="2263"/>
                  </a:cubicBezTo>
                  <a:cubicBezTo>
                    <a:pt x="880" y="2791"/>
                    <a:pt x="2594" y="2808"/>
                    <a:pt x="2444" y="3002"/>
                  </a:cubicBezTo>
                  <a:cubicBezTo>
                    <a:pt x="2286" y="3204"/>
                    <a:pt x="0" y="3257"/>
                    <a:pt x="159" y="4496"/>
                  </a:cubicBezTo>
                  <a:cubicBezTo>
                    <a:pt x="231" y="5066"/>
                    <a:pt x="586" y="5220"/>
                    <a:pt x="948" y="5220"/>
                  </a:cubicBezTo>
                  <a:cubicBezTo>
                    <a:pt x="1374" y="5220"/>
                    <a:pt x="1811" y="5007"/>
                    <a:pt x="1811" y="5007"/>
                  </a:cubicBezTo>
                  <a:cubicBezTo>
                    <a:pt x="1811" y="5007"/>
                    <a:pt x="2354" y="4738"/>
                    <a:pt x="2655" y="4738"/>
                  </a:cubicBezTo>
                  <a:cubicBezTo>
                    <a:pt x="2739" y="4738"/>
                    <a:pt x="2804" y="4759"/>
                    <a:pt x="2832" y="4812"/>
                  </a:cubicBezTo>
                  <a:cubicBezTo>
                    <a:pt x="2972" y="5051"/>
                    <a:pt x="2719" y="5340"/>
                    <a:pt x="2849" y="5570"/>
                  </a:cubicBezTo>
                  <a:cubicBezTo>
                    <a:pt x="2877" y="5615"/>
                    <a:pt x="2930" y="5641"/>
                    <a:pt x="3009" y="5641"/>
                  </a:cubicBezTo>
                  <a:cubicBezTo>
                    <a:pt x="3313" y="5641"/>
                    <a:pt x="3991" y="5256"/>
                    <a:pt x="4968" y="4118"/>
                  </a:cubicBezTo>
                  <a:cubicBezTo>
                    <a:pt x="5429" y="3583"/>
                    <a:pt x="5707" y="3415"/>
                    <a:pt x="5876" y="3415"/>
                  </a:cubicBezTo>
                  <a:cubicBezTo>
                    <a:pt x="6004" y="3415"/>
                    <a:pt x="6069" y="3512"/>
                    <a:pt x="6104" y="3618"/>
                  </a:cubicBezTo>
                  <a:cubicBezTo>
                    <a:pt x="6148" y="3749"/>
                    <a:pt x="6120" y="3899"/>
                    <a:pt x="6059" y="4021"/>
                  </a:cubicBezTo>
                  <a:cubicBezTo>
                    <a:pt x="5945" y="4268"/>
                    <a:pt x="5734" y="4779"/>
                    <a:pt x="5998" y="4937"/>
                  </a:cubicBezTo>
                  <a:cubicBezTo>
                    <a:pt x="6018" y="4950"/>
                    <a:pt x="6041" y="4956"/>
                    <a:pt x="6066" y="4956"/>
                  </a:cubicBezTo>
                  <a:cubicBezTo>
                    <a:pt x="6500" y="4956"/>
                    <a:pt x="7667" y="3221"/>
                    <a:pt x="7667" y="3221"/>
                  </a:cubicBezTo>
                  <a:cubicBezTo>
                    <a:pt x="7667" y="3221"/>
                    <a:pt x="7969" y="2816"/>
                    <a:pt x="8244" y="2816"/>
                  </a:cubicBezTo>
                  <a:cubicBezTo>
                    <a:pt x="8327" y="2816"/>
                    <a:pt x="8408" y="2853"/>
                    <a:pt x="8478" y="2949"/>
                  </a:cubicBezTo>
                  <a:cubicBezTo>
                    <a:pt x="8786" y="3363"/>
                    <a:pt x="7581" y="4074"/>
                    <a:pt x="7650" y="4285"/>
                  </a:cubicBezTo>
                  <a:cubicBezTo>
                    <a:pt x="7677" y="4377"/>
                    <a:pt x="7764" y="4507"/>
                    <a:pt x="7960" y="4507"/>
                  </a:cubicBezTo>
                  <a:cubicBezTo>
                    <a:pt x="8215" y="4507"/>
                    <a:pt x="8653" y="4289"/>
                    <a:pt x="9383" y="3485"/>
                  </a:cubicBezTo>
                  <a:cubicBezTo>
                    <a:pt x="10244" y="2544"/>
                    <a:pt x="10852" y="1947"/>
                    <a:pt x="11168" y="1647"/>
                  </a:cubicBezTo>
                  <a:cubicBezTo>
                    <a:pt x="11191" y="1647"/>
                    <a:pt x="11213" y="1647"/>
                    <a:pt x="11235" y="1647"/>
                  </a:cubicBezTo>
                  <a:cubicBezTo>
                    <a:pt x="13269" y="1647"/>
                    <a:pt x="14465" y="2405"/>
                    <a:pt x="14473" y="2413"/>
                  </a:cubicBezTo>
                  <a:lnTo>
                    <a:pt x="14650" y="2149"/>
                  </a:lnTo>
                  <a:cubicBezTo>
                    <a:pt x="14584" y="2108"/>
                    <a:pt x="13369" y="1336"/>
                    <a:pt x="11288" y="1336"/>
                  </a:cubicBezTo>
                  <a:cubicBezTo>
                    <a:pt x="11133" y="1336"/>
                    <a:pt x="10972" y="1340"/>
                    <a:pt x="10808" y="1349"/>
                  </a:cubicBezTo>
                  <a:cubicBezTo>
                    <a:pt x="10394" y="1235"/>
                    <a:pt x="9788" y="1014"/>
                    <a:pt x="8961" y="611"/>
                  </a:cubicBezTo>
                  <a:cubicBezTo>
                    <a:pt x="8021" y="148"/>
                    <a:pt x="7613" y="0"/>
                    <a:pt x="7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" name="Google Shape;1614;p42">
              <a:extLst>
                <a:ext uri="{FF2B5EF4-FFF2-40B4-BE49-F238E27FC236}">
                  <a16:creationId xmlns:a16="http://schemas.microsoft.com/office/drawing/2014/main" id="{79F29321-1E3F-1B1F-A945-72898CB8460C}"/>
                </a:ext>
              </a:extLst>
            </p:cNvPr>
            <p:cNvGrpSpPr/>
            <p:nvPr/>
          </p:nvGrpSpPr>
          <p:grpSpPr>
            <a:xfrm rot="5598419">
              <a:off x="3982586" y="645656"/>
              <a:ext cx="662130" cy="631783"/>
              <a:chOff x="797152" y="2125182"/>
              <a:chExt cx="1540139" cy="1469550"/>
            </a:xfrm>
          </p:grpSpPr>
          <p:sp>
            <p:nvSpPr>
              <p:cNvPr id="1170" name="Google Shape;1615;p42">
                <a:extLst>
                  <a:ext uri="{FF2B5EF4-FFF2-40B4-BE49-F238E27FC236}">
                    <a16:creationId xmlns:a16="http://schemas.microsoft.com/office/drawing/2014/main" id="{765E6A44-CE34-B4D7-F5EA-3CD76A0BAD0D}"/>
                  </a:ext>
                </a:extLst>
              </p:cNvPr>
              <p:cNvSpPr/>
              <p:nvPr/>
            </p:nvSpPr>
            <p:spPr>
              <a:xfrm>
                <a:off x="1015500" y="2125182"/>
                <a:ext cx="1321791" cy="1288534"/>
              </a:xfrm>
              <a:custGeom>
                <a:avLst/>
                <a:gdLst/>
                <a:ahLst/>
                <a:cxnLst/>
                <a:rect l="l" t="t" r="r" b="b"/>
                <a:pathLst>
                  <a:path w="8778" h="8557" extrusionOk="0">
                    <a:moveTo>
                      <a:pt x="6564" y="1"/>
                    </a:moveTo>
                    <a:cubicBezTo>
                      <a:pt x="5193" y="1"/>
                      <a:pt x="2433" y="291"/>
                      <a:pt x="519" y="2716"/>
                    </a:cubicBezTo>
                    <a:cubicBezTo>
                      <a:pt x="308" y="2980"/>
                      <a:pt x="177" y="3286"/>
                      <a:pt x="125" y="3613"/>
                    </a:cubicBezTo>
                    <a:cubicBezTo>
                      <a:pt x="0" y="4465"/>
                      <a:pt x="133" y="6118"/>
                      <a:pt x="2427" y="7675"/>
                    </a:cubicBezTo>
                    <a:cubicBezTo>
                      <a:pt x="2427" y="7675"/>
                      <a:pt x="3535" y="8557"/>
                      <a:pt x="4894" y="8557"/>
                    </a:cubicBezTo>
                    <a:cubicBezTo>
                      <a:pt x="5543" y="8557"/>
                      <a:pt x="6249" y="8356"/>
                      <a:pt x="6920" y="7762"/>
                    </a:cubicBezTo>
                    <a:cubicBezTo>
                      <a:pt x="8777" y="6118"/>
                      <a:pt x="8205" y="1872"/>
                      <a:pt x="7650" y="428"/>
                    </a:cubicBezTo>
                    <a:cubicBezTo>
                      <a:pt x="7564" y="192"/>
                      <a:pt x="7342" y="34"/>
                      <a:pt x="7089" y="15"/>
                    </a:cubicBezTo>
                    <a:cubicBezTo>
                      <a:pt x="6952" y="8"/>
                      <a:pt x="6774" y="1"/>
                      <a:pt x="65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616;p42">
                <a:extLst>
                  <a:ext uri="{FF2B5EF4-FFF2-40B4-BE49-F238E27FC236}">
                    <a16:creationId xmlns:a16="http://schemas.microsoft.com/office/drawing/2014/main" id="{27B57DEF-28FD-3DFA-9805-40FFD43E94FC}"/>
                  </a:ext>
                </a:extLst>
              </p:cNvPr>
              <p:cNvSpPr/>
              <p:nvPr/>
            </p:nvSpPr>
            <p:spPr>
              <a:xfrm>
                <a:off x="1929099" y="3012735"/>
                <a:ext cx="83722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90" extrusionOk="0">
                    <a:moveTo>
                      <a:pt x="279" y="1"/>
                    </a:moveTo>
                    <a:cubicBezTo>
                      <a:pt x="184" y="1"/>
                      <a:pt x="92" y="54"/>
                      <a:pt x="53" y="146"/>
                    </a:cubicBezTo>
                    <a:cubicBezTo>
                      <a:pt x="0" y="268"/>
                      <a:pt x="62" y="418"/>
                      <a:pt x="186" y="471"/>
                    </a:cubicBezTo>
                    <a:cubicBezTo>
                      <a:pt x="216" y="484"/>
                      <a:pt x="247" y="490"/>
                      <a:pt x="278" y="490"/>
                    </a:cubicBezTo>
                    <a:cubicBezTo>
                      <a:pt x="372" y="490"/>
                      <a:pt x="463" y="432"/>
                      <a:pt x="503" y="338"/>
                    </a:cubicBezTo>
                    <a:cubicBezTo>
                      <a:pt x="555" y="215"/>
                      <a:pt x="503" y="74"/>
                      <a:pt x="378" y="21"/>
                    </a:cubicBezTo>
                    <a:cubicBezTo>
                      <a:pt x="346" y="7"/>
                      <a:pt x="312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617;p42">
                <a:extLst>
                  <a:ext uri="{FF2B5EF4-FFF2-40B4-BE49-F238E27FC236}">
                    <a16:creationId xmlns:a16="http://schemas.microsoft.com/office/drawing/2014/main" id="{D9AB53F1-3360-ACE7-8973-12C30F4BA31B}"/>
                  </a:ext>
                </a:extLst>
              </p:cNvPr>
              <p:cNvSpPr/>
              <p:nvPr/>
            </p:nvSpPr>
            <p:spPr>
              <a:xfrm>
                <a:off x="1753065" y="2643047"/>
                <a:ext cx="79506" cy="73033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85" extrusionOk="0">
                    <a:moveTo>
                      <a:pt x="266" y="1"/>
                    </a:moveTo>
                    <a:cubicBezTo>
                      <a:pt x="150" y="1"/>
                      <a:pt x="50" y="91"/>
                      <a:pt x="28" y="208"/>
                    </a:cubicBezTo>
                    <a:cubicBezTo>
                      <a:pt x="0" y="341"/>
                      <a:pt x="89" y="463"/>
                      <a:pt x="228" y="480"/>
                    </a:cubicBezTo>
                    <a:cubicBezTo>
                      <a:pt x="244" y="483"/>
                      <a:pt x="261" y="485"/>
                      <a:pt x="277" y="485"/>
                    </a:cubicBezTo>
                    <a:cubicBezTo>
                      <a:pt x="390" y="485"/>
                      <a:pt x="486" y="403"/>
                      <a:pt x="502" y="288"/>
                    </a:cubicBezTo>
                    <a:cubicBezTo>
                      <a:pt x="528" y="155"/>
                      <a:pt x="439" y="32"/>
                      <a:pt x="308" y="5"/>
                    </a:cubicBezTo>
                    <a:cubicBezTo>
                      <a:pt x="294" y="2"/>
                      <a:pt x="280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618;p42">
                <a:extLst>
                  <a:ext uri="{FF2B5EF4-FFF2-40B4-BE49-F238E27FC236}">
                    <a16:creationId xmlns:a16="http://schemas.microsoft.com/office/drawing/2014/main" id="{9B6B28AF-E361-7D9C-F032-70184F01701F}"/>
                  </a:ext>
                </a:extLst>
              </p:cNvPr>
              <p:cNvSpPr/>
              <p:nvPr/>
            </p:nvSpPr>
            <p:spPr>
              <a:xfrm>
                <a:off x="1644343" y="2889857"/>
                <a:ext cx="83722" cy="733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87" extrusionOk="0">
                    <a:moveTo>
                      <a:pt x="280" y="0"/>
                    </a:moveTo>
                    <a:cubicBezTo>
                      <a:pt x="184" y="0"/>
                      <a:pt x="92" y="53"/>
                      <a:pt x="53" y="143"/>
                    </a:cubicBezTo>
                    <a:cubicBezTo>
                      <a:pt x="0" y="265"/>
                      <a:pt x="64" y="415"/>
                      <a:pt x="186" y="468"/>
                    </a:cubicBezTo>
                    <a:cubicBezTo>
                      <a:pt x="216" y="481"/>
                      <a:pt x="247" y="487"/>
                      <a:pt x="278" y="487"/>
                    </a:cubicBezTo>
                    <a:cubicBezTo>
                      <a:pt x="373" y="487"/>
                      <a:pt x="463" y="429"/>
                      <a:pt x="503" y="337"/>
                    </a:cubicBezTo>
                    <a:cubicBezTo>
                      <a:pt x="555" y="213"/>
                      <a:pt x="503" y="73"/>
                      <a:pt x="380" y="21"/>
                    </a:cubicBezTo>
                    <a:cubicBezTo>
                      <a:pt x="348" y="7"/>
                      <a:pt x="313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619;p42">
                <a:extLst>
                  <a:ext uri="{FF2B5EF4-FFF2-40B4-BE49-F238E27FC236}">
                    <a16:creationId xmlns:a16="http://schemas.microsoft.com/office/drawing/2014/main" id="{A2380500-0096-1F49-E6F7-4CCE4E83C765}"/>
                  </a:ext>
                </a:extLst>
              </p:cNvPr>
              <p:cNvSpPr/>
              <p:nvPr/>
            </p:nvSpPr>
            <p:spPr>
              <a:xfrm>
                <a:off x="1463189" y="2622266"/>
                <a:ext cx="82217" cy="73635"/>
              </a:xfrm>
              <a:custGeom>
                <a:avLst/>
                <a:gdLst/>
                <a:ahLst/>
                <a:cxnLst/>
                <a:rect l="l" t="t" r="r" b="b"/>
                <a:pathLst>
                  <a:path w="546" h="489" extrusionOk="0">
                    <a:moveTo>
                      <a:pt x="271" y="0"/>
                    </a:moveTo>
                    <a:cubicBezTo>
                      <a:pt x="178" y="0"/>
                      <a:pt x="92" y="53"/>
                      <a:pt x="53" y="143"/>
                    </a:cubicBezTo>
                    <a:cubicBezTo>
                      <a:pt x="1" y="268"/>
                      <a:pt x="53" y="417"/>
                      <a:pt x="176" y="470"/>
                    </a:cubicBezTo>
                    <a:cubicBezTo>
                      <a:pt x="205" y="483"/>
                      <a:pt x="236" y="489"/>
                      <a:pt x="266" y="489"/>
                    </a:cubicBezTo>
                    <a:cubicBezTo>
                      <a:pt x="361" y="489"/>
                      <a:pt x="452" y="430"/>
                      <a:pt x="492" y="337"/>
                    </a:cubicBezTo>
                    <a:cubicBezTo>
                      <a:pt x="545" y="215"/>
                      <a:pt x="492" y="73"/>
                      <a:pt x="370" y="21"/>
                    </a:cubicBezTo>
                    <a:cubicBezTo>
                      <a:pt x="337" y="7"/>
                      <a:pt x="304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620;p42">
                <a:extLst>
                  <a:ext uri="{FF2B5EF4-FFF2-40B4-BE49-F238E27FC236}">
                    <a16:creationId xmlns:a16="http://schemas.microsoft.com/office/drawing/2014/main" id="{D5DF8403-4CA7-5968-8DA1-462872A9EFFE}"/>
                  </a:ext>
                </a:extLst>
              </p:cNvPr>
              <p:cNvSpPr/>
              <p:nvPr/>
            </p:nvSpPr>
            <p:spPr>
              <a:xfrm>
                <a:off x="1324049" y="2472734"/>
                <a:ext cx="83722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90" extrusionOk="0">
                    <a:moveTo>
                      <a:pt x="278" y="1"/>
                    </a:moveTo>
                    <a:cubicBezTo>
                      <a:pt x="183" y="1"/>
                      <a:pt x="93" y="59"/>
                      <a:pt x="53" y="153"/>
                    </a:cubicBezTo>
                    <a:cubicBezTo>
                      <a:pt x="0" y="275"/>
                      <a:pt x="53" y="416"/>
                      <a:pt x="175" y="469"/>
                    </a:cubicBezTo>
                    <a:cubicBezTo>
                      <a:pt x="208" y="483"/>
                      <a:pt x="242" y="489"/>
                      <a:pt x="276" y="489"/>
                    </a:cubicBezTo>
                    <a:cubicBezTo>
                      <a:pt x="371" y="489"/>
                      <a:pt x="463" y="437"/>
                      <a:pt x="502" y="345"/>
                    </a:cubicBezTo>
                    <a:cubicBezTo>
                      <a:pt x="555" y="222"/>
                      <a:pt x="492" y="81"/>
                      <a:pt x="370" y="20"/>
                    </a:cubicBezTo>
                    <a:cubicBezTo>
                      <a:pt x="340" y="7"/>
                      <a:pt x="308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621;p42">
                <a:extLst>
                  <a:ext uri="{FF2B5EF4-FFF2-40B4-BE49-F238E27FC236}">
                    <a16:creationId xmlns:a16="http://schemas.microsoft.com/office/drawing/2014/main" id="{AD7444D3-22BF-DB20-A5EA-A9EEE6117658}"/>
                  </a:ext>
                </a:extLst>
              </p:cNvPr>
              <p:cNvSpPr/>
              <p:nvPr/>
            </p:nvSpPr>
            <p:spPr>
              <a:xfrm>
                <a:off x="2045652" y="2559923"/>
                <a:ext cx="83421" cy="7378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90" extrusionOk="0">
                    <a:moveTo>
                      <a:pt x="272" y="1"/>
                    </a:moveTo>
                    <a:cubicBezTo>
                      <a:pt x="180" y="1"/>
                      <a:pt x="93" y="53"/>
                      <a:pt x="54" y="145"/>
                    </a:cubicBezTo>
                    <a:cubicBezTo>
                      <a:pt x="1" y="268"/>
                      <a:pt x="54" y="418"/>
                      <a:pt x="176" y="470"/>
                    </a:cubicBezTo>
                    <a:cubicBezTo>
                      <a:pt x="206" y="483"/>
                      <a:pt x="238" y="489"/>
                      <a:pt x="270" y="489"/>
                    </a:cubicBezTo>
                    <a:cubicBezTo>
                      <a:pt x="367" y="489"/>
                      <a:pt x="461" y="432"/>
                      <a:pt x="501" y="338"/>
                    </a:cubicBezTo>
                    <a:cubicBezTo>
                      <a:pt x="554" y="215"/>
                      <a:pt x="493" y="74"/>
                      <a:pt x="370" y="21"/>
                    </a:cubicBezTo>
                    <a:cubicBezTo>
                      <a:pt x="338" y="7"/>
                      <a:pt x="305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622;p42">
                <a:extLst>
                  <a:ext uri="{FF2B5EF4-FFF2-40B4-BE49-F238E27FC236}">
                    <a16:creationId xmlns:a16="http://schemas.microsoft.com/office/drawing/2014/main" id="{CD21FAC5-E36B-00E0-7E5C-FFC90328676E}"/>
                  </a:ext>
                </a:extLst>
              </p:cNvPr>
              <p:cNvSpPr/>
              <p:nvPr/>
            </p:nvSpPr>
            <p:spPr>
              <a:xfrm>
                <a:off x="1606245" y="2414307"/>
                <a:ext cx="63695" cy="55414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68" extrusionOk="0">
                    <a:moveTo>
                      <a:pt x="216" y="1"/>
                    </a:moveTo>
                    <a:cubicBezTo>
                      <a:pt x="146" y="1"/>
                      <a:pt x="76" y="42"/>
                      <a:pt x="42" y="110"/>
                    </a:cubicBezTo>
                    <a:cubicBezTo>
                      <a:pt x="0" y="205"/>
                      <a:pt x="42" y="311"/>
                      <a:pt x="139" y="355"/>
                    </a:cubicBezTo>
                    <a:cubicBezTo>
                      <a:pt x="160" y="363"/>
                      <a:pt x="183" y="367"/>
                      <a:pt x="205" y="367"/>
                    </a:cubicBezTo>
                    <a:cubicBezTo>
                      <a:pt x="278" y="367"/>
                      <a:pt x="351" y="325"/>
                      <a:pt x="378" y="258"/>
                    </a:cubicBezTo>
                    <a:cubicBezTo>
                      <a:pt x="422" y="163"/>
                      <a:pt x="378" y="57"/>
                      <a:pt x="281" y="13"/>
                    </a:cubicBezTo>
                    <a:cubicBezTo>
                      <a:pt x="260" y="5"/>
                      <a:pt x="238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623;p42">
                <a:extLst>
                  <a:ext uri="{FF2B5EF4-FFF2-40B4-BE49-F238E27FC236}">
                    <a16:creationId xmlns:a16="http://schemas.microsoft.com/office/drawing/2014/main" id="{87C437A4-D018-1089-77F8-D736E3A87312}"/>
                  </a:ext>
                </a:extLst>
              </p:cNvPr>
              <p:cNvSpPr/>
              <p:nvPr/>
            </p:nvSpPr>
            <p:spPr>
              <a:xfrm>
                <a:off x="1726713" y="3165579"/>
                <a:ext cx="63695" cy="55716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70" extrusionOk="0">
                    <a:moveTo>
                      <a:pt x="212" y="1"/>
                    </a:moveTo>
                    <a:cubicBezTo>
                      <a:pt x="141" y="1"/>
                      <a:pt x="76" y="43"/>
                      <a:pt x="44" y="114"/>
                    </a:cubicBezTo>
                    <a:cubicBezTo>
                      <a:pt x="0" y="203"/>
                      <a:pt x="44" y="317"/>
                      <a:pt x="139" y="353"/>
                    </a:cubicBezTo>
                    <a:cubicBezTo>
                      <a:pt x="165" y="364"/>
                      <a:pt x="191" y="370"/>
                      <a:pt x="217" y="370"/>
                    </a:cubicBezTo>
                    <a:cubicBezTo>
                      <a:pt x="287" y="370"/>
                      <a:pt x="351" y="327"/>
                      <a:pt x="378" y="256"/>
                    </a:cubicBezTo>
                    <a:cubicBezTo>
                      <a:pt x="422" y="167"/>
                      <a:pt x="378" y="61"/>
                      <a:pt x="289" y="17"/>
                    </a:cubicBezTo>
                    <a:cubicBezTo>
                      <a:pt x="264" y="6"/>
                      <a:pt x="238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624;p42">
                <a:extLst>
                  <a:ext uri="{FF2B5EF4-FFF2-40B4-BE49-F238E27FC236}">
                    <a16:creationId xmlns:a16="http://schemas.microsoft.com/office/drawing/2014/main" id="{0E2EA170-549A-6922-C23F-273E4B701CBB}"/>
                  </a:ext>
                </a:extLst>
              </p:cNvPr>
              <p:cNvSpPr/>
              <p:nvPr/>
            </p:nvSpPr>
            <p:spPr>
              <a:xfrm>
                <a:off x="1955752" y="2800108"/>
                <a:ext cx="62190" cy="56318"/>
              </a:xfrm>
              <a:custGeom>
                <a:avLst/>
                <a:gdLst/>
                <a:ahLst/>
                <a:cxnLst/>
                <a:rect l="l" t="t" r="r" b="b"/>
                <a:pathLst>
                  <a:path w="413" h="374" extrusionOk="0">
                    <a:moveTo>
                      <a:pt x="204" y="1"/>
                    </a:moveTo>
                    <a:cubicBezTo>
                      <a:pt x="133" y="1"/>
                      <a:pt x="67" y="43"/>
                      <a:pt x="34" y="114"/>
                    </a:cubicBezTo>
                    <a:cubicBezTo>
                      <a:pt x="1" y="211"/>
                      <a:pt x="43" y="317"/>
                      <a:pt x="131" y="361"/>
                    </a:cubicBezTo>
                    <a:cubicBezTo>
                      <a:pt x="154" y="370"/>
                      <a:pt x="178" y="374"/>
                      <a:pt x="201" y="374"/>
                    </a:cubicBezTo>
                    <a:cubicBezTo>
                      <a:pt x="275" y="374"/>
                      <a:pt x="345" y="332"/>
                      <a:pt x="378" y="264"/>
                    </a:cubicBezTo>
                    <a:cubicBezTo>
                      <a:pt x="412" y="167"/>
                      <a:pt x="378" y="61"/>
                      <a:pt x="281" y="17"/>
                    </a:cubicBezTo>
                    <a:cubicBezTo>
                      <a:pt x="256" y="6"/>
                      <a:pt x="230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625;p42">
                <a:extLst>
                  <a:ext uri="{FF2B5EF4-FFF2-40B4-BE49-F238E27FC236}">
                    <a16:creationId xmlns:a16="http://schemas.microsoft.com/office/drawing/2014/main" id="{12B6B689-180F-9626-3C6B-E44F3AA9C381}"/>
                  </a:ext>
                </a:extLst>
              </p:cNvPr>
              <p:cNvSpPr/>
              <p:nvPr/>
            </p:nvSpPr>
            <p:spPr>
              <a:xfrm>
                <a:off x="1280530" y="2696806"/>
                <a:ext cx="63695" cy="55866"/>
              </a:xfrm>
              <a:custGeom>
                <a:avLst/>
                <a:gdLst/>
                <a:ahLst/>
                <a:cxnLst/>
                <a:rect l="l" t="t" r="r" b="b"/>
                <a:pathLst>
                  <a:path w="423" h="371" extrusionOk="0">
                    <a:moveTo>
                      <a:pt x="211" y="1"/>
                    </a:moveTo>
                    <a:cubicBezTo>
                      <a:pt x="140" y="1"/>
                      <a:pt x="75" y="41"/>
                      <a:pt x="42" y="106"/>
                    </a:cubicBezTo>
                    <a:cubicBezTo>
                      <a:pt x="0" y="203"/>
                      <a:pt x="42" y="309"/>
                      <a:pt x="139" y="353"/>
                    </a:cubicBezTo>
                    <a:cubicBezTo>
                      <a:pt x="163" y="365"/>
                      <a:pt x="188" y="370"/>
                      <a:pt x="213" y="370"/>
                    </a:cubicBezTo>
                    <a:cubicBezTo>
                      <a:pt x="283" y="370"/>
                      <a:pt x="351" y="327"/>
                      <a:pt x="378" y="256"/>
                    </a:cubicBezTo>
                    <a:cubicBezTo>
                      <a:pt x="422" y="167"/>
                      <a:pt x="378" y="53"/>
                      <a:pt x="289" y="17"/>
                    </a:cubicBezTo>
                    <a:cubicBezTo>
                      <a:pt x="263" y="6"/>
                      <a:pt x="237" y="1"/>
                      <a:pt x="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626;p42">
                <a:extLst>
                  <a:ext uri="{FF2B5EF4-FFF2-40B4-BE49-F238E27FC236}">
                    <a16:creationId xmlns:a16="http://schemas.microsoft.com/office/drawing/2014/main" id="{F46F4A9D-689C-F87C-36CD-77A2AA2D3E61}"/>
                  </a:ext>
                </a:extLst>
              </p:cNvPr>
              <p:cNvSpPr/>
              <p:nvPr/>
            </p:nvSpPr>
            <p:spPr>
              <a:xfrm>
                <a:off x="1858776" y="2336002"/>
                <a:ext cx="62491" cy="55565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69" extrusionOk="0">
                    <a:moveTo>
                      <a:pt x="209" y="0"/>
                    </a:moveTo>
                    <a:cubicBezTo>
                      <a:pt x="137" y="0"/>
                      <a:pt x="70" y="39"/>
                      <a:pt x="37" y="111"/>
                    </a:cubicBezTo>
                    <a:cubicBezTo>
                      <a:pt x="1" y="208"/>
                      <a:pt x="45" y="314"/>
                      <a:pt x="134" y="356"/>
                    </a:cubicBezTo>
                    <a:cubicBezTo>
                      <a:pt x="157" y="364"/>
                      <a:pt x="180" y="368"/>
                      <a:pt x="203" y="368"/>
                    </a:cubicBezTo>
                    <a:cubicBezTo>
                      <a:pt x="278" y="368"/>
                      <a:pt x="347" y="327"/>
                      <a:pt x="381" y="261"/>
                    </a:cubicBezTo>
                    <a:cubicBezTo>
                      <a:pt x="415" y="164"/>
                      <a:pt x="370" y="58"/>
                      <a:pt x="284" y="14"/>
                    </a:cubicBezTo>
                    <a:cubicBezTo>
                      <a:pt x="259" y="5"/>
                      <a:pt x="234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627;p42">
                <a:extLst>
                  <a:ext uri="{FF2B5EF4-FFF2-40B4-BE49-F238E27FC236}">
                    <a16:creationId xmlns:a16="http://schemas.microsoft.com/office/drawing/2014/main" id="{03256B91-847F-3E18-443B-B494846927E8}"/>
                  </a:ext>
                </a:extLst>
              </p:cNvPr>
              <p:cNvSpPr/>
              <p:nvPr/>
            </p:nvSpPr>
            <p:spPr>
              <a:xfrm>
                <a:off x="797152" y="2825255"/>
                <a:ext cx="916279" cy="769477"/>
              </a:xfrm>
              <a:custGeom>
                <a:avLst/>
                <a:gdLst/>
                <a:ahLst/>
                <a:cxnLst/>
                <a:rect l="l" t="t" r="r" b="b"/>
                <a:pathLst>
                  <a:path w="6085" h="5110" extrusionOk="0">
                    <a:moveTo>
                      <a:pt x="3227" y="0"/>
                    </a:moveTo>
                    <a:lnTo>
                      <a:pt x="3305" y="1838"/>
                    </a:lnTo>
                    <a:cubicBezTo>
                      <a:pt x="2928" y="1718"/>
                      <a:pt x="2612" y="1667"/>
                      <a:pt x="2346" y="1667"/>
                    </a:cubicBezTo>
                    <a:cubicBezTo>
                      <a:pt x="1048" y="1667"/>
                      <a:pt x="975" y="2868"/>
                      <a:pt x="975" y="2868"/>
                    </a:cubicBezTo>
                    <a:lnTo>
                      <a:pt x="3024" y="2788"/>
                    </a:lnTo>
                    <a:lnTo>
                      <a:pt x="3024" y="2788"/>
                    </a:lnTo>
                    <a:cubicBezTo>
                      <a:pt x="3024" y="2788"/>
                      <a:pt x="3016" y="2796"/>
                      <a:pt x="3008" y="2796"/>
                    </a:cubicBezTo>
                    <a:cubicBezTo>
                      <a:pt x="2735" y="2999"/>
                      <a:pt x="2436" y="3185"/>
                      <a:pt x="2136" y="3315"/>
                    </a:cubicBezTo>
                    <a:cubicBezTo>
                      <a:pt x="1828" y="3448"/>
                      <a:pt x="1522" y="3535"/>
                      <a:pt x="1231" y="3535"/>
                    </a:cubicBezTo>
                    <a:cubicBezTo>
                      <a:pt x="950" y="3535"/>
                      <a:pt x="711" y="3429"/>
                      <a:pt x="509" y="3263"/>
                    </a:cubicBezTo>
                    <a:lnTo>
                      <a:pt x="0" y="4001"/>
                    </a:lnTo>
                    <a:cubicBezTo>
                      <a:pt x="192" y="4115"/>
                      <a:pt x="403" y="4204"/>
                      <a:pt x="633" y="4248"/>
                    </a:cubicBezTo>
                    <a:cubicBezTo>
                      <a:pt x="743" y="4275"/>
                      <a:pt x="855" y="4286"/>
                      <a:pt x="966" y="4286"/>
                    </a:cubicBezTo>
                    <a:cubicBezTo>
                      <a:pt x="1077" y="4286"/>
                      <a:pt x="1186" y="4275"/>
                      <a:pt x="1292" y="4257"/>
                    </a:cubicBezTo>
                    <a:cubicBezTo>
                      <a:pt x="1722" y="4195"/>
                      <a:pt x="2083" y="4010"/>
                      <a:pt x="2400" y="3807"/>
                    </a:cubicBezTo>
                    <a:cubicBezTo>
                      <a:pt x="2725" y="3596"/>
                      <a:pt x="3008" y="3351"/>
                      <a:pt x="3263" y="3087"/>
                    </a:cubicBezTo>
                    <a:cubicBezTo>
                      <a:pt x="3288" y="3068"/>
                      <a:pt x="3305" y="3043"/>
                      <a:pt x="3324" y="3026"/>
                    </a:cubicBezTo>
                    <a:lnTo>
                      <a:pt x="3411" y="5109"/>
                    </a:lnTo>
                    <a:cubicBezTo>
                      <a:pt x="3411" y="5109"/>
                      <a:pt x="5143" y="4854"/>
                      <a:pt x="4246" y="2699"/>
                    </a:cubicBezTo>
                    <a:lnTo>
                      <a:pt x="6084" y="2630"/>
                    </a:lnTo>
                    <a:cubicBezTo>
                      <a:pt x="6084" y="2630"/>
                      <a:pt x="4898" y="1961"/>
                      <a:pt x="4088" y="1927"/>
                    </a:cubicBezTo>
                    <a:cubicBezTo>
                      <a:pt x="3983" y="1127"/>
                      <a:pt x="3227" y="0"/>
                      <a:pt x="32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" name="Google Shape;1628;p42">
              <a:extLst>
                <a:ext uri="{FF2B5EF4-FFF2-40B4-BE49-F238E27FC236}">
                  <a16:creationId xmlns:a16="http://schemas.microsoft.com/office/drawing/2014/main" id="{187B3676-1522-1C38-3BF3-5ED215749459}"/>
                </a:ext>
              </a:extLst>
            </p:cNvPr>
            <p:cNvGrpSpPr/>
            <p:nvPr/>
          </p:nvGrpSpPr>
          <p:grpSpPr>
            <a:xfrm rot="5117839">
              <a:off x="5349852" y="492076"/>
              <a:ext cx="574505" cy="533253"/>
              <a:chOff x="505893" y="1527370"/>
              <a:chExt cx="817725" cy="759008"/>
            </a:xfrm>
          </p:grpSpPr>
          <p:sp>
            <p:nvSpPr>
              <p:cNvPr id="1167" name="Google Shape;1629;p42">
                <a:extLst>
                  <a:ext uri="{FF2B5EF4-FFF2-40B4-BE49-F238E27FC236}">
                    <a16:creationId xmlns:a16="http://schemas.microsoft.com/office/drawing/2014/main" id="{EAA07F79-99BF-C30E-BC27-E9775CE8C7D5}"/>
                  </a:ext>
                </a:extLst>
              </p:cNvPr>
              <p:cNvSpPr/>
              <p:nvPr/>
            </p:nvSpPr>
            <p:spPr>
              <a:xfrm>
                <a:off x="506538" y="1527370"/>
                <a:ext cx="817079" cy="751409"/>
              </a:xfrm>
              <a:custGeom>
                <a:avLst/>
                <a:gdLst/>
                <a:ahLst/>
                <a:cxnLst/>
                <a:rect l="l" t="t" r="r" b="b"/>
                <a:pathLst>
                  <a:path w="11397" h="10481" extrusionOk="0">
                    <a:moveTo>
                      <a:pt x="1547" y="1"/>
                    </a:moveTo>
                    <a:cubicBezTo>
                      <a:pt x="1416" y="1"/>
                      <a:pt x="1275" y="17"/>
                      <a:pt x="1134" y="62"/>
                    </a:cubicBezTo>
                    <a:cubicBezTo>
                      <a:pt x="942" y="115"/>
                      <a:pt x="764" y="201"/>
                      <a:pt x="617" y="317"/>
                    </a:cubicBezTo>
                    <a:cubicBezTo>
                      <a:pt x="467" y="431"/>
                      <a:pt x="342" y="570"/>
                      <a:pt x="247" y="739"/>
                    </a:cubicBezTo>
                    <a:cubicBezTo>
                      <a:pt x="123" y="959"/>
                      <a:pt x="45" y="1214"/>
                      <a:pt x="17" y="1520"/>
                    </a:cubicBezTo>
                    <a:cubicBezTo>
                      <a:pt x="0" y="1784"/>
                      <a:pt x="36" y="2075"/>
                      <a:pt x="123" y="2356"/>
                    </a:cubicBezTo>
                    <a:cubicBezTo>
                      <a:pt x="159" y="2480"/>
                      <a:pt x="220" y="2603"/>
                      <a:pt x="281" y="2733"/>
                    </a:cubicBezTo>
                    <a:cubicBezTo>
                      <a:pt x="370" y="2892"/>
                      <a:pt x="484" y="3042"/>
                      <a:pt x="589" y="3183"/>
                    </a:cubicBezTo>
                    <a:cubicBezTo>
                      <a:pt x="633" y="3236"/>
                      <a:pt x="669" y="3288"/>
                      <a:pt x="711" y="3341"/>
                    </a:cubicBezTo>
                    <a:cubicBezTo>
                      <a:pt x="889" y="3561"/>
                      <a:pt x="1072" y="3789"/>
                      <a:pt x="1197" y="4052"/>
                    </a:cubicBezTo>
                    <a:cubicBezTo>
                      <a:pt x="1250" y="4185"/>
                      <a:pt x="1283" y="4299"/>
                      <a:pt x="1302" y="4422"/>
                    </a:cubicBezTo>
                    <a:cubicBezTo>
                      <a:pt x="1319" y="4555"/>
                      <a:pt x="1319" y="4686"/>
                      <a:pt x="1311" y="4818"/>
                    </a:cubicBezTo>
                    <a:cubicBezTo>
                      <a:pt x="1292" y="4949"/>
                      <a:pt x="1267" y="5074"/>
                      <a:pt x="1239" y="5196"/>
                    </a:cubicBezTo>
                    <a:cubicBezTo>
                      <a:pt x="1222" y="5276"/>
                      <a:pt x="1205" y="5355"/>
                      <a:pt x="1186" y="5443"/>
                    </a:cubicBezTo>
                    <a:cubicBezTo>
                      <a:pt x="1153" y="5654"/>
                      <a:pt x="1134" y="5865"/>
                      <a:pt x="1153" y="6068"/>
                    </a:cubicBezTo>
                    <a:cubicBezTo>
                      <a:pt x="1161" y="6243"/>
                      <a:pt x="1197" y="6401"/>
                      <a:pt x="1250" y="6543"/>
                    </a:cubicBezTo>
                    <a:cubicBezTo>
                      <a:pt x="1302" y="6673"/>
                      <a:pt x="1380" y="6796"/>
                      <a:pt x="1478" y="6912"/>
                    </a:cubicBezTo>
                    <a:cubicBezTo>
                      <a:pt x="1575" y="7017"/>
                      <a:pt x="1689" y="7096"/>
                      <a:pt x="1777" y="7157"/>
                    </a:cubicBezTo>
                    <a:cubicBezTo>
                      <a:pt x="1891" y="7237"/>
                      <a:pt x="2005" y="7298"/>
                      <a:pt x="2128" y="7351"/>
                    </a:cubicBezTo>
                    <a:lnTo>
                      <a:pt x="2252" y="7412"/>
                    </a:lnTo>
                    <a:cubicBezTo>
                      <a:pt x="2453" y="7509"/>
                      <a:pt x="2664" y="7615"/>
                      <a:pt x="2858" y="7746"/>
                    </a:cubicBezTo>
                    <a:cubicBezTo>
                      <a:pt x="2991" y="7843"/>
                      <a:pt x="3077" y="7931"/>
                      <a:pt x="3157" y="8020"/>
                    </a:cubicBezTo>
                    <a:cubicBezTo>
                      <a:pt x="3227" y="8106"/>
                      <a:pt x="3288" y="8220"/>
                      <a:pt x="3349" y="8362"/>
                    </a:cubicBezTo>
                    <a:cubicBezTo>
                      <a:pt x="3385" y="8431"/>
                      <a:pt x="3413" y="8512"/>
                      <a:pt x="3446" y="8581"/>
                    </a:cubicBezTo>
                    <a:cubicBezTo>
                      <a:pt x="3499" y="8723"/>
                      <a:pt x="3552" y="8864"/>
                      <a:pt x="3632" y="9003"/>
                    </a:cubicBezTo>
                    <a:cubicBezTo>
                      <a:pt x="3677" y="9100"/>
                      <a:pt x="3738" y="9189"/>
                      <a:pt x="3824" y="9303"/>
                    </a:cubicBezTo>
                    <a:cubicBezTo>
                      <a:pt x="3913" y="9400"/>
                      <a:pt x="4002" y="9497"/>
                      <a:pt x="4088" y="9575"/>
                    </a:cubicBezTo>
                    <a:cubicBezTo>
                      <a:pt x="4468" y="9900"/>
                      <a:pt x="4951" y="10058"/>
                      <a:pt x="5407" y="10183"/>
                    </a:cubicBezTo>
                    <a:cubicBezTo>
                      <a:pt x="5935" y="10322"/>
                      <a:pt x="6507" y="10411"/>
                      <a:pt x="7175" y="10455"/>
                    </a:cubicBezTo>
                    <a:cubicBezTo>
                      <a:pt x="7431" y="10472"/>
                      <a:pt x="7712" y="10481"/>
                      <a:pt x="7992" y="10481"/>
                    </a:cubicBezTo>
                    <a:cubicBezTo>
                      <a:pt x="8300" y="10481"/>
                      <a:pt x="8617" y="10472"/>
                      <a:pt x="8961" y="10455"/>
                    </a:cubicBezTo>
                    <a:cubicBezTo>
                      <a:pt x="9058" y="10447"/>
                      <a:pt x="9153" y="10436"/>
                      <a:pt x="9250" y="10428"/>
                    </a:cubicBezTo>
                    <a:cubicBezTo>
                      <a:pt x="9269" y="10436"/>
                      <a:pt x="9294" y="10447"/>
                      <a:pt x="9311" y="10447"/>
                    </a:cubicBezTo>
                    <a:cubicBezTo>
                      <a:pt x="9330" y="10447"/>
                      <a:pt x="9339" y="10447"/>
                      <a:pt x="9355" y="10436"/>
                    </a:cubicBezTo>
                    <a:cubicBezTo>
                      <a:pt x="9391" y="10428"/>
                      <a:pt x="9417" y="10411"/>
                      <a:pt x="9444" y="10367"/>
                    </a:cubicBezTo>
                    <a:cubicBezTo>
                      <a:pt x="9567" y="10172"/>
                      <a:pt x="9699" y="9980"/>
                      <a:pt x="9830" y="9786"/>
                    </a:cubicBezTo>
                    <a:cubicBezTo>
                      <a:pt x="10024" y="9497"/>
                      <a:pt x="10235" y="9189"/>
                      <a:pt x="10419" y="8881"/>
                    </a:cubicBezTo>
                    <a:cubicBezTo>
                      <a:pt x="10736" y="8370"/>
                      <a:pt x="10974" y="7887"/>
                      <a:pt x="11141" y="7404"/>
                    </a:cubicBezTo>
                    <a:cubicBezTo>
                      <a:pt x="11335" y="6840"/>
                      <a:pt x="11396" y="6332"/>
                      <a:pt x="11327" y="5882"/>
                    </a:cubicBezTo>
                    <a:cubicBezTo>
                      <a:pt x="11282" y="5627"/>
                      <a:pt x="11194" y="5390"/>
                      <a:pt x="11063" y="5171"/>
                    </a:cubicBezTo>
                    <a:cubicBezTo>
                      <a:pt x="10999" y="5074"/>
                      <a:pt x="10930" y="4977"/>
                      <a:pt x="10824" y="4863"/>
                    </a:cubicBezTo>
                    <a:cubicBezTo>
                      <a:pt x="10755" y="4774"/>
                      <a:pt x="10666" y="4696"/>
                      <a:pt x="10569" y="4624"/>
                    </a:cubicBezTo>
                    <a:cubicBezTo>
                      <a:pt x="10463" y="4546"/>
                      <a:pt x="10358" y="4485"/>
                      <a:pt x="10252" y="4441"/>
                    </a:cubicBezTo>
                    <a:cubicBezTo>
                      <a:pt x="10138" y="4396"/>
                      <a:pt x="10024" y="4361"/>
                      <a:pt x="9902" y="4344"/>
                    </a:cubicBezTo>
                    <a:cubicBezTo>
                      <a:pt x="9744" y="4308"/>
                      <a:pt x="9575" y="4299"/>
                      <a:pt x="9427" y="4282"/>
                    </a:cubicBezTo>
                    <a:cubicBezTo>
                      <a:pt x="9355" y="4282"/>
                      <a:pt x="9286" y="4274"/>
                      <a:pt x="9216" y="4263"/>
                    </a:cubicBezTo>
                    <a:lnTo>
                      <a:pt x="9197" y="4263"/>
                    </a:lnTo>
                    <a:cubicBezTo>
                      <a:pt x="8942" y="4238"/>
                      <a:pt x="8750" y="4194"/>
                      <a:pt x="8583" y="4133"/>
                    </a:cubicBezTo>
                    <a:cubicBezTo>
                      <a:pt x="8486" y="4097"/>
                      <a:pt x="8406" y="4052"/>
                      <a:pt x="8336" y="4000"/>
                    </a:cubicBezTo>
                    <a:cubicBezTo>
                      <a:pt x="8267" y="3947"/>
                      <a:pt x="8195" y="3886"/>
                      <a:pt x="8134" y="3816"/>
                    </a:cubicBezTo>
                    <a:cubicBezTo>
                      <a:pt x="8056" y="3711"/>
                      <a:pt x="7984" y="3597"/>
                      <a:pt x="7914" y="3447"/>
                    </a:cubicBezTo>
                    <a:lnTo>
                      <a:pt x="7906" y="3430"/>
                    </a:lnTo>
                    <a:cubicBezTo>
                      <a:pt x="7817" y="3227"/>
                      <a:pt x="7756" y="2997"/>
                      <a:pt x="7695" y="2786"/>
                    </a:cubicBezTo>
                    <a:cubicBezTo>
                      <a:pt x="7650" y="2655"/>
                      <a:pt x="7614" y="2533"/>
                      <a:pt x="7570" y="2400"/>
                    </a:cubicBezTo>
                    <a:cubicBezTo>
                      <a:pt x="7500" y="2197"/>
                      <a:pt x="7431" y="2031"/>
                      <a:pt x="7351" y="1889"/>
                    </a:cubicBezTo>
                    <a:cubicBezTo>
                      <a:pt x="7254" y="1723"/>
                      <a:pt x="7131" y="1564"/>
                      <a:pt x="6964" y="1425"/>
                    </a:cubicBezTo>
                    <a:cubicBezTo>
                      <a:pt x="6789" y="1275"/>
                      <a:pt x="6604" y="1170"/>
                      <a:pt x="6409" y="1125"/>
                    </a:cubicBezTo>
                    <a:cubicBezTo>
                      <a:pt x="6340" y="1108"/>
                      <a:pt x="6262" y="1098"/>
                      <a:pt x="6182" y="1098"/>
                    </a:cubicBezTo>
                    <a:cubicBezTo>
                      <a:pt x="6093" y="1098"/>
                      <a:pt x="5998" y="1108"/>
                      <a:pt x="5892" y="1134"/>
                    </a:cubicBezTo>
                    <a:cubicBezTo>
                      <a:pt x="5724" y="1170"/>
                      <a:pt x="5565" y="1248"/>
                      <a:pt x="5418" y="1328"/>
                    </a:cubicBezTo>
                    <a:cubicBezTo>
                      <a:pt x="5354" y="1362"/>
                      <a:pt x="5293" y="1398"/>
                      <a:pt x="5232" y="1433"/>
                    </a:cubicBezTo>
                    <a:cubicBezTo>
                      <a:pt x="5135" y="1486"/>
                      <a:pt x="5038" y="1531"/>
                      <a:pt x="4943" y="1583"/>
                    </a:cubicBezTo>
                    <a:cubicBezTo>
                      <a:pt x="4924" y="1592"/>
                      <a:pt x="4898" y="1600"/>
                      <a:pt x="4871" y="1617"/>
                    </a:cubicBezTo>
                    <a:cubicBezTo>
                      <a:pt x="4721" y="1678"/>
                      <a:pt x="4590" y="1723"/>
                      <a:pt x="4457" y="1742"/>
                    </a:cubicBezTo>
                    <a:cubicBezTo>
                      <a:pt x="4405" y="1750"/>
                      <a:pt x="4343" y="1750"/>
                      <a:pt x="4291" y="1750"/>
                    </a:cubicBezTo>
                    <a:lnTo>
                      <a:pt x="4185" y="1750"/>
                    </a:lnTo>
                    <a:cubicBezTo>
                      <a:pt x="4107" y="1742"/>
                      <a:pt x="4018" y="1714"/>
                      <a:pt x="3930" y="1689"/>
                    </a:cubicBezTo>
                    <a:cubicBezTo>
                      <a:pt x="3835" y="1645"/>
                      <a:pt x="3746" y="1592"/>
                      <a:pt x="3641" y="1520"/>
                    </a:cubicBezTo>
                    <a:cubicBezTo>
                      <a:pt x="3413" y="1345"/>
                      <a:pt x="3210" y="1125"/>
                      <a:pt x="3016" y="914"/>
                    </a:cubicBezTo>
                    <a:cubicBezTo>
                      <a:pt x="2769" y="634"/>
                      <a:pt x="2516" y="351"/>
                      <a:pt x="2180" y="167"/>
                    </a:cubicBezTo>
                    <a:cubicBezTo>
                      <a:pt x="2030" y="79"/>
                      <a:pt x="1872" y="26"/>
                      <a:pt x="1705" y="9"/>
                    </a:cubicBezTo>
                    <a:cubicBezTo>
                      <a:pt x="1653" y="1"/>
                      <a:pt x="1600" y="1"/>
                      <a:pt x="15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630;p42">
                <a:extLst>
                  <a:ext uri="{FF2B5EF4-FFF2-40B4-BE49-F238E27FC236}">
                    <a16:creationId xmlns:a16="http://schemas.microsoft.com/office/drawing/2014/main" id="{EC39A1FB-B749-8E54-112B-AD204C9E3B6A}"/>
                  </a:ext>
                </a:extLst>
              </p:cNvPr>
              <p:cNvSpPr/>
              <p:nvPr/>
            </p:nvSpPr>
            <p:spPr>
              <a:xfrm>
                <a:off x="505893" y="1545508"/>
                <a:ext cx="675200" cy="733271"/>
              </a:xfrm>
              <a:custGeom>
                <a:avLst/>
                <a:gdLst/>
                <a:ahLst/>
                <a:cxnLst/>
                <a:rect l="l" t="t" r="r" b="b"/>
                <a:pathLst>
                  <a:path w="9418" h="10228" extrusionOk="0">
                    <a:moveTo>
                      <a:pt x="704" y="1"/>
                    </a:moveTo>
                    <a:cubicBezTo>
                      <a:pt x="668" y="20"/>
                      <a:pt x="642" y="45"/>
                      <a:pt x="615" y="64"/>
                    </a:cubicBezTo>
                    <a:cubicBezTo>
                      <a:pt x="476" y="178"/>
                      <a:pt x="351" y="317"/>
                      <a:pt x="256" y="486"/>
                    </a:cubicBezTo>
                    <a:cubicBezTo>
                      <a:pt x="132" y="697"/>
                      <a:pt x="54" y="961"/>
                      <a:pt x="26" y="1267"/>
                    </a:cubicBezTo>
                    <a:cubicBezTo>
                      <a:pt x="1" y="1531"/>
                      <a:pt x="35" y="1822"/>
                      <a:pt x="132" y="2103"/>
                    </a:cubicBezTo>
                    <a:cubicBezTo>
                      <a:pt x="168" y="2227"/>
                      <a:pt x="220" y="2350"/>
                      <a:pt x="290" y="2480"/>
                    </a:cubicBezTo>
                    <a:cubicBezTo>
                      <a:pt x="379" y="2649"/>
                      <a:pt x="493" y="2797"/>
                      <a:pt x="590" y="2930"/>
                    </a:cubicBezTo>
                    <a:cubicBezTo>
                      <a:pt x="634" y="2983"/>
                      <a:pt x="678" y="3035"/>
                      <a:pt x="720" y="3088"/>
                    </a:cubicBezTo>
                    <a:cubicBezTo>
                      <a:pt x="898" y="3316"/>
                      <a:pt x="1081" y="3546"/>
                      <a:pt x="1195" y="3799"/>
                    </a:cubicBezTo>
                    <a:cubicBezTo>
                      <a:pt x="1248" y="3924"/>
                      <a:pt x="1284" y="4046"/>
                      <a:pt x="1311" y="4169"/>
                    </a:cubicBezTo>
                    <a:cubicBezTo>
                      <a:pt x="1328" y="4302"/>
                      <a:pt x="1328" y="4433"/>
                      <a:pt x="1311" y="4565"/>
                    </a:cubicBezTo>
                    <a:cubicBezTo>
                      <a:pt x="1301" y="4679"/>
                      <a:pt x="1276" y="4793"/>
                      <a:pt x="1248" y="4907"/>
                    </a:cubicBezTo>
                    <a:cubicBezTo>
                      <a:pt x="1223" y="5023"/>
                      <a:pt x="1214" y="5102"/>
                      <a:pt x="1195" y="5190"/>
                    </a:cubicBezTo>
                    <a:cubicBezTo>
                      <a:pt x="1153" y="5401"/>
                      <a:pt x="1143" y="5612"/>
                      <a:pt x="1153" y="5815"/>
                    </a:cubicBezTo>
                    <a:cubicBezTo>
                      <a:pt x="1170" y="5990"/>
                      <a:pt x="1195" y="6148"/>
                      <a:pt x="1259" y="6290"/>
                    </a:cubicBezTo>
                    <a:cubicBezTo>
                      <a:pt x="1311" y="6420"/>
                      <a:pt x="1381" y="6543"/>
                      <a:pt x="1487" y="6667"/>
                    </a:cubicBezTo>
                    <a:cubicBezTo>
                      <a:pt x="1584" y="6773"/>
                      <a:pt x="1706" y="6859"/>
                      <a:pt x="1786" y="6912"/>
                    </a:cubicBezTo>
                    <a:cubicBezTo>
                      <a:pt x="1892" y="6984"/>
                      <a:pt x="2006" y="7037"/>
                      <a:pt x="2137" y="7106"/>
                    </a:cubicBezTo>
                    <a:lnTo>
                      <a:pt x="2261" y="7159"/>
                    </a:lnTo>
                    <a:cubicBezTo>
                      <a:pt x="2462" y="7265"/>
                      <a:pt x="2673" y="7370"/>
                      <a:pt x="2867" y="7503"/>
                    </a:cubicBezTo>
                    <a:cubicBezTo>
                      <a:pt x="2989" y="7590"/>
                      <a:pt x="3086" y="7678"/>
                      <a:pt x="3166" y="7767"/>
                    </a:cubicBezTo>
                    <a:cubicBezTo>
                      <a:pt x="3236" y="7862"/>
                      <a:pt x="3297" y="7967"/>
                      <a:pt x="3358" y="8109"/>
                    </a:cubicBezTo>
                    <a:cubicBezTo>
                      <a:pt x="3394" y="8178"/>
                      <a:pt x="3422" y="8259"/>
                      <a:pt x="3447" y="8328"/>
                    </a:cubicBezTo>
                    <a:cubicBezTo>
                      <a:pt x="3508" y="8478"/>
                      <a:pt x="3561" y="8619"/>
                      <a:pt x="3633" y="8750"/>
                    </a:cubicBezTo>
                    <a:cubicBezTo>
                      <a:pt x="3686" y="8847"/>
                      <a:pt x="3747" y="8944"/>
                      <a:pt x="3833" y="9050"/>
                    </a:cubicBezTo>
                    <a:cubicBezTo>
                      <a:pt x="3913" y="9155"/>
                      <a:pt x="4002" y="9244"/>
                      <a:pt x="4097" y="9322"/>
                    </a:cubicBezTo>
                    <a:cubicBezTo>
                      <a:pt x="4477" y="9656"/>
                      <a:pt x="4960" y="9814"/>
                      <a:pt x="5416" y="9938"/>
                    </a:cubicBezTo>
                    <a:cubicBezTo>
                      <a:pt x="5935" y="10069"/>
                      <a:pt x="6516" y="10158"/>
                      <a:pt x="7184" y="10211"/>
                    </a:cubicBezTo>
                    <a:cubicBezTo>
                      <a:pt x="7457" y="10228"/>
                      <a:pt x="7729" y="10228"/>
                      <a:pt x="8001" y="10228"/>
                    </a:cubicBezTo>
                    <a:cubicBezTo>
                      <a:pt x="8309" y="10228"/>
                      <a:pt x="8626" y="10219"/>
                      <a:pt x="8970" y="10202"/>
                    </a:cubicBezTo>
                    <a:cubicBezTo>
                      <a:pt x="9067" y="10202"/>
                      <a:pt x="9162" y="10194"/>
                      <a:pt x="9259" y="10183"/>
                    </a:cubicBezTo>
                    <a:cubicBezTo>
                      <a:pt x="9278" y="10194"/>
                      <a:pt x="9303" y="10194"/>
                      <a:pt x="9320" y="10194"/>
                    </a:cubicBezTo>
                    <a:lnTo>
                      <a:pt x="9364" y="10194"/>
                    </a:lnTo>
                    <a:cubicBezTo>
                      <a:pt x="9383" y="10183"/>
                      <a:pt x="9400" y="10175"/>
                      <a:pt x="9417" y="10158"/>
                    </a:cubicBezTo>
                    <a:cubicBezTo>
                      <a:pt x="9109" y="9622"/>
                      <a:pt x="8750" y="9120"/>
                      <a:pt x="8354" y="8645"/>
                    </a:cubicBezTo>
                    <a:cubicBezTo>
                      <a:pt x="7801" y="7959"/>
                      <a:pt x="7193" y="7317"/>
                      <a:pt x="6560" y="6701"/>
                    </a:cubicBezTo>
                    <a:cubicBezTo>
                      <a:pt x="6243" y="6385"/>
                      <a:pt x="5918" y="6079"/>
                      <a:pt x="5602" y="5770"/>
                    </a:cubicBezTo>
                    <a:cubicBezTo>
                      <a:pt x="5277" y="5446"/>
                      <a:pt x="4960" y="5129"/>
                      <a:pt x="4644" y="4793"/>
                    </a:cubicBezTo>
                    <a:cubicBezTo>
                      <a:pt x="3861" y="3994"/>
                      <a:pt x="3105" y="3158"/>
                      <a:pt x="2392" y="2288"/>
                    </a:cubicBezTo>
                    <a:cubicBezTo>
                      <a:pt x="2039" y="1858"/>
                      <a:pt x="1698" y="1417"/>
                      <a:pt x="1373" y="961"/>
                    </a:cubicBezTo>
                    <a:cubicBezTo>
                      <a:pt x="1143" y="644"/>
                      <a:pt x="915" y="328"/>
                      <a:pt x="704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631;p42">
                <a:extLst>
                  <a:ext uri="{FF2B5EF4-FFF2-40B4-BE49-F238E27FC236}">
                    <a16:creationId xmlns:a16="http://schemas.microsoft.com/office/drawing/2014/main" id="{D6CC4B47-71ED-EED4-C965-97E3A11CBD1A}"/>
                  </a:ext>
                </a:extLst>
              </p:cNvPr>
              <p:cNvSpPr/>
              <p:nvPr/>
            </p:nvSpPr>
            <p:spPr>
              <a:xfrm>
                <a:off x="549338" y="1563216"/>
                <a:ext cx="659571" cy="723162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10087" extrusionOk="0">
                    <a:moveTo>
                      <a:pt x="8848" y="6819"/>
                    </a:moveTo>
                    <a:lnTo>
                      <a:pt x="8848" y="6819"/>
                    </a:lnTo>
                    <a:cubicBezTo>
                      <a:pt x="8848" y="6820"/>
                      <a:pt x="8847" y="6821"/>
                      <a:pt x="8847" y="6823"/>
                    </a:cubicBezTo>
                    <a:cubicBezTo>
                      <a:pt x="8848" y="6822"/>
                      <a:pt x="8848" y="6820"/>
                      <a:pt x="8848" y="6819"/>
                    </a:cubicBezTo>
                    <a:close/>
                    <a:moveTo>
                      <a:pt x="317" y="1"/>
                    </a:moveTo>
                    <a:cubicBezTo>
                      <a:pt x="309" y="1"/>
                      <a:pt x="300" y="1"/>
                      <a:pt x="292" y="9"/>
                    </a:cubicBezTo>
                    <a:cubicBezTo>
                      <a:pt x="264" y="28"/>
                      <a:pt x="256" y="62"/>
                      <a:pt x="273" y="89"/>
                    </a:cubicBezTo>
                    <a:cubicBezTo>
                      <a:pt x="556" y="564"/>
                      <a:pt x="872" y="1020"/>
                      <a:pt x="1206" y="1470"/>
                    </a:cubicBezTo>
                    <a:cubicBezTo>
                      <a:pt x="1170" y="1461"/>
                      <a:pt x="1127" y="1461"/>
                      <a:pt x="1092" y="1453"/>
                    </a:cubicBezTo>
                    <a:cubicBezTo>
                      <a:pt x="1011" y="1442"/>
                      <a:pt x="933" y="1417"/>
                      <a:pt x="853" y="1400"/>
                    </a:cubicBezTo>
                    <a:cubicBezTo>
                      <a:pt x="581" y="1311"/>
                      <a:pt x="317" y="1178"/>
                      <a:pt x="72" y="1039"/>
                    </a:cubicBezTo>
                    <a:cubicBezTo>
                      <a:pt x="72" y="1031"/>
                      <a:pt x="62" y="1031"/>
                      <a:pt x="53" y="1031"/>
                    </a:cubicBezTo>
                    <a:cubicBezTo>
                      <a:pt x="45" y="1031"/>
                      <a:pt x="45" y="1031"/>
                      <a:pt x="36" y="1039"/>
                    </a:cubicBezTo>
                    <a:cubicBezTo>
                      <a:pt x="28" y="1039"/>
                      <a:pt x="9" y="1047"/>
                      <a:pt x="9" y="1064"/>
                    </a:cubicBezTo>
                    <a:cubicBezTo>
                      <a:pt x="1" y="1073"/>
                      <a:pt x="1" y="1083"/>
                      <a:pt x="9" y="1100"/>
                    </a:cubicBezTo>
                    <a:cubicBezTo>
                      <a:pt x="9" y="1109"/>
                      <a:pt x="20" y="1117"/>
                      <a:pt x="36" y="1126"/>
                    </a:cubicBezTo>
                    <a:cubicBezTo>
                      <a:pt x="220" y="1242"/>
                      <a:pt x="423" y="1337"/>
                      <a:pt x="625" y="1425"/>
                    </a:cubicBezTo>
                    <a:cubicBezTo>
                      <a:pt x="722" y="1461"/>
                      <a:pt x="828" y="1495"/>
                      <a:pt x="933" y="1522"/>
                    </a:cubicBezTo>
                    <a:cubicBezTo>
                      <a:pt x="1047" y="1558"/>
                      <a:pt x="1161" y="1575"/>
                      <a:pt x="1275" y="1575"/>
                    </a:cubicBezTo>
                    <a:lnTo>
                      <a:pt x="1294" y="1575"/>
                    </a:lnTo>
                    <a:cubicBezTo>
                      <a:pt x="1583" y="1953"/>
                      <a:pt x="1891" y="2314"/>
                      <a:pt x="2208" y="2666"/>
                    </a:cubicBezTo>
                    <a:cubicBezTo>
                      <a:pt x="2586" y="3078"/>
                      <a:pt x="2974" y="3483"/>
                      <a:pt x="3377" y="3888"/>
                    </a:cubicBezTo>
                    <a:cubicBezTo>
                      <a:pt x="3343" y="3896"/>
                      <a:pt x="3307" y="3896"/>
                      <a:pt x="3272" y="3905"/>
                    </a:cubicBezTo>
                    <a:cubicBezTo>
                      <a:pt x="3210" y="3922"/>
                      <a:pt x="3158" y="3922"/>
                      <a:pt x="3096" y="3932"/>
                    </a:cubicBezTo>
                    <a:cubicBezTo>
                      <a:pt x="2982" y="3949"/>
                      <a:pt x="2868" y="3949"/>
                      <a:pt x="2752" y="3949"/>
                    </a:cubicBezTo>
                    <a:cubicBezTo>
                      <a:pt x="2508" y="3941"/>
                      <a:pt x="2269" y="3896"/>
                      <a:pt x="2041" y="3844"/>
                    </a:cubicBezTo>
                    <a:cubicBezTo>
                      <a:pt x="1786" y="3791"/>
                      <a:pt x="1550" y="3730"/>
                      <a:pt x="1303" y="3669"/>
                    </a:cubicBezTo>
                    <a:lnTo>
                      <a:pt x="1294" y="3669"/>
                    </a:lnTo>
                    <a:cubicBezTo>
                      <a:pt x="1267" y="3669"/>
                      <a:pt x="1250" y="3685"/>
                      <a:pt x="1250" y="3702"/>
                    </a:cubicBezTo>
                    <a:cubicBezTo>
                      <a:pt x="1241" y="3738"/>
                      <a:pt x="1258" y="3755"/>
                      <a:pt x="1286" y="3763"/>
                    </a:cubicBezTo>
                    <a:cubicBezTo>
                      <a:pt x="1461" y="3808"/>
                      <a:pt x="1636" y="3852"/>
                      <a:pt x="1803" y="3905"/>
                    </a:cubicBezTo>
                    <a:cubicBezTo>
                      <a:pt x="1997" y="3949"/>
                      <a:pt x="2183" y="3993"/>
                      <a:pt x="2375" y="4027"/>
                    </a:cubicBezTo>
                    <a:cubicBezTo>
                      <a:pt x="2560" y="4063"/>
                      <a:pt x="2744" y="4080"/>
                      <a:pt x="2930" y="4091"/>
                    </a:cubicBezTo>
                    <a:cubicBezTo>
                      <a:pt x="3113" y="4091"/>
                      <a:pt x="3307" y="4072"/>
                      <a:pt x="3483" y="4019"/>
                    </a:cubicBezTo>
                    <a:cubicBezTo>
                      <a:pt x="3491" y="4019"/>
                      <a:pt x="3502" y="4010"/>
                      <a:pt x="3502" y="4010"/>
                    </a:cubicBezTo>
                    <a:cubicBezTo>
                      <a:pt x="3818" y="4327"/>
                      <a:pt x="4143" y="4643"/>
                      <a:pt x="4460" y="4952"/>
                    </a:cubicBezTo>
                    <a:cubicBezTo>
                      <a:pt x="4652" y="5146"/>
                      <a:pt x="4846" y="5338"/>
                      <a:pt x="5040" y="5532"/>
                    </a:cubicBezTo>
                    <a:lnTo>
                      <a:pt x="5021" y="5532"/>
                    </a:lnTo>
                    <a:cubicBezTo>
                      <a:pt x="4740" y="5576"/>
                      <a:pt x="4451" y="5637"/>
                      <a:pt x="4160" y="5663"/>
                    </a:cubicBezTo>
                    <a:cubicBezTo>
                      <a:pt x="3948" y="5683"/>
                      <a:pt x="3731" y="5693"/>
                      <a:pt x="3516" y="5693"/>
                    </a:cubicBezTo>
                    <a:cubicBezTo>
                      <a:pt x="3446" y="5693"/>
                      <a:pt x="3377" y="5692"/>
                      <a:pt x="3307" y="5690"/>
                    </a:cubicBezTo>
                    <a:lnTo>
                      <a:pt x="3316" y="5690"/>
                    </a:lnTo>
                    <a:cubicBezTo>
                      <a:pt x="3166" y="5690"/>
                      <a:pt x="3016" y="5682"/>
                      <a:pt x="2868" y="5663"/>
                    </a:cubicBezTo>
                    <a:cubicBezTo>
                      <a:pt x="2700" y="5654"/>
                      <a:pt x="2533" y="5629"/>
                      <a:pt x="2375" y="5602"/>
                    </a:cubicBezTo>
                    <a:cubicBezTo>
                      <a:pt x="2041" y="5549"/>
                      <a:pt x="1716" y="5471"/>
                      <a:pt x="1391" y="5374"/>
                    </a:cubicBezTo>
                    <a:lnTo>
                      <a:pt x="1391" y="5382"/>
                    </a:lnTo>
                    <a:cubicBezTo>
                      <a:pt x="1286" y="5346"/>
                      <a:pt x="1180" y="5312"/>
                      <a:pt x="1083" y="5277"/>
                    </a:cubicBezTo>
                    <a:lnTo>
                      <a:pt x="1056" y="5277"/>
                    </a:lnTo>
                    <a:cubicBezTo>
                      <a:pt x="1039" y="5277"/>
                      <a:pt x="1022" y="5285"/>
                      <a:pt x="1011" y="5304"/>
                    </a:cubicBezTo>
                    <a:cubicBezTo>
                      <a:pt x="1003" y="5329"/>
                      <a:pt x="1011" y="5365"/>
                      <a:pt x="1039" y="5374"/>
                    </a:cubicBezTo>
                    <a:cubicBezTo>
                      <a:pt x="1355" y="5479"/>
                      <a:pt x="1680" y="5568"/>
                      <a:pt x="2005" y="5646"/>
                    </a:cubicBezTo>
                    <a:cubicBezTo>
                      <a:pt x="2341" y="5716"/>
                      <a:pt x="2683" y="5768"/>
                      <a:pt x="3027" y="5804"/>
                    </a:cubicBezTo>
                    <a:cubicBezTo>
                      <a:pt x="3270" y="5832"/>
                      <a:pt x="3517" y="5843"/>
                      <a:pt x="3766" y="5843"/>
                    </a:cubicBezTo>
                    <a:cubicBezTo>
                      <a:pt x="3842" y="5843"/>
                      <a:pt x="3918" y="5842"/>
                      <a:pt x="3993" y="5840"/>
                    </a:cubicBezTo>
                    <a:cubicBezTo>
                      <a:pt x="4346" y="5832"/>
                      <a:pt x="4696" y="5804"/>
                      <a:pt x="5048" y="5726"/>
                    </a:cubicBezTo>
                    <a:lnTo>
                      <a:pt x="5074" y="5726"/>
                    </a:lnTo>
                    <a:cubicBezTo>
                      <a:pt x="5084" y="5716"/>
                      <a:pt x="5101" y="5707"/>
                      <a:pt x="5110" y="5690"/>
                    </a:cubicBezTo>
                    <a:cubicBezTo>
                      <a:pt x="5127" y="5673"/>
                      <a:pt x="5137" y="5646"/>
                      <a:pt x="5137" y="5621"/>
                    </a:cubicBezTo>
                    <a:cubicBezTo>
                      <a:pt x="5401" y="5884"/>
                      <a:pt x="5665" y="6157"/>
                      <a:pt x="5918" y="6429"/>
                    </a:cubicBezTo>
                    <a:cubicBezTo>
                      <a:pt x="6165" y="6684"/>
                      <a:pt x="6403" y="6948"/>
                      <a:pt x="6631" y="7212"/>
                    </a:cubicBezTo>
                    <a:cubicBezTo>
                      <a:pt x="6825" y="7423"/>
                      <a:pt x="7009" y="7651"/>
                      <a:pt x="7195" y="7870"/>
                    </a:cubicBezTo>
                    <a:cubicBezTo>
                      <a:pt x="7053" y="7915"/>
                      <a:pt x="6903" y="7959"/>
                      <a:pt x="6754" y="8003"/>
                    </a:cubicBezTo>
                    <a:cubicBezTo>
                      <a:pt x="6341" y="8096"/>
                      <a:pt x="5922" y="8127"/>
                      <a:pt x="5503" y="8127"/>
                    </a:cubicBezTo>
                    <a:cubicBezTo>
                      <a:pt x="5448" y="8127"/>
                      <a:pt x="5393" y="8127"/>
                      <a:pt x="5338" y="8126"/>
                    </a:cubicBezTo>
                    <a:lnTo>
                      <a:pt x="5348" y="8126"/>
                    </a:lnTo>
                    <a:cubicBezTo>
                      <a:pt x="4935" y="8117"/>
                      <a:pt x="4521" y="8056"/>
                      <a:pt x="4124" y="7967"/>
                    </a:cubicBezTo>
                    <a:cubicBezTo>
                      <a:pt x="4120" y="7966"/>
                      <a:pt x="4115" y="7965"/>
                      <a:pt x="4111" y="7965"/>
                    </a:cubicBezTo>
                    <a:cubicBezTo>
                      <a:pt x="4090" y="7965"/>
                      <a:pt x="4070" y="7981"/>
                      <a:pt x="4063" y="8003"/>
                    </a:cubicBezTo>
                    <a:cubicBezTo>
                      <a:pt x="4063" y="8028"/>
                      <a:pt x="4082" y="8056"/>
                      <a:pt x="4107" y="8064"/>
                    </a:cubicBezTo>
                    <a:cubicBezTo>
                      <a:pt x="4635" y="8187"/>
                      <a:pt x="5179" y="8248"/>
                      <a:pt x="5726" y="8259"/>
                    </a:cubicBezTo>
                    <a:cubicBezTo>
                      <a:pt x="6007" y="8259"/>
                      <a:pt x="6298" y="8240"/>
                      <a:pt x="6578" y="8206"/>
                    </a:cubicBezTo>
                    <a:cubicBezTo>
                      <a:pt x="6709" y="8187"/>
                      <a:pt x="6842" y="8161"/>
                      <a:pt x="6973" y="8134"/>
                    </a:cubicBezTo>
                    <a:cubicBezTo>
                      <a:pt x="7098" y="8117"/>
                      <a:pt x="7220" y="8081"/>
                      <a:pt x="7342" y="8047"/>
                    </a:cubicBezTo>
                    <a:cubicBezTo>
                      <a:pt x="7353" y="8047"/>
                      <a:pt x="7353" y="8056"/>
                      <a:pt x="7361" y="8064"/>
                    </a:cubicBezTo>
                    <a:cubicBezTo>
                      <a:pt x="7598" y="8353"/>
                      <a:pt x="7828" y="8662"/>
                      <a:pt x="8039" y="8970"/>
                    </a:cubicBezTo>
                    <a:cubicBezTo>
                      <a:pt x="8153" y="9136"/>
                      <a:pt x="8267" y="9303"/>
                      <a:pt x="8372" y="9480"/>
                    </a:cubicBezTo>
                    <a:cubicBezTo>
                      <a:pt x="8469" y="9647"/>
                      <a:pt x="8575" y="9822"/>
                      <a:pt x="8661" y="10000"/>
                    </a:cubicBezTo>
                    <a:cubicBezTo>
                      <a:pt x="8680" y="10042"/>
                      <a:pt x="8733" y="10069"/>
                      <a:pt x="8777" y="10078"/>
                    </a:cubicBezTo>
                    <a:cubicBezTo>
                      <a:pt x="8792" y="10084"/>
                      <a:pt x="8809" y="10086"/>
                      <a:pt x="8825" y="10086"/>
                    </a:cubicBezTo>
                    <a:cubicBezTo>
                      <a:pt x="8855" y="10086"/>
                      <a:pt x="8885" y="10077"/>
                      <a:pt x="8908" y="10061"/>
                    </a:cubicBezTo>
                    <a:cubicBezTo>
                      <a:pt x="8997" y="10008"/>
                      <a:pt x="9022" y="9894"/>
                      <a:pt x="8970" y="9805"/>
                    </a:cubicBezTo>
                    <a:cubicBezTo>
                      <a:pt x="8820" y="9558"/>
                      <a:pt x="8672" y="9303"/>
                      <a:pt x="8503" y="9067"/>
                    </a:cubicBezTo>
                    <a:cubicBezTo>
                      <a:pt x="8425" y="8944"/>
                      <a:pt x="8345" y="8828"/>
                      <a:pt x="8258" y="8714"/>
                    </a:cubicBezTo>
                    <a:cubicBezTo>
                      <a:pt x="8267" y="8714"/>
                      <a:pt x="8267" y="8706"/>
                      <a:pt x="8275" y="8706"/>
                    </a:cubicBezTo>
                    <a:cubicBezTo>
                      <a:pt x="8389" y="8592"/>
                      <a:pt x="8486" y="8451"/>
                      <a:pt x="8566" y="8311"/>
                    </a:cubicBezTo>
                    <a:cubicBezTo>
                      <a:pt x="8645" y="8170"/>
                      <a:pt x="8706" y="8020"/>
                      <a:pt x="8758" y="7870"/>
                    </a:cubicBezTo>
                    <a:cubicBezTo>
                      <a:pt x="8883" y="7537"/>
                      <a:pt x="8961" y="7193"/>
                      <a:pt x="9014" y="6842"/>
                    </a:cubicBezTo>
                    <a:cubicBezTo>
                      <a:pt x="9041" y="6676"/>
                      <a:pt x="9067" y="6498"/>
                      <a:pt x="9083" y="6323"/>
                    </a:cubicBezTo>
                    <a:cubicBezTo>
                      <a:pt x="9111" y="6148"/>
                      <a:pt x="9128" y="5971"/>
                      <a:pt x="9147" y="5787"/>
                    </a:cubicBezTo>
                    <a:cubicBezTo>
                      <a:pt x="9172" y="5462"/>
                      <a:pt x="9181" y="5135"/>
                      <a:pt x="9200" y="4810"/>
                    </a:cubicBezTo>
                    <a:cubicBezTo>
                      <a:pt x="9200" y="4785"/>
                      <a:pt x="9181" y="4766"/>
                      <a:pt x="9155" y="4757"/>
                    </a:cubicBezTo>
                    <a:cubicBezTo>
                      <a:pt x="9128" y="4757"/>
                      <a:pt x="9102" y="4776"/>
                      <a:pt x="9102" y="4802"/>
                    </a:cubicBezTo>
                    <a:cubicBezTo>
                      <a:pt x="9083" y="5127"/>
                      <a:pt x="9058" y="5452"/>
                      <a:pt x="9022" y="5779"/>
                    </a:cubicBezTo>
                    <a:cubicBezTo>
                      <a:pt x="8989" y="6127"/>
                      <a:pt x="8936" y="6478"/>
                      <a:pt x="8848" y="6819"/>
                    </a:cubicBezTo>
                    <a:lnTo>
                      <a:pt x="8848" y="6819"/>
                    </a:lnTo>
                    <a:cubicBezTo>
                      <a:pt x="8850" y="6816"/>
                      <a:pt x="8853" y="6814"/>
                      <a:pt x="8854" y="6811"/>
                    </a:cubicBezTo>
                    <a:lnTo>
                      <a:pt x="8854" y="6811"/>
                    </a:lnTo>
                    <a:cubicBezTo>
                      <a:pt x="8829" y="6915"/>
                      <a:pt x="8794" y="7028"/>
                      <a:pt x="8758" y="7140"/>
                    </a:cubicBezTo>
                    <a:cubicBezTo>
                      <a:pt x="8733" y="7246"/>
                      <a:pt x="8689" y="7351"/>
                      <a:pt x="8653" y="7457"/>
                    </a:cubicBezTo>
                    <a:cubicBezTo>
                      <a:pt x="8575" y="7668"/>
                      <a:pt x="8478" y="7862"/>
                      <a:pt x="8372" y="8056"/>
                    </a:cubicBezTo>
                    <a:cubicBezTo>
                      <a:pt x="8328" y="8142"/>
                      <a:pt x="8275" y="8223"/>
                      <a:pt x="8222" y="8301"/>
                    </a:cubicBezTo>
                    <a:cubicBezTo>
                      <a:pt x="8197" y="8345"/>
                      <a:pt x="8178" y="8381"/>
                      <a:pt x="8153" y="8417"/>
                    </a:cubicBezTo>
                    <a:cubicBezTo>
                      <a:pt x="8134" y="8442"/>
                      <a:pt x="8117" y="8470"/>
                      <a:pt x="8100" y="8503"/>
                    </a:cubicBezTo>
                    <a:cubicBezTo>
                      <a:pt x="8056" y="8451"/>
                      <a:pt x="8020" y="8398"/>
                      <a:pt x="7986" y="8345"/>
                    </a:cubicBezTo>
                    <a:cubicBezTo>
                      <a:pt x="7617" y="7879"/>
                      <a:pt x="7228" y="7431"/>
                      <a:pt x="6834" y="7001"/>
                    </a:cubicBezTo>
                    <a:cubicBezTo>
                      <a:pt x="6587" y="6737"/>
                      <a:pt x="6340" y="6473"/>
                      <a:pt x="6087" y="6226"/>
                    </a:cubicBezTo>
                    <a:cubicBezTo>
                      <a:pt x="6104" y="6190"/>
                      <a:pt x="6121" y="6165"/>
                      <a:pt x="6140" y="6138"/>
                    </a:cubicBezTo>
                    <a:cubicBezTo>
                      <a:pt x="6156" y="6104"/>
                      <a:pt x="6165" y="6060"/>
                      <a:pt x="6182" y="6024"/>
                    </a:cubicBezTo>
                    <a:cubicBezTo>
                      <a:pt x="6218" y="5946"/>
                      <a:pt x="6234" y="5865"/>
                      <a:pt x="6262" y="5787"/>
                    </a:cubicBezTo>
                    <a:cubicBezTo>
                      <a:pt x="6315" y="5602"/>
                      <a:pt x="6351" y="5418"/>
                      <a:pt x="6376" y="5232"/>
                    </a:cubicBezTo>
                    <a:cubicBezTo>
                      <a:pt x="6437" y="4838"/>
                      <a:pt x="6437" y="4432"/>
                      <a:pt x="6420" y="4038"/>
                    </a:cubicBezTo>
                    <a:cubicBezTo>
                      <a:pt x="6403" y="3633"/>
                      <a:pt x="6351" y="3227"/>
                      <a:pt x="6287" y="2824"/>
                    </a:cubicBezTo>
                    <a:cubicBezTo>
                      <a:pt x="6234" y="2472"/>
                      <a:pt x="6165" y="2120"/>
                      <a:pt x="6087" y="1769"/>
                    </a:cubicBezTo>
                    <a:cubicBezTo>
                      <a:pt x="6076" y="1742"/>
                      <a:pt x="6059" y="1725"/>
                      <a:pt x="6034" y="1725"/>
                    </a:cubicBezTo>
                    <a:lnTo>
                      <a:pt x="6023" y="1725"/>
                    </a:lnTo>
                    <a:cubicBezTo>
                      <a:pt x="6007" y="1733"/>
                      <a:pt x="5981" y="1759"/>
                      <a:pt x="5990" y="1786"/>
                    </a:cubicBezTo>
                    <a:cubicBezTo>
                      <a:pt x="6059" y="2086"/>
                      <a:pt x="6112" y="2392"/>
                      <a:pt x="6156" y="2708"/>
                    </a:cubicBezTo>
                    <a:cubicBezTo>
                      <a:pt x="6209" y="3061"/>
                      <a:pt x="6234" y="3413"/>
                      <a:pt x="6245" y="3763"/>
                    </a:cubicBezTo>
                    <a:lnTo>
                      <a:pt x="6245" y="4186"/>
                    </a:lnTo>
                    <a:cubicBezTo>
                      <a:pt x="6234" y="4327"/>
                      <a:pt x="6226" y="4477"/>
                      <a:pt x="6218" y="4618"/>
                    </a:cubicBezTo>
                    <a:cubicBezTo>
                      <a:pt x="6192" y="4890"/>
                      <a:pt x="6156" y="5154"/>
                      <a:pt x="6095" y="5418"/>
                    </a:cubicBezTo>
                    <a:lnTo>
                      <a:pt x="6095" y="5410"/>
                    </a:lnTo>
                    <a:cubicBezTo>
                      <a:pt x="6068" y="5532"/>
                      <a:pt x="6023" y="5654"/>
                      <a:pt x="5981" y="5779"/>
                    </a:cubicBezTo>
                    <a:cubicBezTo>
                      <a:pt x="5962" y="5840"/>
                      <a:pt x="5937" y="5901"/>
                      <a:pt x="5910" y="5962"/>
                    </a:cubicBezTo>
                    <a:cubicBezTo>
                      <a:pt x="5901" y="5979"/>
                      <a:pt x="5893" y="5998"/>
                      <a:pt x="5884" y="6024"/>
                    </a:cubicBezTo>
                    <a:cubicBezTo>
                      <a:pt x="5823" y="5954"/>
                      <a:pt x="5751" y="5884"/>
                      <a:pt x="5690" y="5821"/>
                    </a:cubicBezTo>
                    <a:cubicBezTo>
                      <a:pt x="5304" y="5443"/>
                      <a:pt x="4907" y="5074"/>
                      <a:pt x="4512" y="4713"/>
                    </a:cubicBezTo>
                    <a:cubicBezTo>
                      <a:pt x="4187" y="4407"/>
                      <a:pt x="3860" y="4099"/>
                      <a:pt x="3535" y="3791"/>
                    </a:cubicBezTo>
                    <a:cubicBezTo>
                      <a:pt x="3554" y="3774"/>
                      <a:pt x="3571" y="3755"/>
                      <a:pt x="3580" y="3730"/>
                    </a:cubicBezTo>
                    <a:cubicBezTo>
                      <a:pt x="3616" y="3413"/>
                      <a:pt x="3616" y="3088"/>
                      <a:pt x="3597" y="2772"/>
                    </a:cubicBezTo>
                    <a:cubicBezTo>
                      <a:pt x="3588" y="2603"/>
                      <a:pt x="3571" y="2436"/>
                      <a:pt x="3544" y="2278"/>
                    </a:cubicBezTo>
                    <a:cubicBezTo>
                      <a:pt x="3527" y="2103"/>
                      <a:pt x="3491" y="1936"/>
                      <a:pt x="3449" y="1769"/>
                    </a:cubicBezTo>
                    <a:cubicBezTo>
                      <a:pt x="3438" y="1742"/>
                      <a:pt x="3421" y="1725"/>
                      <a:pt x="3405" y="1725"/>
                    </a:cubicBezTo>
                    <a:lnTo>
                      <a:pt x="3396" y="1725"/>
                    </a:lnTo>
                    <a:cubicBezTo>
                      <a:pt x="3369" y="1733"/>
                      <a:pt x="3343" y="1759"/>
                      <a:pt x="3352" y="1778"/>
                    </a:cubicBezTo>
                    <a:cubicBezTo>
                      <a:pt x="3386" y="1936"/>
                      <a:pt x="3421" y="2094"/>
                      <a:pt x="3438" y="2261"/>
                    </a:cubicBezTo>
                    <a:cubicBezTo>
                      <a:pt x="3457" y="2419"/>
                      <a:pt x="3466" y="2577"/>
                      <a:pt x="3474" y="2736"/>
                    </a:cubicBezTo>
                    <a:cubicBezTo>
                      <a:pt x="3474" y="2902"/>
                      <a:pt x="3474" y="3061"/>
                      <a:pt x="3457" y="3227"/>
                    </a:cubicBezTo>
                    <a:cubicBezTo>
                      <a:pt x="3449" y="3377"/>
                      <a:pt x="3430" y="3527"/>
                      <a:pt x="3413" y="3669"/>
                    </a:cubicBezTo>
                    <a:cubicBezTo>
                      <a:pt x="2736" y="3016"/>
                      <a:pt x="2077" y="2350"/>
                      <a:pt x="1478" y="1611"/>
                    </a:cubicBezTo>
                    <a:lnTo>
                      <a:pt x="1478" y="1619"/>
                    </a:lnTo>
                    <a:cubicBezTo>
                      <a:pt x="1444" y="1575"/>
                      <a:pt x="1417" y="1531"/>
                      <a:pt x="1381" y="1486"/>
                    </a:cubicBezTo>
                    <a:cubicBezTo>
                      <a:pt x="1381" y="1284"/>
                      <a:pt x="1391" y="1083"/>
                      <a:pt x="1381" y="881"/>
                    </a:cubicBezTo>
                    <a:cubicBezTo>
                      <a:pt x="1372" y="651"/>
                      <a:pt x="1338" y="414"/>
                      <a:pt x="1275" y="186"/>
                    </a:cubicBezTo>
                    <a:cubicBezTo>
                      <a:pt x="1275" y="176"/>
                      <a:pt x="1267" y="167"/>
                      <a:pt x="1258" y="159"/>
                    </a:cubicBezTo>
                    <a:cubicBezTo>
                      <a:pt x="1250" y="151"/>
                      <a:pt x="1241" y="151"/>
                      <a:pt x="1233" y="151"/>
                    </a:cubicBezTo>
                    <a:lnTo>
                      <a:pt x="1222" y="151"/>
                    </a:lnTo>
                    <a:cubicBezTo>
                      <a:pt x="1206" y="151"/>
                      <a:pt x="1197" y="159"/>
                      <a:pt x="1189" y="167"/>
                    </a:cubicBezTo>
                    <a:cubicBezTo>
                      <a:pt x="1180" y="176"/>
                      <a:pt x="1180" y="195"/>
                      <a:pt x="1180" y="203"/>
                    </a:cubicBezTo>
                    <a:cubicBezTo>
                      <a:pt x="1197" y="265"/>
                      <a:pt x="1214" y="326"/>
                      <a:pt x="1222" y="387"/>
                    </a:cubicBezTo>
                    <a:cubicBezTo>
                      <a:pt x="1233" y="440"/>
                      <a:pt x="1241" y="503"/>
                      <a:pt x="1250" y="564"/>
                    </a:cubicBezTo>
                    <a:cubicBezTo>
                      <a:pt x="1267" y="687"/>
                      <a:pt x="1275" y="809"/>
                      <a:pt x="1275" y="933"/>
                    </a:cubicBezTo>
                    <a:cubicBezTo>
                      <a:pt x="1286" y="1073"/>
                      <a:pt x="1275" y="1206"/>
                      <a:pt x="1267" y="1347"/>
                    </a:cubicBezTo>
                    <a:cubicBezTo>
                      <a:pt x="942" y="925"/>
                      <a:pt x="642" y="484"/>
                      <a:pt x="370" y="28"/>
                    </a:cubicBezTo>
                    <a:cubicBezTo>
                      <a:pt x="361" y="9"/>
                      <a:pt x="336" y="1"/>
                      <a:pt x="317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" name="Google Shape;1632;p42">
              <a:extLst>
                <a:ext uri="{FF2B5EF4-FFF2-40B4-BE49-F238E27FC236}">
                  <a16:creationId xmlns:a16="http://schemas.microsoft.com/office/drawing/2014/main" id="{E35BFFF2-2340-FD58-4196-7C8C2FAFFDD4}"/>
                </a:ext>
              </a:extLst>
            </p:cNvPr>
            <p:cNvGrpSpPr/>
            <p:nvPr/>
          </p:nvGrpSpPr>
          <p:grpSpPr>
            <a:xfrm>
              <a:off x="3667638" y="1155129"/>
              <a:ext cx="247858" cy="260118"/>
              <a:chOff x="1455683" y="4027463"/>
              <a:chExt cx="323321" cy="339402"/>
            </a:xfrm>
          </p:grpSpPr>
          <p:grpSp>
            <p:nvGrpSpPr>
              <p:cNvPr id="1162" name="Google Shape;1633;p42">
                <a:extLst>
                  <a:ext uri="{FF2B5EF4-FFF2-40B4-BE49-F238E27FC236}">
                    <a16:creationId xmlns:a16="http://schemas.microsoft.com/office/drawing/2014/main" id="{12142910-C529-19B8-0747-C77ED7CE6A0D}"/>
                  </a:ext>
                </a:extLst>
              </p:cNvPr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165" name="Google Shape;1634;p42">
                  <a:extLst>
                    <a:ext uri="{FF2B5EF4-FFF2-40B4-BE49-F238E27FC236}">
                      <a16:creationId xmlns:a16="http://schemas.microsoft.com/office/drawing/2014/main" id="{7DC6C9D5-3143-B880-1AEC-0456C70ACD7B}"/>
                    </a:ext>
                  </a:extLst>
                </p:cNvPr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66" name="Google Shape;1635;p42">
                  <a:extLst>
                    <a:ext uri="{FF2B5EF4-FFF2-40B4-BE49-F238E27FC236}">
                      <a16:creationId xmlns:a16="http://schemas.microsoft.com/office/drawing/2014/main" id="{C2A4F38E-2162-6E64-B4A4-2DF138F5E4AD}"/>
                    </a:ext>
                  </a:extLst>
                </p:cNvPr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63" name="Google Shape;1636;p42">
                <a:extLst>
                  <a:ext uri="{FF2B5EF4-FFF2-40B4-BE49-F238E27FC236}">
                    <a16:creationId xmlns:a16="http://schemas.microsoft.com/office/drawing/2014/main" id="{AB1561C2-C665-055A-9FF1-FAACBAFC4B5C}"/>
                  </a:ext>
                </a:extLst>
              </p:cNvPr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4" name="Google Shape;1637;p42">
                <a:extLst>
                  <a:ext uri="{FF2B5EF4-FFF2-40B4-BE49-F238E27FC236}">
                    <a16:creationId xmlns:a16="http://schemas.microsoft.com/office/drawing/2014/main" id="{593E99FD-29EB-393A-1BE6-2FE56F184311}"/>
                  </a:ext>
                </a:extLst>
              </p:cNvPr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2" name="Google Shape;1638;p42">
              <a:extLst>
                <a:ext uri="{FF2B5EF4-FFF2-40B4-BE49-F238E27FC236}">
                  <a16:creationId xmlns:a16="http://schemas.microsoft.com/office/drawing/2014/main" id="{0A24A1CA-946E-44CD-9EF8-C63BA5F637F3}"/>
                </a:ext>
              </a:extLst>
            </p:cNvPr>
            <p:cNvGrpSpPr/>
            <p:nvPr/>
          </p:nvGrpSpPr>
          <p:grpSpPr>
            <a:xfrm>
              <a:off x="6572208" y="1115475"/>
              <a:ext cx="323321" cy="339402"/>
              <a:chOff x="1455683" y="4027463"/>
              <a:chExt cx="323321" cy="339402"/>
            </a:xfrm>
          </p:grpSpPr>
          <p:grpSp>
            <p:nvGrpSpPr>
              <p:cNvPr id="1157" name="Google Shape;1639;p42">
                <a:extLst>
                  <a:ext uri="{FF2B5EF4-FFF2-40B4-BE49-F238E27FC236}">
                    <a16:creationId xmlns:a16="http://schemas.microsoft.com/office/drawing/2014/main" id="{D6E2EB96-28FE-E78B-0E9B-1F394863F0B9}"/>
                  </a:ext>
                </a:extLst>
              </p:cNvPr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160" name="Google Shape;1640;p42">
                  <a:extLst>
                    <a:ext uri="{FF2B5EF4-FFF2-40B4-BE49-F238E27FC236}">
                      <a16:creationId xmlns:a16="http://schemas.microsoft.com/office/drawing/2014/main" id="{188230C2-165B-DB67-F297-F7A30132F1AD}"/>
                    </a:ext>
                  </a:extLst>
                </p:cNvPr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61" name="Google Shape;1641;p42">
                  <a:extLst>
                    <a:ext uri="{FF2B5EF4-FFF2-40B4-BE49-F238E27FC236}">
                      <a16:creationId xmlns:a16="http://schemas.microsoft.com/office/drawing/2014/main" id="{13C36E36-BC36-D9E2-A732-52BBEB0FCA30}"/>
                    </a:ext>
                  </a:extLst>
                </p:cNvPr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58" name="Google Shape;1642;p42">
                <a:extLst>
                  <a:ext uri="{FF2B5EF4-FFF2-40B4-BE49-F238E27FC236}">
                    <a16:creationId xmlns:a16="http://schemas.microsoft.com/office/drawing/2014/main" id="{93C5C08E-35FA-011E-302F-56D36593A472}"/>
                  </a:ext>
                </a:extLst>
              </p:cNvPr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9" name="Google Shape;1643;p42">
                <a:extLst>
                  <a:ext uri="{FF2B5EF4-FFF2-40B4-BE49-F238E27FC236}">
                    <a16:creationId xmlns:a16="http://schemas.microsoft.com/office/drawing/2014/main" id="{4BF19033-EF1F-383F-640D-9C0CE7A4C943}"/>
                  </a:ext>
                </a:extLst>
              </p:cNvPr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3" name="Google Shape;1644;p42">
              <a:extLst>
                <a:ext uri="{FF2B5EF4-FFF2-40B4-BE49-F238E27FC236}">
                  <a16:creationId xmlns:a16="http://schemas.microsoft.com/office/drawing/2014/main" id="{090D68F0-2149-C512-6850-81DF05644838}"/>
                </a:ext>
              </a:extLst>
            </p:cNvPr>
            <p:cNvGrpSpPr/>
            <p:nvPr/>
          </p:nvGrpSpPr>
          <p:grpSpPr>
            <a:xfrm>
              <a:off x="2279483" y="1764900"/>
              <a:ext cx="323321" cy="339402"/>
              <a:chOff x="1455683" y="4027463"/>
              <a:chExt cx="323321" cy="339402"/>
            </a:xfrm>
          </p:grpSpPr>
          <p:grpSp>
            <p:nvGrpSpPr>
              <p:cNvPr id="1152" name="Google Shape;1645;p42">
                <a:extLst>
                  <a:ext uri="{FF2B5EF4-FFF2-40B4-BE49-F238E27FC236}">
                    <a16:creationId xmlns:a16="http://schemas.microsoft.com/office/drawing/2014/main" id="{43D8D7B5-3A0E-0201-3001-6B0327647ED4}"/>
                  </a:ext>
                </a:extLst>
              </p:cNvPr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155" name="Google Shape;1646;p42">
                  <a:extLst>
                    <a:ext uri="{FF2B5EF4-FFF2-40B4-BE49-F238E27FC236}">
                      <a16:creationId xmlns:a16="http://schemas.microsoft.com/office/drawing/2014/main" id="{BC08F92C-C9E5-0B52-C8AF-80B8E01E8843}"/>
                    </a:ext>
                  </a:extLst>
                </p:cNvPr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56" name="Google Shape;1647;p42">
                  <a:extLst>
                    <a:ext uri="{FF2B5EF4-FFF2-40B4-BE49-F238E27FC236}">
                      <a16:creationId xmlns:a16="http://schemas.microsoft.com/office/drawing/2014/main" id="{B572EA67-CD42-DEAB-19CA-2E080C3C40D6}"/>
                    </a:ext>
                  </a:extLst>
                </p:cNvPr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53" name="Google Shape;1648;p42">
                <a:extLst>
                  <a:ext uri="{FF2B5EF4-FFF2-40B4-BE49-F238E27FC236}">
                    <a16:creationId xmlns:a16="http://schemas.microsoft.com/office/drawing/2014/main" id="{4E9E6C52-262B-4CE3-3ADF-8C069A988639}"/>
                  </a:ext>
                </a:extLst>
              </p:cNvPr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4" name="Google Shape;1649;p42">
                <a:extLst>
                  <a:ext uri="{FF2B5EF4-FFF2-40B4-BE49-F238E27FC236}">
                    <a16:creationId xmlns:a16="http://schemas.microsoft.com/office/drawing/2014/main" id="{E24BCDE7-5F1D-A117-8FAA-33C2AB4F5F0C}"/>
                  </a:ext>
                </a:extLst>
              </p:cNvPr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32" name="Rectangle 1231">
            <a:extLst>
              <a:ext uri="{FF2B5EF4-FFF2-40B4-BE49-F238E27FC236}">
                <a16:creationId xmlns:a16="http://schemas.microsoft.com/office/drawing/2014/main" id="{7ABF12BB-B107-B282-83F6-13F8BD02EAD5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33" name="Rectangle 1232">
            <a:extLst>
              <a:ext uri="{FF2B5EF4-FFF2-40B4-BE49-F238E27FC236}">
                <a16:creationId xmlns:a16="http://schemas.microsoft.com/office/drawing/2014/main" id="{8A85CFB5-6F93-F37A-26CB-8EE7490CD441}"/>
              </a:ext>
            </a:extLst>
          </p:cNvPr>
          <p:cNvSpPr/>
          <p:nvPr/>
        </p:nvSpPr>
        <p:spPr>
          <a:xfrm>
            <a:off x="-1" y="0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34" name="ZoneTexte 1233">
            <a:extLst>
              <a:ext uri="{FF2B5EF4-FFF2-40B4-BE49-F238E27FC236}">
                <a16:creationId xmlns:a16="http://schemas.microsoft.com/office/drawing/2014/main" id="{0934C5FB-EAC9-A0B7-886B-D43DDE861A00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235" name="ZoneTexte 1234">
            <a:extLst>
              <a:ext uri="{FF2B5EF4-FFF2-40B4-BE49-F238E27FC236}">
                <a16:creationId xmlns:a16="http://schemas.microsoft.com/office/drawing/2014/main" id="{42949C8E-4AA7-A3AF-6BDF-A1493D4BE397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236" name="ZoneTexte 1235">
            <a:extLst>
              <a:ext uri="{FF2B5EF4-FFF2-40B4-BE49-F238E27FC236}">
                <a16:creationId xmlns:a16="http://schemas.microsoft.com/office/drawing/2014/main" id="{1441D318-361D-C93D-3095-DC1CC86F2BC3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237" name="ZoneTexte 1236">
            <a:extLst>
              <a:ext uri="{FF2B5EF4-FFF2-40B4-BE49-F238E27FC236}">
                <a16:creationId xmlns:a16="http://schemas.microsoft.com/office/drawing/2014/main" id="{A2D576D2-A45C-A3C0-A880-F98D12DA15A5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238" name="ZoneTexte 1237">
            <a:extLst>
              <a:ext uri="{FF2B5EF4-FFF2-40B4-BE49-F238E27FC236}">
                <a16:creationId xmlns:a16="http://schemas.microsoft.com/office/drawing/2014/main" id="{B917FEDF-3B78-F74B-262C-00C79D018649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439868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C988A32A-B95A-6685-EF61-3A2F7580A3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576"/>
          <a:stretch/>
        </p:blipFill>
        <p:spPr>
          <a:xfrm>
            <a:off x="4239596" y="1385554"/>
            <a:ext cx="4380529" cy="3523340"/>
          </a:xfrm>
          <a:prstGeom prst="rect">
            <a:avLst/>
          </a:prstGeom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ANOVA avec d’autres variables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3AA41-0A9F-B0BC-CAF9-36867A9B06D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0872FF-1C05-D6E7-529A-77B02AB03A42}"/>
              </a:ext>
            </a:extLst>
          </p:cNvPr>
          <p:cNvSpPr/>
          <p:nvPr/>
        </p:nvSpPr>
        <p:spPr>
          <a:xfrm>
            <a:off x="0" y="2084334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11E1FA1-78E0-BA9F-84B1-1152191E7A16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CC6D0D-D377-1AF8-1388-FE6B6FFD967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3355DFD-CBCF-1A37-C0FB-2C7FBBDA8C0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FA2C09-4A7F-4C45-91C7-00338CD5F906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B6B927A-D9C0-7FDE-D782-F3EAC9B8D6C6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7D26059-AEE9-734A-B291-D78CADBF3DDE}"/>
              </a:ext>
            </a:extLst>
          </p:cNvPr>
          <p:cNvSpPr txBox="1"/>
          <p:nvPr/>
        </p:nvSpPr>
        <p:spPr>
          <a:xfrm>
            <a:off x="523875" y="1825132"/>
            <a:ext cx="3933825" cy="1530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ANOVA entre nutriscore et de multiples variables.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À titre indicatif, car les distributions ne sont pas normales.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8760D87-247B-C93E-E84F-E4CA687F112F}"/>
              </a:ext>
            </a:extLst>
          </p:cNvPr>
          <p:cNvSpPr txBox="1"/>
          <p:nvPr/>
        </p:nvSpPr>
        <p:spPr>
          <a:xfrm>
            <a:off x="4952999" y="1017024"/>
            <a:ext cx="3290886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Eta² en fonction des variables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373A4C9B-2FC5-57F7-098E-5947120FF0DE}"/>
              </a:ext>
            </a:extLst>
          </p:cNvPr>
          <p:cNvSpPr txBox="1"/>
          <p:nvPr/>
        </p:nvSpPr>
        <p:spPr>
          <a:xfrm>
            <a:off x="6143620" y="4699025"/>
            <a:ext cx="1071563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Eta²</a:t>
            </a:r>
          </a:p>
        </p:txBody>
      </p:sp>
    </p:spTree>
    <p:extLst>
      <p:ext uri="{BB962C8B-B14F-4D97-AF65-F5344CB8AC3E}">
        <p14:creationId xmlns:p14="http://schemas.microsoft.com/office/powerpoint/2010/main" val="17543911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1FD0DE-332C-4210-84DF-2136A90D70C7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65AA63-F596-A317-7B03-E8257CBA80CA}"/>
              </a:ext>
            </a:extLst>
          </p:cNvPr>
          <p:cNvSpPr/>
          <p:nvPr/>
        </p:nvSpPr>
        <p:spPr>
          <a:xfrm>
            <a:off x="0" y="3126151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84" name="Google Shape;1184;p35"/>
          <p:cNvSpPr txBox="1">
            <a:spLocks noGrp="1"/>
          </p:cNvSpPr>
          <p:nvPr>
            <p:ph type="title"/>
          </p:nvPr>
        </p:nvSpPr>
        <p:spPr>
          <a:xfrm>
            <a:off x="839000" y="1936675"/>
            <a:ext cx="4201796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dirty="0"/>
              <a:t>Faisabilité de l’application</a:t>
            </a:r>
          </a:p>
        </p:txBody>
      </p:sp>
      <p:sp>
        <p:nvSpPr>
          <p:cNvPr id="1185" name="Google Shape;1185;p35"/>
          <p:cNvSpPr txBox="1">
            <a:spLocks noGrp="1"/>
          </p:cNvSpPr>
          <p:nvPr>
            <p:ph type="title" idx="2"/>
          </p:nvPr>
        </p:nvSpPr>
        <p:spPr>
          <a:xfrm>
            <a:off x="838999" y="1094875"/>
            <a:ext cx="420179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1192" name="Google Shape;1192;p35"/>
          <p:cNvGrpSpPr/>
          <p:nvPr/>
        </p:nvGrpSpPr>
        <p:grpSpPr>
          <a:xfrm>
            <a:off x="5180384" y="813910"/>
            <a:ext cx="3864524" cy="3552799"/>
            <a:chOff x="5201248" y="1015291"/>
            <a:chExt cx="3864524" cy="3552799"/>
          </a:xfrm>
        </p:grpSpPr>
        <p:grpSp>
          <p:nvGrpSpPr>
            <p:cNvPr id="1193" name="Google Shape;1193;p35"/>
            <p:cNvGrpSpPr/>
            <p:nvPr/>
          </p:nvGrpSpPr>
          <p:grpSpPr>
            <a:xfrm rot="4146560">
              <a:off x="6886202" y="1559038"/>
              <a:ext cx="817757" cy="759039"/>
              <a:chOff x="505893" y="1527370"/>
              <a:chExt cx="817725" cy="759008"/>
            </a:xfrm>
          </p:grpSpPr>
          <p:sp>
            <p:nvSpPr>
              <p:cNvPr id="1194" name="Google Shape;1194;p35"/>
              <p:cNvSpPr/>
              <p:nvPr/>
            </p:nvSpPr>
            <p:spPr>
              <a:xfrm>
                <a:off x="506538" y="1527370"/>
                <a:ext cx="817079" cy="751409"/>
              </a:xfrm>
              <a:custGeom>
                <a:avLst/>
                <a:gdLst/>
                <a:ahLst/>
                <a:cxnLst/>
                <a:rect l="l" t="t" r="r" b="b"/>
                <a:pathLst>
                  <a:path w="11397" h="10481" extrusionOk="0">
                    <a:moveTo>
                      <a:pt x="1547" y="1"/>
                    </a:moveTo>
                    <a:cubicBezTo>
                      <a:pt x="1416" y="1"/>
                      <a:pt x="1275" y="17"/>
                      <a:pt x="1134" y="62"/>
                    </a:cubicBezTo>
                    <a:cubicBezTo>
                      <a:pt x="942" y="115"/>
                      <a:pt x="764" y="201"/>
                      <a:pt x="617" y="317"/>
                    </a:cubicBezTo>
                    <a:cubicBezTo>
                      <a:pt x="467" y="431"/>
                      <a:pt x="342" y="570"/>
                      <a:pt x="247" y="739"/>
                    </a:cubicBezTo>
                    <a:cubicBezTo>
                      <a:pt x="123" y="959"/>
                      <a:pt x="45" y="1214"/>
                      <a:pt x="17" y="1520"/>
                    </a:cubicBezTo>
                    <a:cubicBezTo>
                      <a:pt x="0" y="1784"/>
                      <a:pt x="36" y="2075"/>
                      <a:pt x="123" y="2356"/>
                    </a:cubicBezTo>
                    <a:cubicBezTo>
                      <a:pt x="159" y="2480"/>
                      <a:pt x="220" y="2603"/>
                      <a:pt x="281" y="2733"/>
                    </a:cubicBezTo>
                    <a:cubicBezTo>
                      <a:pt x="370" y="2892"/>
                      <a:pt x="484" y="3042"/>
                      <a:pt x="589" y="3183"/>
                    </a:cubicBezTo>
                    <a:cubicBezTo>
                      <a:pt x="633" y="3236"/>
                      <a:pt x="669" y="3288"/>
                      <a:pt x="711" y="3341"/>
                    </a:cubicBezTo>
                    <a:cubicBezTo>
                      <a:pt x="889" y="3561"/>
                      <a:pt x="1072" y="3789"/>
                      <a:pt x="1197" y="4052"/>
                    </a:cubicBezTo>
                    <a:cubicBezTo>
                      <a:pt x="1250" y="4185"/>
                      <a:pt x="1283" y="4299"/>
                      <a:pt x="1302" y="4422"/>
                    </a:cubicBezTo>
                    <a:cubicBezTo>
                      <a:pt x="1319" y="4555"/>
                      <a:pt x="1319" y="4686"/>
                      <a:pt x="1311" y="4818"/>
                    </a:cubicBezTo>
                    <a:cubicBezTo>
                      <a:pt x="1292" y="4949"/>
                      <a:pt x="1267" y="5074"/>
                      <a:pt x="1239" y="5196"/>
                    </a:cubicBezTo>
                    <a:cubicBezTo>
                      <a:pt x="1222" y="5276"/>
                      <a:pt x="1205" y="5355"/>
                      <a:pt x="1186" y="5443"/>
                    </a:cubicBezTo>
                    <a:cubicBezTo>
                      <a:pt x="1153" y="5654"/>
                      <a:pt x="1134" y="5865"/>
                      <a:pt x="1153" y="6068"/>
                    </a:cubicBezTo>
                    <a:cubicBezTo>
                      <a:pt x="1161" y="6243"/>
                      <a:pt x="1197" y="6401"/>
                      <a:pt x="1250" y="6543"/>
                    </a:cubicBezTo>
                    <a:cubicBezTo>
                      <a:pt x="1302" y="6673"/>
                      <a:pt x="1380" y="6796"/>
                      <a:pt x="1478" y="6912"/>
                    </a:cubicBezTo>
                    <a:cubicBezTo>
                      <a:pt x="1575" y="7017"/>
                      <a:pt x="1689" y="7096"/>
                      <a:pt x="1777" y="7157"/>
                    </a:cubicBezTo>
                    <a:cubicBezTo>
                      <a:pt x="1891" y="7237"/>
                      <a:pt x="2005" y="7298"/>
                      <a:pt x="2128" y="7351"/>
                    </a:cubicBezTo>
                    <a:lnTo>
                      <a:pt x="2252" y="7412"/>
                    </a:lnTo>
                    <a:cubicBezTo>
                      <a:pt x="2453" y="7509"/>
                      <a:pt x="2664" y="7615"/>
                      <a:pt x="2858" y="7746"/>
                    </a:cubicBezTo>
                    <a:cubicBezTo>
                      <a:pt x="2991" y="7843"/>
                      <a:pt x="3077" y="7931"/>
                      <a:pt x="3157" y="8020"/>
                    </a:cubicBezTo>
                    <a:cubicBezTo>
                      <a:pt x="3227" y="8106"/>
                      <a:pt x="3288" y="8220"/>
                      <a:pt x="3349" y="8362"/>
                    </a:cubicBezTo>
                    <a:cubicBezTo>
                      <a:pt x="3385" y="8431"/>
                      <a:pt x="3413" y="8512"/>
                      <a:pt x="3446" y="8581"/>
                    </a:cubicBezTo>
                    <a:cubicBezTo>
                      <a:pt x="3499" y="8723"/>
                      <a:pt x="3552" y="8864"/>
                      <a:pt x="3632" y="9003"/>
                    </a:cubicBezTo>
                    <a:cubicBezTo>
                      <a:pt x="3677" y="9100"/>
                      <a:pt x="3738" y="9189"/>
                      <a:pt x="3824" y="9303"/>
                    </a:cubicBezTo>
                    <a:cubicBezTo>
                      <a:pt x="3913" y="9400"/>
                      <a:pt x="4002" y="9497"/>
                      <a:pt x="4088" y="9575"/>
                    </a:cubicBezTo>
                    <a:cubicBezTo>
                      <a:pt x="4468" y="9900"/>
                      <a:pt x="4951" y="10058"/>
                      <a:pt x="5407" y="10183"/>
                    </a:cubicBezTo>
                    <a:cubicBezTo>
                      <a:pt x="5935" y="10322"/>
                      <a:pt x="6507" y="10411"/>
                      <a:pt x="7175" y="10455"/>
                    </a:cubicBezTo>
                    <a:cubicBezTo>
                      <a:pt x="7431" y="10472"/>
                      <a:pt x="7712" y="10481"/>
                      <a:pt x="7992" y="10481"/>
                    </a:cubicBezTo>
                    <a:cubicBezTo>
                      <a:pt x="8300" y="10481"/>
                      <a:pt x="8617" y="10472"/>
                      <a:pt x="8961" y="10455"/>
                    </a:cubicBezTo>
                    <a:cubicBezTo>
                      <a:pt x="9058" y="10447"/>
                      <a:pt x="9153" y="10436"/>
                      <a:pt x="9250" y="10428"/>
                    </a:cubicBezTo>
                    <a:cubicBezTo>
                      <a:pt x="9269" y="10436"/>
                      <a:pt x="9294" y="10447"/>
                      <a:pt x="9311" y="10447"/>
                    </a:cubicBezTo>
                    <a:cubicBezTo>
                      <a:pt x="9330" y="10447"/>
                      <a:pt x="9339" y="10447"/>
                      <a:pt x="9355" y="10436"/>
                    </a:cubicBezTo>
                    <a:cubicBezTo>
                      <a:pt x="9391" y="10428"/>
                      <a:pt x="9417" y="10411"/>
                      <a:pt x="9444" y="10367"/>
                    </a:cubicBezTo>
                    <a:cubicBezTo>
                      <a:pt x="9567" y="10172"/>
                      <a:pt x="9699" y="9980"/>
                      <a:pt x="9830" y="9786"/>
                    </a:cubicBezTo>
                    <a:cubicBezTo>
                      <a:pt x="10024" y="9497"/>
                      <a:pt x="10235" y="9189"/>
                      <a:pt x="10419" y="8881"/>
                    </a:cubicBezTo>
                    <a:cubicBezTo>
                      <a:pt x="10736" y="8370"/>
                      <a:pt x="10974" y="7887"/>
                      <a:pt x="11141" y="7404"/>
                    </a:cubicBezTo>
                    <a:cubicBezTo>
                      <a:pt x="11335" y="6840"/>
                      <a:pt x="11396" y="6332"/>
                      <a:pt x="11327" y="5882"/>
                    </a:cubicBezTo>
                    <a:cubicBezTo>
                      <a:pt x="11282" y="5627"/>
                      <a:pt x="11194" y="5390"/>
                      <a:pt x="11063" y="5171"/>
                    </a:cubicBezTo>
                    <a:cubicBezTo>
                      <a:pt x="10999" y="5074"/>
                      <a:pt x="10930" y="4977"/>
                      <a:pt x="10824" y="4863"/>
                    </a:cubicBezTo>
                    <a:cubicBezTo>
                      <a:pt x="10755" y="4774"/>
                      <a:pt x="10666" y="4696"/>
                      <a:pt x="10569" y="4624"/>
                    </a:cubicBezTo>
                    <a:cubicBezTo>
                      <a:pt x="10463" y="4546"/>
                      <a:pt x="10358" y="4485"/>
                      <a:pt x="10252" y="4441"/>
                    </a:cubicBezTo>
                    <a:cubicBezTo>
                      <a:pt x="10138" y="4396"/>
                      <a:pt x="10024" y="4361"/>
                      <a:pt x="9902" y="4344"/>
                    </a:cubicBezTo>
                    <a:cubicBezTo>
                      <a:pt x="9744" y="4308"/>
                      <a:pt x="9575" y="4299"/>
                      <a:pt x="9427" y="4282"/>
                    </a:cubicBezTo>
                    <a:cubicBezTo>
                      <a:pt x="9355" y="4282"/>
                      <a:pt x="9286" y="4274"/>
                      <a:pt x="9216" y="4263"/>
                    </a:cubicBezTo>
                    <a:lnTo>
                      <a:pt x="9197" y="4263"/>
                    </a:lnTo>
                    <a:cubicBezTo>
                      <a:pt x="8942" y="4238"/>
                      <a:pt x="8750" y="4194"/>
                      <a:pt x="8583" y="4133"/>
                    </a:cubicBezTo>
                    <a:cubicBezTo>
                      <a:pt x="8486" y="4097"/>
                      <a:pt x="8406" y="4052"/>
                      <a:pt x="8336" y="4000"/>
                    </a:cubicBezTo>
                    <a:cubicBezTo>
                      <a:pt x="8267" y="3947"/>
                      <a:pt x="8195" y="3886"/>
                      <a:pt x="8134" y="3816"/>
                    </a:cubicBezTo>
                    <a:cubicBezTo>
                      <a:pt x="8056" y="3711"/>
                      <a:pt x="7984" y="3597"/>
                      <a:pt x="7914" y="3447"/>
                    </a:cubicBezTo>
                    <a:lnTo>
                      <a:pt x="7906" y="3430"/>
                    </a:lnTo>
                    <a:cubicBezTo>
                      <a:pt x="7817" y="3227"/>
                      <a:pt x="7756" y="2997"/>
                      <a:pt x="7695" y="2786"/>
                    </a:cubicBezTo>
                    <a:cubicBezTo>
                      <a:pt x="7650" y="2655"/>
                      <a:pt x="7614" y="2533"/>
                      <a:pt x="7570" y="2400"/>
                    </a:cubicBezTo>
                    <a:cubicBezTo>
                      <a:pt x="7500" y="2197"/>
                      <a:pt x="7431" y="2031"/>
                      <a:pt x="7351" y="1889"/>
                    </a:cubicBezTo>
                    <a:cubicBezTo>
                      <a:pt x="7254" y="1723"/>
                      <a:pt x="7131" y="1564"/>
                      <a:pt x="6964" y="1425"/>
                    </a:cubicBezTo>
                    <a:cubicBezTo>
                      <a:pt x="6789" y="1275"/>
                      <a:pt x="6604" y="1170"/>
                      <a:pt x="6409" y="1125"/>
                    </a:cubicBezTo>
                    <a:cubicBezTo>
                      <a:pt x="6340" y="1108"/>
                      <a:pt x="6262" y="1098"/>
                      <a:pt x="6182" y="1098"/>
                    </a:cubicBezTo>
                    <a:cubicBezTo>
                      <a:pt x="6093" y="1098"/>
                      <a:pt x="5998" y="1108"/>
                      <a:pt x="5892" y="1134"/>
                    </a:cubicBezTo>
                    <a:cubicBezTo>
                      <a:pt x="5724" y="1170"/>
                      <a:pt x="5565" y="1248"/>
                      <a:pt x="5418" y="1328"/>
                    </a:cubicBezTo>
                    <a:cubicBezTo>
                      <a:pt x="5354" y="1362"/>
                      <a:pt x="5293" y="1398"/>
                      <a:pt x="5232" y="1433"/>
                    </a:cubicBezTo>
                    <a:cubicBezTo>
                      <a:pt x="5135" y="1486"/>
                      <a:pt x="5038" y="1531"/>
                      <a:pt x="4943" y="1583"/>
                    </a:cubicBezTo>
                    <a:cubicBezTo>
                      <a:pt x="4924" y="1592"/>
                      <a:pt x="4898" y="1600"/>
                      <a:pt x="4871" y="1617"/>
                    </a:cubicBezTo>
                    <a:cubicBezTo>
                      <a:pt x="4721" y="1678"/>
                      <a:pt x="4590" y="1723"/>
                      <a:pt x="4457" y="1742"/>
                    </a:cubicBezTo>
                    <a:cubicBezTo>
                      <a:pt x="4405" y="1750"/>
                      <a:pt x="4343" y="1750"/>
                      <a:pt x="4291" y="1750"/>
                    </a:cubicBezTo>
                    <a:lnTo>
                      <a:pt x="4185" y="1750"/>
                    </a:lnTo>
                    <a:cubicBezTo>
                      <a:pt x="4107" y="1742"/>
                      <a:pt x="4018" y="1714"/>
                      <a:pt x="3930" y="1689"/>
                    </a:cubicBezTo>
                    <a:cubicBezTo>
                      <a:pt x="3835" y="1645"/>
                      <a:pt x="3746" y="1592"/>
                      <a:pt x="3641" y="1520"/>
                    </a:cubicBezTo>
                    <a:cubicBezTo>
                      <a:pt x="3413" y="1345"/>
                      <a:pt x="3210" y="1125"/>
                      <a:pt x="3016" y="914"/>
                    </a:cubicBezTo>
                    <a:cubicBezTo>
                      <a:pt x="2769" y="634"/>
                      <a:pt x="2516" y="351"/>
                      <a:pt x="2180" y="167"/>
                    </a:cubicBezTo>
                    <a:cubicBezTo>
                      <a:pt x="2030" y="79"/>
                      <a:pt x="1872" y="26"/>
                      <a:pt x="1705" y="9"/>
                    </a:cubicBezTo>
                    <a:cubicBezTo>
                      <a:pt x="1653" y="1"/>
                      <a:pt x="1600" y="1"/>
                      <a:pt x="15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5"/>
              <p:cNvSpPr/>
              <p:nvPr/>
            </p:nvSpPr>
            <p:spPr>
              <a:xfrm>
                <a:off x="505893" y="1545508"/>
                <a:ext cx="675200" cy="733271"/>
              </a:xfrm>
              <a:custGeom>
                <a:avLst/>
                <a:gdLst/>
                <a:ahLst/>
                <a:cxnLst/>
                <a:rect l="l" t="t" r="r" b="b"/>
                <a:pathLst>
                  <a:path w="9418" h="10228" extrusionOk="0">
                    <a:moveTo>
                      <a:pt x="704" y="1"/>
                    </a:moveTo>
                    <a:cubicBezTo>
                      <a:pt x="668" y="20"/>
                      <a:pt x="642" y="45"/>
                      <a:pt x="615" y="64"/>
                    </a:cubicBezTo>
                    <a:cubicBezTo>
                      <a:pt x="476" y="178"/>
                      <a:pt x="351" y="317"/>
                      <a:pt x="256" y="486"/>
                    </a:cubicBezTo>
                    <a:cubicBezTo>
                      <a:pt x="132" y="697"/>
                      <a:pt x="54" y="961"/>
                      <a:pt x="26" y="1267"/>
                    </a:cubicBezTo>
                    <a:cubicBezTo>
                      <a:pt x="1" y="1531"/>
                      <a:pt x="35" y="1822"/>
                      <a:pt x="132" y="2103"/>
                    </a:cubicBezTo>
                    <a:cubicBezTo>
                      <a:pt x="168" y="2227"/>
                      <a:pt x="220" y="2350"/>
                      <a:pt x="290" y="2480"/>
                    </a:cubicBezTo>
                    <a:cubicBezTo>
                      <a:pt x="379" y="2649"/>
                      <a:pt x="493" y="2797"/>
                      <a:pt x="590" y="2930"/>
                    </a:cubicBezTo>
                    <a:cubicBezTo>
                      <a:pt x="634" y="2983"/>
                      <a:pt x="678" y="3035"/>
                      <a:pt x="720" y="3088"/>
                    </a:cubicBezTo>
                    <a:cubicBezTo>
                      <a:pt x="898" y="3316"/>
                      <a:pt x="1081" y="3546"/>
                      <a:pt x="1195" y="3799"/>
                    </a:cubicBezTo>
                    <a:cubicBezTo>
                      <a:pt x="1248" y="3924"/>
                      <a:pt x="1284" y="4046"/>
                      <a:pt x="1311" y="4169"/>
                    </a:cubicBezTo>
                    <a:cubicBezTo>
                      <a:pt x="1328" y="4302"/>
                      <a:pt x="1328" y="4433"/>
                      <a:pt x="1311" y="4565"/>
                    </a:cubicBezTo>
                    <a:cubicBezTo>
                      <a:pt x="1301" y="4679"/>
                      <a:pt x="1276" y="4793"/>
                      <a:pt x="1248" y="4907"/>
                    </a:cubicBezTo>
                    <a:cubicBezTo>
                      <a:pt x="1223" y="5023"/>
                      <a:pt x="1214" y="5102"/>
                      <a:pt x="1195" y="5190"/>
                    </a:cubicBezTo>
                    <a:cubicBezTo>
                      <a:pt x="1153" y="5401"/>
                      <a:pt x="1143" y="5612"/>
                      <a:pt x="1153" y="5815"/>
                    </a:cubicBezTo>
                    <a:cubicBezTo>
                      <a:pt x="1170" y="5990"/>
                      <a:pt x="1195" y="6148"/>
                      <a:pt x="1259" y="6290"/>
                    </a:cubicBezTo>
                    <a:cubicBezTo>
                      <a:pt x="1311" y="6420"/>
                      <a:pt x="1381" y="6543"/>
                      <a:pt x="1487" y="6667"/>
                    </a:cubicBezTo>
                    <a:cubicBezTo>
                      <a:pt x="1584" y="6773"/>
                      <a:pt x="1706" y="6859"/>
                      <a:pt x="1786" y="6912"/>
                    </a:cubicBezTo>
                    <a:cubicBezTo>
                      <a:pt x="1892" y="6984"/>
                      <a:pt x="2006" y="7037"/>
                      <a:pt x="2137" y="7106"/>
                    </a:cubicBezTo>
                    <a:lnTo>
                      <a:pt x="2261" y="7159"/>
                    </a:lnTo>
                    <a:cubicBezTo>
                      <a:pt x="2462" y="7265"/>
                      <a:pt x="2673" y="7370"/>
                      <a:pt x="2867" y="7503"/>
                    </a:cubicBezTo>
                    <a:cubicBezTo>
                      <a:pt x="2989" y="7590"/>
                      <a:pt x="3086" y="7678"/>
                      <a:pt x="3166" y="7767"/>
                    </a:cubicBezTo>
                    <a:cubicBezTo>
                      <a:pt x="3236" y="7862"/>
                      <a:pt x="3297" y="7967"/>
                      <a:pt x="3358" y="8109"/>
                    </a:cubicBezTo>
                    <a:cubicBezTo>
                      <a:pt x="3394" y="8178"/>
                      <a:pt x="3422" y="8259"/>
                      <a:pt x="3447" y="8328"/>
                    </a:cubicBezTo>
                    <a:cubicBezTo>
                      <a:pt x="3508" y="8478"/>
                      <a:pt x="3561" y="8619"/>
                      <a:pt x="3633" y="8750"/>
                    </a:cubicBezTo>
                    <a:cubicBezTo>
                      <a:pt x="3686" y="8847"/>
                      <a:pt x="3747" y="8944"/>
                      <a:pt x="3833" y="9050"/>
                    </a:cubicBezTo>
                    <a:cubicBezTo>
                      <a:pt x="3913" y="9155"/>
                      <a:pt x="4002" y="9244"/>
                      <a:pt x="4097" y="9322"/>
                    </a:cubicBezTo>
                    <a:cubicBezTo>
                      <a:pt x="4477" y="9656"/>
                      <a:pt x="4960" y="9814"/>
                      <a:pt x="5416" y="9938"/>
                    </a:cubicBezTo>
                    <a:cubicBezTo>
                      <a:pt x="5935" y="10069"/>
                      <a:pt x="6516" y="10158"/>
                      <a:pt x="7184" y="10211"/>
                    </a:cubicBezTo>
                    <a:cubicBezTo>
                      <a:pt x="7457" y="10228"/>
                      <a:pt x="7729" y="10228"/>
                      <a:pt x="8001" y="10228"/>
                    </a:cubicBezTo>
                    <a:cubicBezTo>
                      <a:pt x="8309" y="10228"/>
                      <a:pt x="8626" y="10219"/>
                      <a:pt x="8970" y="10202"/>
                    </a:cubicBezTo>
                    <a:cubicBezTo>
                      <a:pt x="9067" y="10202"/>
                      <a:pt x="9162" y="10194"/>
                      <a:pt x="9259" y="10183"/>
                    </a:cubicBezTo>
                    <a:cubicBezTo>
                      <a:pt x="9278" y="10194"/>
                      <a:pt x="9303" y="10194"/>
                      <a:pt x="9320" y="10194"/>
                    </a:cubicBezTo>
                    <a:lnTo>
                      <a:pt x="9364" y="10194"/>
                    </a:lnTo>
                    <a:cubicBezTo>
                      <a:pt x="9383" y="10183"/>
                      <a:pt x="9400" y="10175"/>
                      <a:pt x="9417" y="10158"/>
                    </a:cubicBezTo>
                    <a:cubicBezTo>
                      <a:pt x="9109" y="9622"/>
                      <a:pt x="8750" y="9120"/>
                      <a:pt x="8354" y="8645"/>
                    </a:cubicBezTo>
                    <a:cubicBezTo>
                      <a:pt x="7801" y="7959"/>
                      <a:pt x="7193" y="7317"/>
                      <a:pt x="6560" y="6701"/>
                    </a:cubicBezTo>
                    <a:cubicBezTo>
                      <a:pt x="6243" y="6385"/>
                      <a:pt x="5918" y="6079"/>
                      <a:pt x="5602" y="5770"/>
                    </a:cubicBezTo>
                    <a:cubicBezTo>
                      <a:pt x="5277" y="5446"/>
                      <a:pt x="4960" y="5129"/>
                      <a:pt x="4644" y="4793"/>
                    </a:cubicBezTo>
                    <a:cubicBezTo>
                      <a:pt x="3861" y="3994"/>
                      <a:pt x="3105" y="3158"/>
                      <a:pt x="2392" y="2288"/>
                    </a:cubicBezTo>
                    <a:cubicBezTo>
                      <a:pt x="2039" y="1858"/>
                      <a:pt x="1698" y="1417"/>
                      <a:pt x="1373" y="961"/>
                    </a:cubicBezTo>
                    <a:cubicBezTo>
                      <a:pt x="1143" y="644"/>
                      <a:pt x="915" y="328"/>
                      <a:pt x="704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5"/>
              <p:cNvSpPr/>
              <p:nvPr/>
            </p:nvSpPr>
            <p:spPr>
              <a:xfrm>
                <a:off x="549338" y="1563216"/>
                <a:ext cx="659571" cy="723162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10087" extrusionOk="0">
                    <a:moveTo>
                      <a:pt x="8848" y="6819"/>
                    </a:moveTo>
                    <a:lnTo>
                      <a:pt x="8848" y="6819"/>
                    </a:lnTo>
                    <a:cubicBezTo>
                      <a:pt x="8848" y="6820"/>
                      <a:pt x="8847" y="6821"/>
                      <a:pt x="8847" y="6823"/>
                    </a:cubicBezTo>
                    <a:cubicBezTo>
                      <a:pt x="8848" y="6822"/>
                      <a:pt x="8848" y="6820"/>
                      <a:pt x="8848" y="6819"/>
                    </a:cubicBezTo>
                    <a:close/>
                    <a:moveTo>
                      <a:pt x="317" y="1"/>
                    </a:moveTo>
                    <a:cubicBezTo>
                      <a:pt x="309" y="1"/>
                      <a:pt x="300" y="1"/>
                      <a:pt x="292" y="9"/>
                    </a:cubicBezTo>
                    <a:cubicBezTo>
                      <a:pt x="264" y="28"/>
                      <a:pt x="256" y="62"/>
                      <a:pt x="273" y="89"/>
                    </a:cubicBezTo>
                    <a:cubicBezTo>
                      <a:pt x="556" y="564"/>
                      <a:pt x="872" y="1020"/>
                      <a:pt x="1206" y="1470"/>
                    </a:cubicBezTo>
                    <a:cubicBezTo>
                      <a:pt x="1170" y="1461"/>
                      <a:pt x="1127" y="1461"/>
                      <a:pt x="1092" y="1453"/>
                    </a:cubicBezTo>
                    <a:cubicBezTo>
                      <a:pt x="1011" y="1442"/>
                      <a:pt x="933" y="1417"/>
                      <a:pt x="853" y="1400"/>
                    </a:cubicBezTo>
                    <a:cubicBezTo>
                      <a:pt x="581" y="1311"/>
                      <a:pt x="317" y="1178"/>
                      <a:pt x="72" y="1039"/>
                    </a:cubicBezTo>
                    <a:cubicBezTo>
                      <a:pt x="72" y="1031"/>
                      <a:pt x="62" y="1031"/>
                      <a:pt x="53" y="1031"/>
                    </a:cubicBezTo>
                    <a:cubicBezTo>
                      <a:pt x="45" y="1031"/>
                      <a:pt x="45" y="1031"/>
                      <a:pt x="36" y="1039"/>
                    </a:cubicBezTo>
                    <a:cubicBezTo>
                      <a:pt x="28" y="1039"/>
                      <a:pt x="9" y="1047"/>
                      <a:pt x="9" y="1064"/>
                    </a:cubicBezTo>
                    <a:cubicBezTo>
                      <a:pt x="1" y="1073"/>
                      <a:pt x="1" y="1083"/>
                      <a:pt x="9" y="1100"/>
                    </a:cubicBezTo>
                    <a:cubicBezTo>
                      <a:pt x="9" y="1109"/>
                      <a:pt x="20" y="1117"/>
                      <a:pt x="36" y="1126"/>
                    </a:cubicBezTo>
                    <a:cubicBezTo>
                      <a:pt x="220" y="1242"/>
                      <a:pt x="423" y="1337"/>
                      <a:pt x="625" y="1425"/>
                    </a:cubicBezTo>
                    <a:cubicBezTo>
                      <a:pt x="722" y="1461"/>
                      <a:pt x="828" y="1495"/>
                      <a:pt x="933" y="1522"/>
                    </a:cubicBezTo>
                    <a:cubicBezTo>
                      <a:pt x="1047" y="1558"/>
                      <a:pt x="1161" y="1575"/>
                      <a:pt x="1275" y="1575"/>
                    </a:cubicBezTo>
                    <a:lnTo>
                      <a:pt x="1294" y="1575"/>
                    </a:lnTo>
                    <a:cubicBezTo>
                      <a:pt x="1583" y="1953"/>
                      <a:pt x="1891" y="2314"/>
                      <a:pt x="2208" y="2666"/>
                    </a:cubicBezTo>
                    <a:cubicBezTo>
                      <a:pt x="2586" y="3078"/>
                      <a:pt x="2974" y="3483"/>
                      <a:pt x="3377" y="3888"/>
                    </a:cubicBezTo>
                    <a:cubicBezTo>
                      <a:pt x="3343" y="3896"/>
                      <a:pt x="3307" y="3896"/>
                      <a:pt x="3272" y="3905"/>
                    </a:cubicBezTo>
                    <a:cubicBezTo>
                      <a:pt x="3210" y="3922"/>
                      <a:pt x="3158" y="3922"/>
                      <a:pt x="3096" y="3932"/>
                    </a:cubicBezTo>
                    <a:cubicBezTo>
                      <a:pt x="2982" y="3949"/>
                      <a:pt x="2868" y="3949"/>
                      <a:pt x="2752" y="3949"/>
                    </a:cubicBezTo>
                    <a:cubicBezTo>
                      <a:pt x="2508" y="3941"/>
                      <a:pt x="2269" y="3896"/>
                      <a:pt x="2041" y="3844"/>
                    </a:cubicBezTo>
                    <a:cubicBezTo>
                      <a:pt x="1786" y="3791"/>
                      <a:pt x="1550" y="3730"/>
                      <a:pt x="1303" y="3669"/>
                    </a:cubicBezTo>
                    <a:lnTo>
                      <a:pt x="1294" y="3669"/>
                    </a:lnTo>
                    <a:cubicBezTo>
                      <a:pt x="1267" y="3669"/>
                      <a:pt x="1250" y="3685"/>
                      <a:pt x="1250" y="3702"/>
                    </a:cubicBezTo>
                    <a:cubicBezTo>
                      <a:pt x="1241" y="3738"/>
                      <a:pt x="1258" y="3755"/>
                      <a:pt x="1286" y="3763"/>
                    </a:cubicBezTo>
                    <a:cubicBezTo>
                      <a:pt x="1461" y="3808"/>
                      <a:pt x="1636" y="3852"/>
                      <a:pt x="1803" y="3905"/>
                    </a:cubicBezTo>
                    <a:cubicBezTo>
                      <a:pt x="1997" y="3949"/>
                      <a:pt x="2183" y="3993"/>
                      <a:pt x="2375" y="4027"/>
                    </a:cubicBezTo>
                    <a:cubicBezTo>
                      <a:pt x="2560" y="4063"/>
                      <a:pt x="2744" y="4080"/>
                      <a:pt x="2930" y="4091"/>
                    </a:cubicBezTo>
                    <a:cubicBezTo>
                      <a:pt x="3113" y="4091"/>
                      <a:pt x="3307" y="4072"/>
                      <a:pt x="3483" y="4019"/>
                    </a:cubicBezTo>
                    <a:cubicBezTo>
                      <a:pt x="3491" y="4019"/>
                      <a:pt x="3502" y="4010"/>
                      <a:pt x="3502" y="4010"/>
                    </a:cubicBezTo>
                    <a:cubicBezTo>
                      <a:pt x="3818" y="4327"/>
                      <a:pt x="4143" y="4643"/>
                      <a:pt x="4460" y="4952"/>
                    </a:cubicBezTo>
                    <a:cubicBezTo>
                      <a:pt x="4652" y="5146"/>
                      <a:pt x="4846" y="5338"/>
                      <a:pt x="5040" y="5532"/>
                    </a:cubicBezTo>
                    <a:lnTo>
                      <a:pt x="5021" y="5532"/>
                    </a:lnTo>
                    <a:cubicBezTo>
                      <a:pt x="4740" y="5576"/>
                      <a:pt x="4451" y="5637"/>
                      <a:pt x="4160" y="5663"/>
                    </a:cubicBezTo>
                    <a:cubicBezTo>
                      <a:pt x="3948" y="5683"/>
                      <a:pt x="3731" y="5693"/>
                      <a:pt x="3516" y="5693"/>
                    </a:cubicBezTo>
                    <a:cubicBezTo>
                      <a:pt x="3446" y="5693"/>
                      <a:pt x="3377" y="5692"/>
                      <a:pt x="3307" y="5690"/>
                    </a:cubicBezTo>
                    <a:lnTo>
                      <a:pt x="3316" y="5690"/>
                    </a:lnTo>
                    <a:cubicBezTo>
                      <a:pt x="3166" y="5690"/>
                      <a:pt x="3016" y="5682"/>
                      <a:pt x="2868" y="5663"/>
                    </a:cubicBezTo>
                    <a:cubicBezTo>
                      <a:pt x="2700" y="5654"/>
                      <a:pt x="2533" y="5629"/>
                      <a:pt x="2375" y="5602"/>
                    </a:cubicBezTo>
                    <a:cubicBezTo>
                      <a:pt x="2041" y="5549"/>
                      <a:pt x="1716" y="5471"/>
                      <a:pt x="1391" y="5374"/>
                    </a:cubicBezTo>
                    <a:lnTo>
                      <a:pt x="1391" y="5382"/>
                    </a:lnTo>
                    <a:cubicBezTo>
                      <a:pt x="1286" y="5346"/>
                      <a:pt x="1180" y="5312"/>
                      <a:pt x="1083" y="5277"/>
                    </a:cubicBezTo>
                    <a:lnTo>
                      <a:pt x="1056" y="5277"/>
                    </a:lnTo>
                    <a:cubicBezTo>
                      <a:pt x="1039" y="5277"/>
                      <a:pt x="1022" y="5285"/>
                      <a:pt x="1011" y="5304"/>
                    </a:cubicBezTo>
                    <a:cubicBezTo>
                      <a:pt x="1003" y="5329"/>
                      <a:pt x="1011" y="5365"/>
                      <a:pt x="1039" y="5374"/>
                    </a:cubicBezTo>
                    <a:cubicBezTo>
                      <a:pt x="1355" y="5479"/>
                      <a:pt x="1680" y="5568"/>
                      <a:pt x="2005" y="5646"/>
                    </a:cubicBezTo>
                    <a:cubicBezTo>
                      <a:pt x="2341" y="5716"/>
                      <a:pt x="2683" y="5768"/>
                      <a:pt x="3027" y="5804"/>
                    </a:cubicBezTo>
                    <a:cubicBezTo>
                      <a:pt x="3270" y="5832"/>
                      <a:pt x="3517" y="5843"/>
                      <a:pt x="3766" y="5843"/>
                    </a:cubicBezTo>
                    <a:cubicBezTo>
                      <a:pt x="3842" y="5843"/>
                      <a:pt x="3918" y="5842"/>
                      <a:pt x="3993" y="5840"/>
                    </a:cubicBezTo>
                    <a:cubicBezTo>
                      <a:pt x="4346" y="5832"/>
                      <a:pt x="4696" y="5804"/>
                      <a:pt x="5048" y="5726"/>
                    </a:cubicBezTo>
                    <a:lnTo>
                      <a:pt x="5074" y="5726"/>
                    </a:lnTo>
                    <a:cubicBezTo>
                      <a:pt x="5084" y="5716"/>
                      <a:pt x="5101" y="5707"/>
                      <a:pt x="5110" y="5690"/>
                    </a:cubicBezTo>
                    <a:cubicBezTo>
                      <a:pt x="5127" y="5673"/>
                      <a:pt x="5137" y="5646"/>
                      <a:pt x="5137" y="5621"/>
                    </a:cubicBezTo>
                    <a:cubicBezTo>
                      <a:pt x="5401" y="5884"/>
                      <a:pt x="5665" y="6157"/>
                      <a:pt x="5918" y="6429"/>
                    </a:cubicBezTo>
                    <a:cubicBezTo>
                      <a:pt x="6165" y="6684"/>
                      <a:pt x="6403" y="6948"/>
                      <a:pt x="6631" y="7212"/>
                    </a:cubicBezTo>
                    <a:cubicBezTo>
                      <a:pt x="6825" y="7423"/>
                      <a:pt x="7009" y="7651"/>
                      <a:pt x="7195" y="7870"/>
                    </a:cubicBezTo>
                    <a:cubicBezTo>
                      <a:pt x="7053" y="7915"/>
                      <a:pt x="6903" y="7959"/>
                      <a:pt x="6754" y="8003"/>
                    </a:cubicBezTo>
                    <a:cubicBezTo>
                      <a:pt x="6341" y="8096"/>
                      <a:pt x="5922" y="8127"/>
                      <a:pt x="5503" y="8127"/>
                    </a:cubicBezTo>
                    <a:cubicBezTo>
                      <a:pt x="5448" y="8127"/>
                      <a:pt x="5393" y="8127"/>
                      <a:pt x="5338" y="8126"/>
                    </a:cubicBezTo>
                    <a:lnTo>
                      <a:pt x="5348" y="8126"/>
                    </a:lnTo>
                    <a:cubicBezTo>
                      <a:pt x="4935" y="8117"/>
                      <a:pt x="4521" y="8056"/>
                      <a:pt x="4124" y="7967"/>
                    </a:cubicBezTo>
                    <a:cubicBezTo>
                      <a:pt x="4120" y="7966"/>
                      <a:pt x="4115" y="7965"/>
                      <a:pt x="4111" y="7965"/>
                    </a:cubicBezTo>
                    <a:cubicBezTo>
                      <a:pt x="4090" y="7965"/>
                      <a:pt x="4070" y="7981"/>
                      <a:pt x="4063" y="8003"/>
                    </a:cubicBezTo>
                    <a:cubicBezTo>
                      <a:pt x="4063" y="8028"/>
                      <a:pt x="4082" y="8056"/>
                      <a:pt x="4107" y="8064"/>
                    </a:cubicBezTo>
                    <a:cubicBezTo>
                      <a:pt x="4635" y="8187"/>
                      <a:pt x="5179" y="8248"/>
                      <a:pt x="5726" y="8259"/>
                    </a:cubicBezTo>
                    <a:cubicBezTo>
                      <a:pt x="6007" y="8259"/>
                      <a:pt x="6298" y="8240"/>
                      <a:pt x="6578" y="8206"/>
                    </a:cubicBezTo>
                    <a:cubicBezTo>
                      <a:pt x="6709" y="8187"/>
                      <a:pt x="6842" y="8161"/>
                      <a:pt x="6973" y="8134"/>
                    </a:cubicBezTo>
                    <a:cubicBezTo>
                      <a:pt x="7098" y="8117"/>
                      <a:pt x="7220" y="8081"/>
                      <a:pt x="7342" y="8047"/>
                    </a:cubicBezTo>
                    <a:cubicBezTo>
                      <a:pt x="7353" y="8047"/>
                      <a:pt x="7353" y="8056"/>
                      <a:pt x="7361" y="8064"/>
                    </a:cubicBezTo>
                    <a:cubicBezTo>
                      <a:pt x="7598" y="8353"/>
                      <a:pt x="7828" y="8662"/>
                      <a:pt x="8039" y="8970"/>
                    </a:cubicBezTo>
                    <a:cubicBezTo>
                      <a:pt x="8153" y="9136"/>
                      <a:pt x="8267" y="9303"/>
                      <a:pt x="8372" y="9480"/>
                    </a:cubicBezTo>
                    <a:cubicBezTo>
                      <a:pt x="8469" y="9647"/>
                      <a:pt x="8575" y="9822"/>
                      <a:pt x="8661" y="10000"/>
                    </a:cubicBezTo>
                    <a:cubicBezTo>
                      <a:pt x="8680" y="10042"/>
                      <a:pt x="8733" y="10069"/>
                      <a:pt x="8777" y="10078"/>
                    </a:cubicBezTo>
                    <a:cubicBezTo>
                      <a:pt x="8792" y="10084"/>
                      <a:pt x="8809" y="10086"/>
                      <a:pt x="8825" y="10086"/>
                    </a:cubicBezTo>
                    <a:cubicBezTo>
                      <a:pt x="8855" y="10086"/>
                      <a:pt x="8885" y="10077"/>
                      <a:pt x="8908" y="10061"/>
                    </a:cubicBezTo>
                    <a:cubicBezTo>
                      <a:pt x="8997" y="10008"/>
                      <a:pt x="9022" y="9894"/>
                      <a:pt x="8970" y="9805"/>
                    </a:cubicBezTo>
                    <a:cubicBezTo>
                      <a:pt x="8820" y="9558"/>
                      <a:pt x="8672" y="9303"/>
                      <a:pt x="8503" y="9067"/>
                    </a:cubicBezTo>
                    <a:cubicBezTo>
                      <a:pt x="8425" y="8944"/>
                      <a:pt x="8345" y="8828"/>
                      <a:pt x="8258" y="8714"/>
                    </a:cubicBezTo>
                    <a:cubicBezTo>
                      <a:pt x="8267" y="8714"/>
                      <a:pt x="8267" y="8706"/>
                      <a:pt x="8275" y="8706"/>
                    </a:cubicBezTo>
                    <a:cubicBezTo>
                      <a:pt x="8389" y="8592"/>
                      <a:pt x="8486" y="8451"/>
                      <a:pt x="8566" y="8311"/>
                    </a:cubicBezTo>
                    <a:cubicBezTo>
                      <a:pt x="8645" y="8170"/>
                      <a:pt x="8706" y="8020"/>
                      <a:pt x="8758" y="7870"/>
                    </a:cubicBezTo>
                    <a:cubicBezTo>
                      <a:pt x="8883" y="7537"/>
                      <a:pt x="8961" y="7193"/>
                      <a:pt x="9014" y="6842"/>
                    </a:cubicBezTo>
                    <a:cubicBezTo>
                      <a:pt x="9041" y="6676"/>
                      <a:pt x="9067" y="6498"/>
                      <a:pt x="9083" y="6323"/>
                    </a:cubicBezTo>
                    <a:cubicBezTo>
                      <a:pt x="9111" y="6148"/>
                      <a:pt x="9128" y="5971"/>
                      <a:pt x="9147" y="5787"/>
                    </a:cubicBezTo>
                    <a:cubicBezTo>
                      <a:pt x="9172" y="5462"/>
                      <a:pt x="9181" y="5135"/>
                      <a:pt x="9200" y="4810"/>
                    </a:cubicBezTo>
                    <a:cubicBezTo>
                      <a:pt x="9200" y="4785"/>
                      <a:pt x="9181" y="4766"/>
                      <a:pt x="9155" y="4757"/>
                    </a:cubicBezTo>
                    <a:cubicBezTo>
                      <a:pt x="9128" y="4757"/>
                      <a:pt x="9102" y="4776"/>
                      <a:pt x="9102" y="4802"/>
                    </a:cubicBezTo>
                    <a:cubicBezTo>
                      <a:pt x="9083" y="5127"/>
                      <a:pt x="9058" y="5452"/>
                      <a:pt x="9022" y="5779"/>
                    </a:cubicBezTo>
                    <a:cubicBezTo>
                      <a:pt x="8989" y="6127"/>
                      <a:pt x="8936" y="6478"/>
                      <a:pt x="8848" y="6819"/>
                    </a:cubicBezTo>
                    <a:lnTo>
                      <a:pt x="8848" y="6819"/>
                    </a:lnTo>
                    <a:cubicBezTo>
                      <a:pt x="8850" y="6816"/>
                      <a:pt x="8853" y="6814"/>
                      <a:pt x="8854" y="6811"/>
                    </a:cubicBezTo>
                    <a:lnTo>
                      <a:pt x="8854" y="6811"/>
                    </a:lnTo>
                    <a:cubicBezTo>
                      <a:pt x="8829" y="6915"/>
                      <a:pt x="8794" y="7028"/>
                      <a:pt x="8758" y="7140"/>
                    </a:cubicBezTo>
                    <a:cubicBezTo>
                      <a:pt x="8733" y="7246"/>
                      <a:pt x="8689" y="7351"/>
                      <a:pt x="8653" y="7457"/>
                    </a:cubicBezTo>
                    <a:cubicBezTo>
                      <a:pt x="8575" y="7668"/>
                      <a:pt x="8478" y="7862"/>
                      <a:pt x="8372" y="8056"/>
                    </a:cubicBezTo>
                    <a:cubicBezTo>
                      <a:pt x="8328" y="8142"/>
                      <a:pt x="8275" y="8223"/>
                      <a:pt x="8222" y="8301"/>
                    </a:cubicBezTo>
                    <a:cubicBezTo>
                      <a:pt x="8197" y="8345"/>
                      <a:pt x="8178" y="8381"/>
                      <a:pt x="8153" y="8417"/>
                    </a:cubicBezTo>
                    <a:cubicBezTo>
                      <a:pt x="8134" y="8442"/>
                      <a:pt x="8117" y="8470"/>
                      <a:pt x="8100" y="8503"/>
                    </a:cubicBezTo>
                    <a:cubicBezTo>
                      <a:pt x="8056" y="8451"/>
                      <a:pt x="8020" y="8398"/>
                      <a:pt x="7986" y="8345"/>
                    </a:cubicBezTo>
                    <a:cubicBezTo>
                      <a:pt x="7617" y="7879"/>
                      <a:pt x="7228" y="7431"/>
                      <a:pt x="6834" y="7001"/>
                    </a:cubicBezTo>
                    <a:cubicBezTo>
                      <a:pt x="6587" y="6737"/>
                      <a:pt x="6340" y="6473"/>
                      <a:pt x="6087" y="6226"/>
                    </a:cubicBezTo>
                    <a:cubicBezTo>
                      <a:pt x="6104" y="6190"/>
                      <a:pt x="6121" y="6165"/>
                      <a:pt x="6140" y="6138"/>
                    </a:cubicBezTo>
                    <a:cubicBezTo>
                      <a:pt x="6156" y="6104"/>
                      <a:pt x="6165" y="6060"/>
                      <a:pt x="6182" y="6024"/>
                    </a:cubicBezTo>
                    <a:cubicBezTo>
                      <a:pt x="6218" y="5946"/>
                      <a:pt x="6234" y="5865"/>
                      <a:pt x="6262" y="5787"/>
                    </a:cubicBezTo>
                    <a:cubicBezTo>
                      <a:pt x="6315" y="5602"/>
                      <a:pt x="6351" y="5418"/>
                      <a:pt x="6376" y="5232"/>
                    </a:cubicBezTo>
                    <a:cubicBezTo>
                      <a:pt x="6437" y="4838"/>
                      <a:pt x="6437" y="4432"/>
                      <a:pt x="6420" y="4038"/>
                    </a:cubicBezTo>
                    <a:cubicBezTo>
                      <a:pt x="6403" y="3633"/>
                      <a:pt x="6351" y="3227"/>
                      <a:pt x="6287" y="2824"/>
                    </a:cubicBezTo>
                    <a:cubicBezTo>
                      <a:pt x="6234" y="2472"/>
                      <a:pt x="6165" y="2120"/>
                      <a:pt x="6087" y="1769"/>
                    </a:cubicBezTo>
                    <a:cubicBezTo>
                      <a:pt x="6076" y="1742"/>
                      <a:pt x="6059" y="1725"/>
                      <a:pt x="6034" y="1725"/>
                    </a:cubicBezTo>
                    <a:lnTo>
                      <a:pt x="6023" y="1725"/>
                    </a:lnTo>
                    <a:cubicBezTo>
                      <a:pt x="6007" y="1733"/>
                      <a:pt x="5981" y="1759"/>
                      <a:pt x="5990" y="1786"/>
                    </a:cubicBezTo>
                    <a:cubicBezTo>
                      <a:pt x="6059" y="2086"/>
                      <a:pt x="6112" y="2392"/>
                      <a:pt x="6156" y="2708"/>
                    </a:cubicBezTo>
                    <a:cubicBezTo>
                      <a:pt x="6209" y="3061"/>
                      <a:pt x="6234" y="3413"/>
                      <a:pt x="6245" y="3763"/>
                    </a:cubicBezTo>
                    <a:lnTo>
                      <a:pt x="6245" y="4186"/>
                    </a:lnTo>
                    <a:cubicBezTo>
                      <a:pt x="6234" y="4327"/>
                      <a:pt x="6226" y="4477"/>
                      <a:pt x="6218" y="4618"/>
                    </a:cubicBezTo>
                    <a:cubicBezTo>
                      <a:pt x="6192" y="4890"/>
                      <a:pt x="6156" y="5154"/>
                      <a:pt x="6095" y="5418"/>
                    </a:cubicBezTo>
                    <a:lnTo>
                      <a:pt x="6095" y="5410"/>
                    </a:lnTo>
                    <a:cubicBezTo>
                      <a:pt x="6068" y="5532"/>
                      <a:pt x="6023" y="5654"/>
                      <a:pt x="5981" y="5779"/>
                    </a:cubicBezTo>
                    <a:cubicBezTo>
                      <a:pt x="5962" y="5840"/>
                      <a:pt x="5937" y="5901"/>
                      <a:pt x="5910" y="5962"/>
                    </a:cubicBezTo>
                    <a:cubicBezTo>
                      <a:pt x="5901" y="5979"/>
                      <a:pt x="5893" y="5998"/>
                      <a:pt x="5884" y="6024"/>
                    </a:cubicBezTo>
                    <a:cubicBezTo>
                      <a:pt x="5823" y="5954"/>
                      <a:pt x="5751" y="5884"/>
                      <a:pt x="5690" y="5821"/>
                    </a:cubicBezTo>
                    <a:cubicBezTo>
                      <a:pt x="5304" y="5443"/>
                      <a:pt x="4907" y="5074"/>
                      <a:pt x="4512" y="4713"/>
                    </a:cubicBezTo>
                    <a:cubicBezTo>
                      <a:pt x="4187" y="4407"/>
                      <a:pt x="3860" y="4099"/>
                      <a:pt x="3535" y="3791"/>
                    </a:cubicBezTo>
                    <a:cubicBezTo>
                      <a:pt x="3554" y="3774"/>
                      <a:pt x="3571" y="3755"/>
                      <a:pt x="3580" y="3730"/>
                    </a:cubicBezTo>
                    <a:cubicBezTo>
                      <a:pt x="3616" y="3413"/>
                      <a:pt x="3616" y="3088"/>
                      <a:pt x="3597" y="2772"/>
                    </a:cubicBezTo>
                    <a:cubicBezTo>
                      <a:pt x="3588" y="2603"/>
                      <a:pt x="3571" y="2436"/>
                      <a:pt x="3544" y="2278"/>
                    </a:cubicBezTo>
                    <a:cubicBezTo>
                      <a:pt x="3527" y="2103"/>
                      <a:pt x="3491" y="1936"/>
                      <a:pt x="3449" y="1769"/>
                    </a:cubicBezTo>
                    <a:cubicBezTo>
                      <a:pt x="3438" y="1742"/>
                      <a:pt x="3421" y="1725"/>
                      <a:pt x="3405" y="1725"/>
                    </a:cubicBezTo>
                    <a:lnTo>
                      <a:pt x="3396" y="1725"/>
                    </a:lnTo>
                    <a:cubicBezTo>
                      <a:pt x="3369" y="1733"/>
                      <a:pt x="3343" y="1759"/>
                      <a:pt x="3352" y="1778"/>
                    </a:cubicBezTo>
                    <a:cubicBezTo>
                      <a:pt x="3386" y="1936"/>
                      <a:pt x="3421" y="2094"/>
                      <a:pt x="3438" y="2261"/>
                    </a:cubicBezTo>
                    <a:cubicBezTo>
                      <a:pt x="3457" y="2419"/>
                      <a:pt x="3466" y="2577"/>
                      <a:pt x="3474" y="2736"/>
                    </a:cubicBezTo>
                    <a:cubicBezTo>
                      <a:pt x="3474" y="2902"/>
                      <a:pt x="3474" y="3061"/>
                      <a:pt x="3457" y="3227"/>
                    </a:cubicBezTo>
                    <a:cubicBezTo>
                      <a:pt x="3449" y="3377"/>
                      <a:pt x="3430" y="3527"/>
                      <a:pt x="3413" y="3669"/>
                    </a:cubicBezTo>
                    <a:cubicBezTo>
                      <a:pt x="2736" y="3016"/>
                      <a:pt x="2077" y="2350"/>
                      <a:pt x="1478" y="1611"/>
                    </a:cubicBezTo>
                    <a:lnTo>
                      <a:pt x="1478" y="1619"/>
                    </a:lnTo>
                    <a:cubicBezTo>
                      <a:pt x="1444" y="1575"/>
                      <a:pt x="1417" y="1531"/>
                      <a:pt x="1381" y="1486"/>
                    </a:cubicBezTo>
                    <a:cubicBezTo>
                      <a:pt x="1381" y="1284"/>
                      <a:pt x="1391" y="1083"/>
                      <a:pt x="1381" y="881"/>
                    </a:cubicBezTo>
                    <a:cubicBezTo>
                      <a:pt x="1372" y="651"/>
                      <a:pt x="1338" y="414"/>
                      <a:pt x="1275" y="186"/>
                    </a:cubicBezTo>
                    <a:cubicBezTo>
                      <a:pt x="1275" y="176"/>
                      <a:pt x="1267" y="167"/>
                      <a:pt x="1258" y="159"/>
                    </a:cubicBezTo>
                    <a:cubicBezTo>
                      <a:pt x="1250" y="151"/>
                      <a:pt x="1241" y="151"/>
                      <a:pt x="1233" y="151"/>
                    </a:cubicBezTo>
                    <a:lnTo>
                      <a:pt x="1222" y="151"/>
                    </a:lnTo>
                    <a:cubicBezTo>
                      <a:pt x="1206" y="151"/>
                      <a:pt x="1197" y="159"/>
                      <a:pt x="1189" y="167"/>
                    </a:cubicBezTo>
                    <a:cubicBezTo>
                      <a:pt x="1180" y="176"/>
                      <a:pt x="1180" y="195"/>
                      <a:pt x="1180" y="203"/>
                    </a:cubicBezTo>
                    <a:cubicBezTo>
                      <a:pt x="1197" y="265"/>
                      <a:pt x="1214" y="326"/>
                      <a:pt x="1222" y="387"/>
                    </a:cubicBezTo>
                    <a:cubicBezTo>
                      <a:pt x="1233" y="440"/>
                      <a:pt x="1241" y="503"/>
                      <a:pt x="1250" y="564"/>
                    </a:cubicBezTo>
                    <a:cubicBezTo>
                      <a:pt x="1267" y="687"/>
                      <a:pt x="1275" y="809"/>
                      <a:pt x="1275" y="933"/>
                    </a:cubicBezTo>
                    <a:cubicBezTo>
                      <a:pt x="1286" y="1073"/>
                      <a:pt x="1275" y="1206"/>
                      <a:pt x="1267" y="1347"/>
                    </a:cubicBezTo>
                    <a:cubicBezTo>
                      <a:pt x="942" y="925"/>
                      <a:pt x="642" y="484"/>
                      <a:pt x="370" y="28"/>
                    </a:cubicBezTo>
                    <a:cubicBezTo>
                      <a:pt x="361" y="9"/>
                      <a:pt x="336" y="1"/>
                      <a:pt x="317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7" name="Google Shape;1197;p35"/>
            <p:cNvGrpSpPr/>
            <p:nvPr/>
          </p:nvGrpSpPr>
          <p:grpSpPr>
            <a:xfrm rot="-2694360">
              <a:off x="6325673" y="2385389"/>
              <a:ext cx="886990" cy="854863"/>
              <a:chOff x="266536" y="2579788"/>
              <a:chExt cx="1870829" cy="1803068"/>
            </a:xfrm>
          </p:grpSpPr>
          <p:sp>
            <p:nvSpPr>
              <p:cNvPr id="1198" name="Google Shape;1198;p35"/>
              <p:cNvSpPr/>
              <p:nvPr/>
            </p:nvSpPr>
            <p:spPr>
              <a:xfrm>
                <a:off x="266536" y="2613916"/>
                <a:ext cx="1870829" cy="176894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1351" extrusionOk="0">
                    <a:moveTo>
                      <a:pt x="4421" y="0"/>
                    </a:moveTo>
                    <a:cubicBezTo>
                      <a:pt x="4255" y="0"/>
                      <a:pt x="4090" y="12"/>
                      <a:pt x="3924" y="37"/>
                    </a:cubicBezTo>
                    <a:cubicBezTo>
                      <a:pt x="3677" y="81"/>
                      <a:pt x="3439" y="142"/>
                      <a:pt x="3211" y="229"/>
                    </a:cubicBezTo>
                    <a:cubicBezTo>
                      <a:pt x="2014" y="687"/>
                      <a:pt x="1117" y="1786"/>
                      <a:pt x="600" y="2947"/>
                    </a:cubicBezTo>
                    <a:cubicBezTo>
                      <a:pt x="248" y="3738"/>
                      <a:pt x="1" y="4680"/>
                      <a:pt x="134" y="5549"/>
                    </a:cubicBezTo>
                    <a:cubicBezTo>
                      <a:pt x="256" y="6307"/>
                      <a:pt x="590" y="7026"/>
                      <a:pt x="995" y="7668"/>
                    </a:cubicBezTo>
                    <a:cubicBezTo>
                      <a:pt x="1839" y="9006"/>
                      <a:pt x="3027" y="10183"/>
                      <a:pt x="4469" y="10844"/>
                    </a:cubicBezTo>
                    <a:cubicBezTo>
                      <a:pt x="5189" y="11170"/>
                      <a:pt x="5973" y="11351"/>
                      <a:pt x="6756" y="11351"/>
                    </a:cubicBezTo>
                    <a:cubicBezTo>
                      <a:pt x="7339" y="11351"/>
                      <a:pt x="7922" y="11251"/>
                      <a:pt x="8478" y="11036"/>
                    </a:cubicBezTo>
                    <a:cubicBezTo>
                      <a:pt x="9559" y="10614"/>
                      <a:pt x="10439" y="9823"/>
                      <a:pt x="11047" y="8856"/>
                    </a:cubicBezTo>
                    <a:cubicBezTo>
                      <a:pt x="11194" y="8628"/>
                      <a:pt x="11319" y="8390"/>
                      <a:pt x="11433" y="8143"/>
                    </a:cubicBezTo>
                    <a:cubicBezTo>
                      <a:pt x="11713" y="7545"/>
                      <a:pt x="11872" y="6887"/>
                      <a:pt x="11943" y="6227"/>
                    </a:cubicBezTo>
                    <a:cubicBezTo>
                      <a:pt x="12005" y="5610"/>
                      <a:pt x="11996" y="4943"/>
                      <a:pt x="11732" y="4363"/>
                    </a:cubicBezTo>
                    <a:cubicBezTo>
                      <a:pt x="11477" y="3808"/>
                      <a:pt x="10949" y="3342"/>
                      <a:pt x="10325" y="3289"/>
                    </a:cubicBezTo>
                    <a:cubicBezTo>
                      <a:pt x="10222" y="3281"/>
                      <a:pt x="10119" y="3277"/>
                      <a:pt x="10017" y="3277"/>
                    </a:cubicBezTo>
                    <a:cubicBezTo>
                      <a:pt x="9372" y="3277"/>
                      <a:pt x="8748" y="3427"/>
                      <a:pt x="8117" y="3511"/>
                    </a:cubicBezTo>
                    <a:cubicBezTo>
                      <a:pt x="8020" y="3194"/>
                      <a:pt x="7951" y="2867"/>
                      <a:pt x="7862" y="2550"/>
                    </a:cubicBezTo>
                    <a:cubicBezTo>
                      <a:pt x="7756" y="2164"/>
                      <a:pt x="7573" y="1803"/>
                      <a:pt x="7334" y="1487"/>
                    </a:cubicBezTo>
                    <a:cubicBezTo>
                      <a:pt x="6651" y="566"/>
                      <a:pt x="5553" y="0"/>
                      <a:pt x="4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5"/>
              <p:cNvSpPr/>
              <p:nvPr/>
            </p:nvSpPr>
            <p:spPr>
              <a:xfrm>
                <a:off x="266536" y="2649447"/>
                <a:ext cx="1721537" cy="1733408"/>
              </a:xfrm>
              <a:custGeom>
                <a:avLst/>
                <a:gdLst/>
                <a:ahLst/>
                <a:cxnLst/>
                <a:rect l="l" t="t" r="r" b="b"/>
                <a:pathLst>
                  <a:path w="11047" h="11123" extrusionOk="0">
                    <a:moveTo>
                      <a:pt x="3211" y="1"/>
                    </a:moveTo>
                    <a:cubicBezTo>
                      <a:pt x="2014" y="459"/>
                      <a:pt x="1117" y="1558"/>
                      <a:pt x="600" y="2719"/>
                    </a:cubicBezTo>
                    <a:cubicBezTo>
                      <a:pt x="248" y="3510"/>
                      <a:pt x="1" y="4452"/>
                      <a:pt x="134" y="5321"/>
                    </a:cubicBezTo>
                    <a:cubicBezTo>
                      <a:pt x="256" y="6079"/>
                      <a:pt x="590" y="6798"/>
                      <a:pt x="995" y="7440"/>
                    </a:cubicBezTo>
                    <a:cubicBezTo>
                      <a:pt x="1839" y="8778"/>
                      <a:pt x="3027" y="9955"/>
                      <a:pt x="4469" y="10616"/>
                    </a:cubicBezTo>
                    <a:cubicBezTo>
                      <a:pt x="5189" y="10942"/>
                      <a:pt x="5973" y="11123"/>
                      <a:pt x="6756" y="11123"/>
                    </a:cubicBezTo>
                    <a:cubicBezTo>
                      <a:pt x="7339" y="11123"/>
                      <a:pt x="7922" y="11023"/>
                      <a:pt x="8478" y="10808"/>
                    </a:cubicBezTo>
                    <a:cubicBezTo>
                      <a:pt x="9559" y="10386"/>
                      <a:pt x="10439" y="9595"/>
                      <a:pt x="11047" y="8628"/>
                    </a:cubicBezTo>
                    <a:lnTo>
                      <a:pt x="11047" y="8628"/>
                    </a:lnTo>
                    <a:cubicBezTo>
                      <a:pt x="10120" y="9065"/>
                      <a:pt x="9133" y="9375"/>
                      <a:pt x="8193" y="9375"/>
                    </a:cubicBezTo>
                    <a:cubicBezTo>
                      <a:pt x="7187" y="9375"/>
                      <a:pt x="6235" y="9020"/>
                      <a:pt x="5471" y="8084"/>
                    </a:cubicBezTo>
                    <a:cubicBezTo>
                      <a:pt x="3677" y="5876"/>
                      <a:pt x="3247" y="2508"/>
                      <a:pt x="3211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1813668" y="3373624"/>
                <a:ext cx="178278" cy="23251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92" extrusionOk="0">
                    <a:moveTo>
                      <a:pt x="315" y="0"/>
                    </a:moveTo>
                    <a:cubicBezTo>
                      <a:pt x="243" y="0"/>
                      <a:pt x="174" y="28"/>
                      <a:pt x="125" y="94"/>
                    </a:cubicBezTo>
                    <a:cubicBezTo>
                      <a:pt x="0" y="252"/>
                      <a:pt x="0" y="482"/>
                      <a:pt x="27" y="674"/>
                    </a:cubicBezTo>
                    <a:cubicBezTo>
                      <a:pt x="49" y="935"/>
                      <a:pt x="217" y="1492"/>
                      <a:pt x="539" y="1492"/>
                    </a:cubicBezTo>
                    <a:cubicBezTo>
                      <a:pt x="598" y="1492"/>
                      <a:pt x="661" y="1474"/>
                      <a:pt x="730" y="1432"/>
                    </a:cubicBezTo>
                    <a:cubicBezTo>
                      <a:pt x="1030" y="1246"/>
                      <a:pt x="1144" y="913"/>
                      <a:pt x="1047" y="588"/>
                    </a:cubicBezTo>
                    <a:cubicBezTo>
                      <a:pt x="969" y="313"/>
                      <a:pt x="758" y="49"/>
                      <a:pt x="475" y="41"/>
                    </a:cubicBezTo>
                    <a:cubicBezTo>
                      <a:pt x="423" y="15"/>
                      <a:pt x="368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1164147" y="2579788"/>
                <a:ext cx="854925" cy="943611"/>
              </a:xfrm>
              <a:custGeom>
                <a:avLst/>
                <a:gdLst/>
                <a:ahLst/>
                <a:cxnLst/>
                <a:rect l="l" t="t" r="r" b="b"/>
                <a:pathLst>
                  <a:path w="5486" h="6055" extrusionOk="0">
                    <a:moveTo>
                      <a:pt x="4739" y="0"/>
                    </a:moveTo>
                    <a:cubicBezTo>
                      <a:pt x="4734" y="0"/>
                      <a:pt x="4729" y="0"/>
                      <a:pt x="4723" y="1"/>
                    </a:cubicBezTo>
                    <a:cubicBezTo>
                      <a:pt x="4390" y="36"/>
                      <a:pt x="4143" y="475"/>
                      <a:pt x="3993" y="731"/>
                    </a:cubicBezTo>
                    <a:cubicBezTo>
                      <a:pt x="3712" y="1187"/>
                      <a:pt x="3421" y="1636"/>
                      <a:pt x="3132" y="2083"/>
                    </a:cubicBezTo>
                    <a:cubicBezTo>
                      <a:pt x="2946" y="2375"/>
                      <a:pt x="2763" y="2664"/>
                      <a:pt x="2543" y="2928"/>
                    </a:cubicBezTo>
                    <a:cubicBezTo>
                      <a:pt x="2533" y="2919"/>
                      <a:pt x="2524" y="2919"/>
                      <a:pt x="2499" y="2902"/>
                    </a:cubicBezTo>
                    <a:cubicBezTo>
                      <a:pt x="2446" y="2875"/>
                      <a:pt x="2393" y="2849"/>
                      <a:pt x="2340" y="2805"/>
                    </a:cubicBezTo>
                    <a:cubicBezTo>
                      <a:pt x="2243" y="2736"/>
                      <a:pt x="2163" y="2647"/>
                      <a:pt x="2094" y="2550"/>
                    </a:cubicBezTo>
                    <a:cubicBezTo>
                      <a:pt x="1944" y="2330"/>
                      <a:pt x="1847" y="2075"/>
                      <a:pt x="1794" y="1820"/>
                    </a:cubicBezTo>
                    <a:cubicBezTo>
                      <a:pt x="1688" y="1372"/>
                      <a:pt x="1672" y="897"/>
                      <a:pt x="1777" y="448"/>
                    </a:cubicBezTo>
                    <a:cubicBezTo>
                      <a:pt x="1784" y="427"/>
                      <a:pt x="1762" y="412"/>
                      <a:pt x="1744" y="412"/>
                    </a:cubicBezTo>
                    <a:cubicBezTo>
                      <a:pt x="1740" y="412"/>
                      <a:pt x="1736" y="413"/>
                      <a:pt x="1733" y="414"/>
                    </a:cubicBezTo>
                    <a:cubicBezTo>
                      <a:pt x="1355" y="712"/>
                      <a:pt x="1224" y="1275"/>
                      <a:pt x="1197" y="1725"/>
                    </a:cubicBezTo>
                    <a:cubicBezTo>
                      <a:pt x="1180" y="2031"/>
                      <a:pt x="1205" y="2383"/>
                      <a:pt x="1338" y="2674"/>
                    </a:cubicBezTo>
                    <a:cubicBezTo>
                      <a:pt x="1214" y="2569"/>
                      <a:pt x="1083" y="2480"/>
                      <a:pt x="950" y="2375"/>
                    </a:cubicBezTo>
                    <a:cubicBezTo>
                      <a:pt x="644" y="2136"/>
                      <a:pt x="564" y="1811"/>
                      <a:pt x="564" y="1425"/>
                    </a:cubicBezTo>
                    <a:cubicBezTo>
                      <a:pt x="564" y="1406"/>
                      <a:pt x="549" y="1397"/>
                      <a:pt x="533" y="1397"/>
                    </a:cubicBezTo>
                    <a:cubicBezTo>
                      <a:pt x="520" y="1397"/>
                      <a:pt x="506" y="1404"/>
                      <a:pt x="502" y="1417"/>
                    </a:cubicBezTo>
                    <a:cubicBezTo>
                      <a:pt x="80" y="2225"/>
                      <a:pt x="644" y="2963"/>
                      <a:pt x="1171" y="3552"/>
                    </a:cubicBezTo>
                    <a:cubicBezTo>
                      <a:pt x="802" y="3474"/>
                      <a:pt x="528" y="3191"/>
                      <a:pt x="158" y="3077"/>
                    </a:cubicBezTo>
                    <a:cubicBezTo>
                      <a:pt x="150" y="3077"/>
                      <a:pt x="133" y="3086"/>
                      <a:pt x="133" y="3096"/>
                    </a:cubicBezTo>
                    <a:cubicBezTo>
                      <a:pt x="0" y="3430"/>
                      <a:pt x="158" y="3852"/>
                      <a:pt x="397" y="4099"/>
                    </a:cubicBezTo>
                    <a:cubicBezTo>
                      <a:pt x="675" y="4384"/>
                      <a:pt x="1003" y="4437"/>
                      <a:pt x="1364" y="4437"/>
                    </a:cubicBezTo>
                    <a:cubicBezTo>
                      <a:pt x="1436" y="4437"/>
                      <a:pt x="1509" y="4435"/>
                      <a:pt x="1583" y="4432"/>
                    </a:cubicBezTo>
                    <a:lnTo>
                      <a:pt x="1583" y="4432"/>
                    </a:lnTo>
                    <a:cubicBezTo>
                      <a:pt x="1266" y="4721"/>
                      <a:pt x="916" y="4977"/>
                      <a:pt x="730" y="5373"/>
                    </a:cubicBezTo>
                    <a:cubicBezTo>
                      <a:pt x="722" y="5382"/>
                      <a:pt x="730" y="5399"/>
                      <a:pt x="739" y="5399"/>
                    </a:cubicBezTo>
                    <a:cubicBezTo>
                      <a:pt x="844" y="5458"/>
                      <a:pt x="946" y="5482"/>
                      <a:pt x="1045" y="5482"/>
                    </a:cubicBezTo>
                    <a:cubicBezTo>
                      <a:pt x="1404" y="5482"/>
                      <a:pt x="1726" y="5156"/>
                      <a:pt x="2015" y="4943"/>
                    </a:cubicBezTo>
                    <a:lnTo>
                      <a:pt x="2015" y="4943"/>
                    </a:lnTo>
                    <a:cubicBezTo>
                      <a:pt x="1918" y="5285"/>
                      <a:pt x="1716" y="5690"/>
                      <a:pt x="1821" y="6040"/>
                    </a:cubicBezTo>
                    <a:cubicBezTo>
                      <a:pt x="1821" y="6048"/>
                      <a:pt x="1830" y="6054"/>
                      <a:pt x="1838" y="6054"/>
                    </a:cubicBezTo>
                    <a:cubicBezTo>
                      <a:pt x="1841" y="6054"/>
                      <a:pt x="1844" y="6053"/>
                      <a:pt x="1847" y="6051"/>
                    </a:cubicBezTo>
                    <a:cubicBezTo>
                      <a:pt x="2068" y="6015"/>
                      <a:pt x="2146" y="5777"/>
                      <a:pt x="2191" y="5584"/>
                    </a:cubicBezTo>
                    <a:cubicBezTo>
                      <a:pt x="2260" y="5293"/>
                      <a:pt x="2269" y="4985"/>
                      <a:pt x="2279" y="4688"/>
                    </a:cubicBezTo>
                    <a:cubicBezTo>
                      <a:pt x="2279" y="4672"/>
                      <a:pt x="2272" y="4639"/>
                      <a:pt x="2281" y="4639"/>
                    </a:cubicBezTo>
                    <a:cubicBezTo>
                      <a:pt x="2282" y="4639"/>
                      <a:pt x="2285" y="4641"/>
                      <a:pt x="2288" y="4643"/>
                    </a:cubicBezTo>
                    <a:cubicBezTo>
                      <a:pt x="2340" y="4669"/>
                      <a:pt x="2385" y="4696"/>
                      <a:pt x="2438" y="4721"/>
                    </a:cubicBezTo>
                    <a:cubicBezTo>
                      <a:pt x="2516" y="4774"/>
                      <a:pt x="2596" y="4837"/>
                      <a:pt x="2665" y="4899"/>
                    </a:cubicBezTo>
                    <a:cubicBezTo>
                      <a:pt x="2815" y="5013"/>
                      <a:pt x="2955" y="5127"/>
                      <a:pt x="3113" y="5232"/>
                    </a:cubicBezTo>
                    <a:cubicBezTo>
                      <a:pt x="3311" y="5358"/>
                      <a:pt x="3516" y="5435"/>
                      <a:pt x="3734" y="5435"/>
                    </a:cubicBezTo>
                    <a:cubicBezTo>
                      <a:pt x="3818" y="5435"/>
                      <a:pt x="3904" y="5424"/>
                      <a:pt x="3993" y="5399"/>
                    </a:cubicBezTo>
                    <a:cubicBezTo>
                      <a:pt x="4010" y="5399"/>
                      <a:pt x="4010" y="5373"/>
                      <a:pt x="4001" y="5365"/>
                    </a:cubicBezTo>
                    <a:cubicBezTo>
                      <a:pt x="3632" y="5021"/>
                      <a:pt x="3263" y="4688"/>
                      <a:pt x="2965" y="4282"/>
                    </a:cubicBezTo>
                    <a:lnTo>
                      <a:pt x="2965" y="4282"/>
                    </a:lnTo>
                    <a:cubicBezTo>
                      <a:pt x="3172" y="4412"/>
                      <a:pt x="3394" y="4470"/>
                      <a:pt x="3618" y="4470"/>
                    </a:cubicBezTo>
                    <a:cubicBezTo>
                      <a:pt x="4423" y="4470"/>
                      <a:pt x="5252" y="3730"/>
                      <a:pt x="5479" y="2972"/>
                    </a:cubicBezTo>
                    <a:cubicBezTo>
                      <a:pt x="5485" y="2958"/>
                      <a:pt x="5475" y="2944"/>
                      <a:pt x="5462" y="2944"/>
                    </a:cubicBezTo>
                    <a:cubicBezTo>
                      <a:pt x="5459" y="2944"/>
                      <a:pt x="5456" y="2945"/>
                      <a:pt x="5453" y="2947"/>
                    </a:cubicBezTo>
                    <a:cubicBezTo>
                      <a:pt x="5075" y="3086"/>
                      <a:pt x="4696" y="3272"/>
                      <a:pt x="4301" y="3350"/>
                    </a:cubicBezTo>
                    <a:cubicBezTo>
                      <a:pt x="4204" y="3368"/>
                      <a:pt x="4108" y="3376"/>
                      <a:pt x="4015" y="3376"/>
                    </a:cubicBezTo>
                    <a:cubicBezTo>
                      <a:pt x="3776" y="3376"/>
                      <a:pt x="3548" y="3320"/>
                      <a:pt x="3334" y="3219"/>
                    </a:cubicBezTo>
                    <a:cubicBezTo>
                      <a:pt x="3307" y="3191"/>
                      <a:pt x="3282" y="3158"/>
                      <a:pt x="3246" y="3130"/>
                    </a:cubicBezTo>
                    <a:cubicBezTo>
                      <a:pt x="3282" y="3096"/>
                      <a:pt x="3315" y="3052"/>
                      <a:pt x="3343" y="3008"/>
                    </a:cubicBezTo>
                    <a:cubicBezTo>
                      <a:pt x="3545" y="2736"/>
                      <a:pt x="3746" y="2463"/>
                      <a:pt x="3968" y="2200"/>
                    </a:cubicBezTo>
                    <a:cubicBezTo>
                      <a:pt x="4398" y="1653"/>
                      <a:pt x="4864" y="1125"/>
                      <a:pt x="5329" y="598"/>
                    </a:cubicBezTo>
                    <a:cubicBezTo>
                      <a:pt x="5339" y="589"/>
                      <a:pt x="5339" y="572"/>
                      <a:pt x="5329" y="564"/>
                    </a:cubicBezTo>
                    <a:cubicBezTo>
                      <a:pt x="5192" y="399"/>
                      <a:pt x="5003" y="0"/>
                      <a:pt x="47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2" name="Google Shape;1202;p35"/>
            <p:cNvGrpSpPr/>
            <p:nvPr/>
          </p:nvGrpSpPr>
          <p:grpSpPr>
            <a:xfrm rot="-3328444">
              <a:off x="6714521" y="2581345"/>
              <a:ext cx="1414740" cy="712194"/>
              <a:chOff x="4328748" y="3763637"/>
              <a:chExt cx="1414688" cy="712168"/>
            </a:xfrm>
          </p:grpSpPr>
          <p:sp>
            <p:nvSpPr>
              <p:cNvPr id="1203" name="Google Shape;1203;p35"/>
              <p:cNvSpPr/>
              <p:nvPr/>
            </p:nvSpPr>
            <p:spPr>
              <a:xfrm>
                <a:off x="5250922" y="3850819"/>
                <a:ext cx="492514" cy="216294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2079" extrusionOk="0">
                    <a:moveTo>
                      <a:pt x="3605" y="0"/>
                    </a:moveTo>
                    <a:cubicBezTo>
                      <a:pt x="3421" y="0"/>
                      <a:pt x="3209" y="48"/>
                      <a:pt x="2974" y="162"/>
                    </a:cubicBezTo>
                    <a:cubicBezTo>
                      <a:pt x="1786" y="723"/>
                      <a:pt x="0" y="2078"/>
                      <a:pt x="0" y="2078"/>
                    </a:cubicBezTo>
                    <a:cubicBezTo>
                      <a:pt x="1127" y="1884"/>
                      <a:pt x="2182" y="1947"/>
                      <a:pt x="3693" y="1506"/>
                    </a:cubicBezTo>
                    <a:cubicBezTo>
                      <a:pt x="4733" y="1192"/>
                      <a:pt x="4517" y="0"/>
                      <a:pt x="36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5"/>
              <p:cNvSpPr/>
              <p:nvPr/>
            </p:nvSpPr>
            <p:spPr>
              <a:xfrm>
                <a:off x="5244472" y="4049841"/>
                <a:ext cx="422600" cy="123180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1184" extrusionOk="0">
                    <a:moveTo>
                      <a:pt x="943" y="0"/>
                    </a:moveTo>
                    <a:cubicBezTo>
                      <a:pt x="400" y="0"/>
                      <a:pt x="1" y="24"/>
                      <a:pt x="1" y="24"/>
                    </a:cubicBezTo>
                    <a:cubicBezTo>
                      <a:pt x="1726" y="312"/>
                      <a:pt x="2906" y="1183"/>
                      <a:pt x="3488" y="1183"/>
                    </a:cubicBezTo>
                    <a:cubicBezTo>
                      <a:pt x="3674" y="1183"/>
                      <a:pt x="3799" y="1094"/>
                      <a:pt x="3861" y="868"/>
                    </a:cubicBezTo>
                    <a:cubicBezTo>
                      <a:pt x="4062" y="117"/>
                      <a:pt x="2149" y="0"/>
                      <a:pt x="9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5"/>
              <p:cNvSpPr/>
              <p:nvPr/>
            </p:nvSpPr>
            <p:spPr>
              <a:xfrm>
                <a:off x="5259245" y="3763637"/>
                <a:ext cx="298276" cy="305246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934" extrusionOk="0">
                    <a:moveTo>
                      <a:pt x="1915" y="0"/>
                    </a:moveTo>
                    <a:cubicBezTo>
                      <a:pt x="1386" y="0"/>
                      <a:pt x="1185" y="1543"/>
                      <a:pt x="0" y="2933"/>
                    </a:cubicBezTo>
                    <a:cubicBezTo>
                      <a:pt x="0" y="2933"/>
                      <a:pt x="2866" y="639"/>
                      <a:pt x="2180" y="112"/>
                    </a:cubicBezTo>
                    <a:cubicBezTo>
                      <a:pt x="2081" y="35"/>
                      <a:pt x="1994" y="0"/>
                      <a:pt x="19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5"/>
              <p:cNvSpPr/>
              <p:nvPr/>
            </p:nvSpPr>
            <p:spPr>
              <a:xfrm>
                <a:off x="4328748" y="3897356"/>
                <a:ext cx="1056813" cy="578449"/>
              </a:xfrm>
              <a:custGeom>
                <a:avLst/>
                <a:gdLst/>
                <a:ahLst/>
                <a:cxnLst/>
                <a:rect l="l" t="t" r="r" b="b"/>
                <a:pathLst>
                  <a:path w="10158" h="5560" extrusionOk="0">
                    <a:moveTo>
                      <a:pt x="8011" y="0"/>
                    </a:moveTo>
                    <a:cubicBezTo>
                      <a:pt x="7853" y="0"/>
                      <a:pt x="7692" y="30"/>
                      <a:pt x="7537" y="92"/>
                    </a:cubicBezTo>
                    <a:cubicBezTo>
                      <a:pt x="4627" y="1234"/>
                      <a:pt x="2041" y="3072"/>
                      <a:pt x="1" y="5437"/>
                    </a:cubicBezTo>
                    <a:cubicBezTo>
                      <a:pt x="719" y="5519"/>
                      <a:pt x="1439" y="5560"/>
                      <a:pt x="2158" y="5560"/>
                    </a:cubicBezTo>
                    <a:cubicBezTo>
                      <a:pt x="4549" y="5560"/>
                      <a:pt x="6927" y="5112"/>
                      <a:pt x="9164" y="4232"/>
                    </a:cubicBezTo>
                    <a:cubicBezTo>
                      <a:pt x="9822" y="3969"/>
                      <a:pt x="10158" y="3222"/>
                      <a:pt x="9894" y="2563"/>
                    </a:cubicBezTo>
                    <a:lnTo>
                      <a:pt x="9208" y="822"/>
                    </a:lnTo>
                    <a:cubicBezTo>
                      <a:pt x="9007" y="311"/>
                      <a:pt x="8522" y="0"/>
                      <a:pt x="80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5"/>
              <p:cNvSpPr/>
              <p:nvPr/>
            </p:nvSpPr>
            <p:spPr>
              <a:xfrm>
                <a:off x="4328748" y="3965396"/>
                <a:ext cx="1029451" cy="504894"/>
              </a:xfrm>
              <a:custGeom>
                <a:avLst/>
                <a:gdLst/>
                <a:ahLst/>
                <a:cxnLst/>
                <a:rect l="l" t="t" r="r" b="b"/>
                <a:pathLst>
                  <a:path w="9895" h="4853" extrusionOk="0">
                    <a:moveTo>
                      <a:pt x="8262" y="1"/>
                    </a:moveTo>
                    <a:cubicBezTo>
                      <a:pt x="8106" y="1"/>
                      <a:pt x="7947" y="29"/>
                      <a:pt x="7792" y="88"/>
                    </a:cubicBezTo>
                    <a:cubicBezTo>
                      <a:pt x="4882" y="1232"/>
                      <a:pt x="2041" y="2418"/>
                      <a:pt x="1" y="4783"/>
                    </a:cubicBezTo>
                    <a:cubicBezTo>
                      <a:pt x="413" y="4830"/>
                      <a:pt x="821" y="4852"/>
                      <a:pt x="1226" y="4852"/>
                    </a:cubicBezTo>
                    <a:cubicBezTo>
                      <a:pt x="3874" y="4852"/>
                      <a:pt x="6385" y="3920"/>
                      <a:pt x="8909" y="2928"/>
                    </a:cubicBezTo>
                    <a:cubicBezTo>
                      <a:pt x="9569" y="2665"/>
                      <a:pt x="9894" y="1918"/>
                      <a:pt x="9639" y="1249"/>
                    </a:cubicBezTo>
                    <a:lnTo>
                      <a:pt x="9464" y="818"/>
                    </a:lnTo>
                    <a:cubicBezTo>
                      <a:pt x="9267" y="310"/>
                      <a:pt x="8780" y="1"/>
                      <a:pt x="8262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5"/>
              <p:cNvSpPr/>
              <p:nvPr/>
            </p:nvSpPr>
            <p:spPr>
              <a:xfrm>
                <a:off x="5098829" y="3909375"/>
                <a:ext cx="179257" cy="41469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205" extrusionOk="0">
                    <a:moveTo>
                      <a:pt x="184" y="0"/>
                    </a:moveTo>
                    <a:lnTo>
                      <a:pt x="0" y="70"/>
                    </a:lnTo>
                    <a:lnTo>
                      <a:pt x="1627" y="4204"/>
                    </a:lnTo>
                    <a:lnTo>
                      <a:pt x="1811" y="4132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5"/>
              <p:cNvSpPr/>
              <p:nvPr/>
            </p:nvSpPr>
            <p:spPr>
              <a:xfrm>
                <a:off x="4933202" y="3987925"/>
                <a:ext cx="179257" cy="414693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986" extrusionOk="0">
                    <a:moveTo>
                      <a:pt x="184" y="1"/>
                    </a:moveTo>
                    <a:lnTo>
                      <a:pt x="1" y="73"/>
                    </a:lnTo>
                    <a:lnTo>
                      <a:pt x="1539" y="3985"/>
                    </a:lnTo>
                    <a:lnTo>
                      <a:pt x="1723" y="3916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5"/>
              <p:cNvSpPr/>
              <p:nvPr/>
            </p:nvSpPr>
            <p:spPr>
              <a:xfrm>
                <a:off x="4774027" y="4082390"/>
                <a:ext cx="157305" cy="359450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3455" extrusionOk="0">
                    <a:moveTo>
                      <a:pt x="184" y="0"/>
                    </a:moveTo>
                    <a:lnTo>
                      <a:pt x="1" y="70"/>
                    </a:lnTo>
                    <a:lnTo>
                      <a:pt x="1328" y="3455"/>
                    </a:lnTo>
                    <a:lnTo>
                      <a:pt x="1512" y="3385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5"/>
              <p:cNvSpPr/>
              <p:nvPr/>
            </p:nvSpPr>
            <p:spPr>
              <a:xfrm>
                <a:off x="4621303" y="4192981"/>
                <a:ext cx="122556" cy="27081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03" extrusionOk="0">
                    <a:moveTo>
                      <a:pt x="184" y="1"/>
                    </a:moveTo>
                    <a:lnTo>
                      <a:pt x="0" y="71"/>
                    </a:lnTo>
                    <a:lnTo>
                      <a:pt x="994" y="2603"/>
                    </a:lnTo>
                    <a:lnTo>
                      <a:pt x="1178" y="2533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5"/>
              <p:cNvSpPr/>
              <p:nvPr/>
            </p:nvSpPr>
            <p:spPr>
              <a:xfrm>
                <a:off x="4476589" y="4302562"/>
                <a:ext cx="101223" cy="172113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362" extrusionOk="0">
                    <a:moveTo>
                      <a:pt x="178" y="1"/>
                    </a:moveTo>
                    <a:lnTo>
                      <a:pt x="0" y="70"/>
                    </a:lnTo>
                    <a:lnTo>
                      <a:pt x="503" y="1362"/>
                    </a:lnTo>
                    <a:lnTo>
                      <a:pt x="686" y="129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3" name="Google Shape;1213;p35"/>
            <p:cNvGrpSpPr/>
            <p:nvPr/>
          </p:nvGrpSpPr>
          <p:grpSpPr>
            <a:xfrm rot="-1763151" flipH="1">
              <a:off x="5523771" y="2272487"/>
              <a:ext cx="1098558" cy="1602630"/>
              <a:chOff x="665608" y="454642"/>
              <a:chExt cx="1236069" cy="1803238"/>
            </a:xfrm>
          </p:grpSpPr>
          <p:sp>
            <p:nvSpPr>
              <p:cNvPr id="1214" name="Google Shape;1214;p35"/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5"/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5"/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7" name="Google Shape;1217;p35"/>
            <p:cNvGrpSpPr/>
            <p:nvPr/>
          </p:nvGrpSpPr>
          <p:grpSpPr>
            <a:xfrm rot="6666068">
              <a:off x="7355944" y="2146372"/>
              <a:ext cx="1667466" cy="1234665"/>
              <a:chOff x="481932" y="647801"/>
              <a:chExt cx="2743663" cy="2031527"/>
            </a:xfrm>
          </p:grpSpPr>
          <p:sp>
            <p:nvSpPr>
              <p:cNvPr id="1218" name="Google Shape;1218;p35"/>
              <p:cNvSpPr/>
              <p:nvPr/>
            </p:nvSpPr>
            <p:spPr>
              <a:xfrm>
                <a:off x="1915132" y="1365789"/>
                <a:ext cx="617237" cy="727008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4192" extrusionOk="0">
                    <a:moveTo>
                      <a:pt x="3517" y="1"/>
                    </a:moveTo>
                    <a:cubicBezTo>
                      <a:pt x="3512" y="1"/>
                      <a:pt x="3507" y="2"/>
                      <a:pt x="3502" y="4"/>
                    </a:cubicBezTo>
                    <a:cubicBezTo>
                      <a:pt x="3483" y="23"/>
                      <a:pt x="3466" y="40"/>
                      <a:pt x="3441" y="57"/>
                    </a:cubicBezTo>
                    <a:cubicBezTo>
                      <a:pt x="3441" y="49"/>
                      <a:pt x="3422" y="40"/>
                      <a:pt x="3413" y="40"/>
                    </a:cubicBezTo>
                    <a:cubicBezTo>
                      <a:pt x="2947" y="182"/>
                      <a:pt x="2508" y="382"/>
                      <a:pt x="2033" y="498"/>
                    </a:cubicBezTo>
                    <a:cubicBezTo>
                      <a:pt x="1636" y="593"/>
                      <a:pt x="1233" y="673"/>
                      <a:pt x="845" y="823"/>
                    </a:cubicBezTo>
                    <a:cubicBezTo>
                      <a:pt x="617" y="910"/>
                      <a:pt x="292" y="1079"/>
                      <a:pt x="231" y="1351"/>
                    </a:cubicBezTo>
                    <a:cubicBezTo>
                      <a:pt x="204" y="1462"/>
                      <a:pt x="237" y="1607"/>
                      <a:pt x="385" y="1607"/>
                    </a:cubicBezTo>
                    <a:cubicBezTo>
                      <a:pt x="389" y="1607"/>
                      <a:pt x="393" y="1606"/>
                      <a:pt x="398" y="1606"/>
                    </a:cubicBezTo>
                    <a:cubicBezTo>
                      <a:pt x="621" y="1606"/>
                      <a:pt x="820" y="1403"/>
                      <a:pt x="1035" y="1403"/>
                    </a:cubicBezTo>
                    <a:cubicBezTo>
                      <a:pt x="1039" y="1403"/>
                      <a:pt x="1043" y="1403"/>
                      <a:pt x="1048" y="1404"/>
                    </a:cubicBezTo>
                    <a:cubicBezTo>
                      <a:pt x="1048" y="1404"/>
                      <a:pt x="723" y="1667"/>
                      <a:pt x="697" y="1684"/>
                    </a:cubicBezTo>
                    <a:cubicBezTo>
                      <a:pt x="581" y="1773"/>
                      <a:pt x="476" y="1878"/>
                      <a:pt x="389" y="1992"/>
                    </a:cubicBezTo>
                    <a:cubicBezTo>
                      <a:pt x="222" y="2203"/>
                      <a:pt x="1" y="2503"/>
                      <a:pt x="45" y="2792"/>
                    </a:cubicBezTo>
                    <a:cubicBezTo>
                      <a:pt x="53" y="2880"/>
                      <a:pt x="90" y="3091"/>
                      <a:pt x="214" y="3091"/>
                    </a:cubicBezTo>
                    <a:cubicBezTo>
                      <a:pt x="227" y="3091"/>
                      <a:pt x="241" y="3088"/>
                      <a:pt x="256" y="3083"/>
                    </a:cubicBezTo>
                    <a:cubicBezTo>
                      <a:pt x="512" y="2995"/>
                      <a:pt x="697" y="2661"/>
                      <a:pt x="889" y="2493"/>
                    </a:cubicBezTo>
                    <a:cubicBezTo>
                      <a:pt x="993" y="2401"/>
                      <a:pt x="1041" y="2367"/>
                      <a:pt x="1055" y="2367"/>
                    </a:cubicBezTo>
                    <a:cubicBezTo>
                      <a:pt x="1083" y="2367"/>
                      <a:pt x="992" y="2489"/>
                      <a:pt x="934" y="2581"/>
                    </a:cubicBezTo>
                    <a:cubicBezTo>
                      <a:pt x="872" y="2695"/>
                      <a:pt x="792" y="2801"/>
                      <a:pt x="731" y="2915"/>
                    </a:cubicBezTo>
                    <a:cubicBezTo>
                      <a:pt x="573" y="3189"/>
                      <a:pt x="336" y="4042"/>
                      <a:pt x="792" y="4172"/>
                    </a:cubicBezTo>
                    <a:cubicBezTo>
                      <a:pt x="840" y="4185"/>
                      <a:pt x="884" y="4191"/>
                      <a:pt x="926" y="4191"/>
                    </a:cubicBezTo>
                    <a:cubicBezTo>
                      <a:pt x="1375" y="4191"/>
                      <a:pt x="1518" y="3508"/>
                      <a:pt x="1558" y="3178"/>
                    </a:cubicBezTo>
                    <a:cubicBezTo>
                      <a:pt x="1584" y="2978"/>
                      <a:pt x="1603" y="2756"/>
                      <a:pt x="1681" y="2564"/>
                    </a:cubicBezTo>
                    <a:cubicBezTo>
                      <a:pt x="1700" y="2512"/>
                      <a:pt x="1725" y="2467"/>
                      <a:pt x="1752" y="2423"/>
                    </a:cubicBezTo>
                    <a:cubicBezTo>
                      <a:pt x="1776" y="2379"/>
                      <a:pt x="1796" y="2363"/>
                      <a:pt x="1811" y="2363"/>
                    </a:cubicBezTo>
                    <a:cubicBezTo>
                      <a:pt x="1852" y="2363"/>
                      <a:pt x="1866" y="2480"/>
                      <a:pt x="1866" y="2537"/>
                    </a:cubicBezTo>
                    <a:cubicBezTo>
                      <a:pt x="1875" y="2881"/>
                      <a:pt x="1805" y="3242"/>
                      <a:pt x="1892" y="3575"/>
                    </a:cubicBezTo>
                    <a:cubicBezTo>
                      <a:pt x="1944" y="3750"/>
                      <a:pt x="2025" y="3953"/>
                      <a:pt x="2227" y="3989"/>
                    </a:cubicBezTo>
                    <a:cubicBezTo>
                      <a:pt x="2241" y="3992"/>
                      <a:pt x="2254" y="3993"/>
                      <a:pt x="2268" y="3993"/>
                    </a:cubicBezTo>
                    <a:cubicBezTo>
                      <a:pt x="2413" y="3993"/>
                      <a:pt x="2556" y="3836"/>
                      <a:pt x="2597" y="3717"/>
                    </a:cubicBezTo>
                    <a:cubicBezTo>
                      <a:pt x="2692" y="3425"/>
                      <a:pt x="2578" y="3136"/>
                      <a:pt x="2525" y="2845"/>
                    </a:cubicBezTo>
                    <a:cubicBezTo>
                      <a:pt x="2491" y="2687"/>
                      <a:pt x="2438" y="2520"/>
                      <a:pt x="2438" y="2345"/>
                    </a:cubicBezTo>
                    <a:cubicBezTo>
                      <a:pt x="2413" y="2205"/>
                      <a:pt x="2437" y="2135"/>
                      <a:pt x="2508" y="2135"/>
                    </a:cubicBezTo>
                    <a:cubicBezTo>
                      <a:pt x="2536" y="2135"/>
                      <a:pt x="2571" y="2146"/>
                      <a:pt x="2613" y="2168"/>
                    </a:cubicBezTo>
                    <a:cubicBezTo>
                      <a:pt x="2622" y="2195"/>
                      <a:pt x="2622" y="2220"/>
                      <a:pt x="2622" y="2248"/>
                    </a:cubicBezTo>
                    <a:cubicBezTo>
                      <a:pt x="2630" y="2309"/>
                      <a:pt x="2630" y="2370"/>
                      <a:pt x="2639" y="2440"/>
                    </a:cubicBezTo>
                    <a:cubicBezTo>
                      <a:pt x="2649" y="2593"/>
                      <a:pt x="2822" y="2757"/>
                      <a:pt x="2977" y="2757"/>
                    </a:cubicBezTo>
                    <a:cubicBezTo>
                      <a:pt x="2982" y="2757"/>
                      <a:pt x="2986" y="2757"/>
                      <a:pt x="2991" y="2756"/>
                    </a:cubicBezTo>
                    <a:cubicBezTo>
                      <a:pt x="3158" y="2739"/>
                      <a:pt x="3219" y="2459"/>
                      <a:pt x="3211" y="2326"/>
                    </a:cubicBezTo>
                    <a:cubicBezTo>
                      <a:pt x="3202" y="1965"/>
                      <a:pt x="3061" y="1640"/>
                      <a:pt x="3061" y="1279"/>
                    </a:cubicBezTo>
                    <a:cubicBezTo>
                      <a:pt x="3061" y="823"/>
                      <a:pt x="3166" y="357"/>
                      <a:pt x="3536" y="57"/>
                    </a:cubicBezTo>
                    <a:cubicBezTo>
                      <a:pt x="3559" y="36"/>
                      <a:pt x="3543" y="1"/>
                      <a:pt x="35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5"/>
              <p:cNvSpPr/>
              <p:nvPr/>
            </p:nvSpPr>
            <p:spPr>
              <a:xfrm>
                <a:off x="1987798" y="1409839"/>
                <a:ext cx="479534" cy="565547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3261" extrusionOk="0">
                    <a:moveTo>
                      <a:pt x="2742" y="0"/>
                    </a:moveTo>
                    <a:cubicBezTo>
                      <a:pt x="2738" y="0"/>
                      <a:pt x="2734" y="2"/>
                      <a:pt x="2730" y="6"/>
                    </a:cubicBezTo>
                    <a:cubicBezTo>
                      <a:pt x="2555" y="139"/>
                      <a:pt x="2389" y="278"/>
                      <a:pt x="2220" y="419"/>
                    </a:cubicBezTo>
                    <a:cubicBezTo>
                      <a:pt x="1597" y="639"/>
                      <a:pt x="875" y="481"/>
                      <a:pt x="304" y="842"/>
                    </a:cubicBezTo>
                    <a:cubicBezTo>
                      <a:pt x="281" y="849"/>
                      <a:pt x="292" y="879"/>
                      <a:pt x="313" y="879"/>
                    </a:cubicBezTo>
                    <a:cubicBezTo>
                      <a:pt x="315" y="879"/>
                      <a:pt x="318" y="878"/>
                      <a:pt x="320" y="877"/>
                    </a:cubicBezTo>
                    <a:cubicBezTo>
                      <a:pt x="664" y="736"/>
                      <a:pt x="1017" y="675"/>
                      <a:pt x="1386" y="639"/>
                    </a:cubicBezTo>
                    <a:cubicBezTo>
                      <a:pt x="1597" y="614"/>
                      <a:pt x="1861" y="622"/>
                      <a:pt x="2080" y="542"/>
                    </a:cubicBezTo>
                    <a:lnTo>
                      <a:pt x="2080" y="542"/>
                    </a:lnTo>
                    <a:cubicBezTo>
                      <a:pt x="1834" y="772"/>
                      <a:pt x="1597" y="1008"/>
                      <a:pt x="1403" y="1280"/>
                    </a:cubicBezTo>
                    <a:cubicBezTo>
                      <a:pt x="1217" y="1413"/>
                      <a:pt x="973" y="1492"/>
                      <a:pt x="787" y="1597"/>
                    </a:cubicBezTo>
                    <a:cubicBezTo>
                      <a:pt x="489" y="1764"/>
                      <a:pt x="206" y="1949"/>
                      <a:pt x="14" y="2230"/>
                    </a:cubicBezTo>
                    <a:cubicBezTo>
                      <a:pt x="1" y="2250"/>
                      <a:pt x="11" y="2268"/>
                      <a:pt x="24" y="2268"/>
                    </a:cubicBezTo>
                    <a:cubicBezTo>
                      <a:pt x="29" y="2268"/>
                      <a:pt x="35" y="2265"/>
                      <a:pt x="40" y="2258"/>
                    </a:cubicBezTo>
                    <a:cubicBezTo>
                      <a:pt x="348" y="1933"/>
                      <a:pt x="709" y="1703"/>
                      <a:pt x="1112" y="1511"/>
                    </a:cubicBezTo>
                    <a:cubicBezTo>
                      <a:pt x="1175" y="1475"/>
                      <a:pt x="1245" y="1447"/>
                      <a:pt x="1314" y="1413"/>
                    </a:cubicBezTo>
                    <a:lnTo>
                      <a:pt x="1314" y="1413"/>
                    </a:lnTo>
                    <a:cubicBezTo>
                      <a:pt x="954" y="1975"/>
                      <a:pt x="690" y="2591"/>
                      <a:pt x="498" y="3233"/>
                    </a:cubicBezTo>
                    <a:cubicBezTo>
                      <a:pt x="492" y="3250"/>
                      <a:pt x="505" y="3260"/>
                      <a:pt x="519" y="3260"/>
                    </a:cubicBezTo>
                    <a:cubicBezTo>
                      <a:pt x="527" y="3260"/>
                      <a:pt x="535" y="3257"/>
                      <a:pt x="542" y="3252"/>
                    </a:cubicBezTo>
                    <a:cubicBezTo>
                      <a:pt x="848" y="2635"/>
                      <a:pt x="1042" y="1958"/>
                      <a:pt x="1447" y="1386"/>
                    </a:cubicBezTo>
                    <a:cubicBezTo>
                      <a:pt x="1473" y="1352"/>
                      <a:pt x="1509" y="1308"/>
                      <a:pt x="1534" y="1272"/>
                    </a:cubicBezTo>
                    <a:lnTo>
                      <a:pt x="1534" y="1272"/>
                    </a:lnTo>
                    <a:cubicBezTo>
                      <a:pt x="1481" y="1492"/>
                      <a:pt x="1509" y="1722"/>
                      <a:pt x="1553" y="1975"/>
                    </a:cubicBezTo>
                    <a:cubicBezTo>
                      <a:pt x="1623" y="2372"/>
                      <a:pt x="1720" y="2777"/>
                      <a:pt x="1728" y="3180"/>
                    </a:cubicBezTo>
                    <a:cubicBezTo>
                      <a:pt x="1733" y="3190"/>
                      <a:pt x="1743" y="3197"/>
                      <a:pt x="1753" y="3197"/>
                    </a:cubicBezTo>
                    <a:cubicBezTo>
                      <a:pt x="1761" y="3197"/>
                      <a:pt x="1769" y="3192"/>
                      <a:pt x="1772" y="3180"/>
                    </a:cubicBezTo>
                    <a:cubicBezTo>
                      <a:pt x="1825" y="2513"/>
                      <a:pt x="1428" y="1800"/>
                      <a:pt x="1631" y="1141"/>
                    </a:cubicBezTo>
                    <a:cubicBezTo>
                      <a:pt x="1772" y="964"/>
                      <a:pt x="1914" y="797"/>
                      <a:pt x="2080" y="639"/>
                    </a:cubicBezTo>
                    <a:cubicBezTo>
                      <a:pt x="2133" y="586"/>
                      <a:pt x="2186" y="533"/>
                      <a:pt x="2239" y="489"/>
                    </a:cubicBezTo>
                    <a:lnTo>
                      <a:pt x="2239" y="489"/>
                    </a:lnTo>
                    <a:cubicBezTo>
                      <a:pt x="2106" y="858"/>
                      <a:pt x="2361" y="1325"/>
                      <a:pt x="2397" y="1686"/>
                    </a:cubicBezTo>
                    <a:cubicBezTo>
                      <a:pt x="2401" y="1694"/>
                      <a:pt x="2410" y="1698"/>
                      <a:pt x="2417" y="1698"/>
                    </a:cubicBezTo>
                    <a:cubicBezTo>
                      <a:pt x="2424" y="1698"/>
                      <a:pt x="2431" y="1694"/>
                      <a:pt x="2431" y="1686"/>
                    </a:cubicBezTo>
                    <a:cubicBezTo>
                      <a:pt x="2431" y="1264"/>
                      <a:pt x="2159" y="814"/>
                      <a:pt x="2336" y="411"/>
                    </a:cubicBezTo>
                    <a:cubicBezTo>
                      <a:pt x="2484" y="286"/>
                      <a:pt x="2633" y="173"/>
                      <a:pt x="2758" y="33"/>
                    </a:cubicBezTo>
                    <a:cubicBezTo>
                      <a:pt x="2764" y="19"/>
                      <a:pt x="2755" y="0"/>
                      <a:pt x="27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5"/>
              <p:cNvSpPr/>
              <p:nvPr/>
            </p:nvSpPr>
            <p:spPr>
              <a:xfrm>
                <a:off x="806587" y="647801"/>
                <a:ext cx="1550638" cy="994433"/>
              </a:xfrm>
              <a:custGeom>
                <a:avLst/>
                <a:gdLst/>
                <a:ahLst/>
                <a:cxnLst/>
                <a:rect l="l" t="t" r="r" b="b"/>
                <a:pathLst>
                  <a:path w="8941" h="5734" extrusionOk="0">
                    <a:moveTo>
                      <a:pt x="3951" y="1"/>
                    </a:moveTo>
                    <a:cubicBezTo>
                      <a:pt x="3822" y="1"/>
                      <a:pt x="3694" y="36"/>
                      <a:pt x="3571" y="118"/>
                    </a:cubicBezTo>
                    <a:cubicBezTo>
                      <a:pt x="3141" y="407"/>
                      <a:pt x="3352" y="873"/>
                      <a:pt x="3677" y="1112"/>
                    </a:cubicBezTo>
                    <a:cubicBezTo>
                      <a:pt x="3863" y="1241"/>
                      <a:pt x="4327" y="1866"/>
                      <a:pt x="4220" y="1866"/>
                    </a:cubicBezTo>
                    <a:cubicBezTo>
                      <a:pt x="4196" y="1866"/>
                      <a:pt x="4144" y="1835"/>
                      <a:pt x="4055" y="1762"/>
                    </a:cubicBezTo>
                    <a:cubicBezTo>
                      <a:pt x="3799" y="1559"/>
                      <a:pt x="3360" y="1409"/>
                      <a:pt x="3052" y="1314"/>
                    </a:cubicBezTo>
                    <a:cubicBezTo>
                      <a:pt x="2639" y="1180"/>
                      <a:pt x="2178" y="1072"/>
                      <a:pt x="1725" y="1072"/>
                    </a:cubicBezTo>
                    <a:cubicBezTo>
                      <a:pt x="1293" y="1072"/>
                      <a:pt x="868" y="1171"/>
                      <a:pt x="503" y="1437"/>
                    </a:cubicBezTo>
                    <a:cubicBezTo>
                      <a:pt x="361" y="1534"/>
                      <a:pt x="1" y="1842"/>
                      <a:pt x="326" y="2000"/>
                    </a:cubicBezTo>
                    <a:cubicBezTo>
                      <a:pt x="608" y="2140"/>
                      <a:pt x="897" y="2211"/>
                      <a:pt x="1206" y="2273"/>
                    </a:cubicBezTo>
                    <a:cubicBezTo>
                      <a:pt x="1364" y="2306"/>
                      <a:pt x="2252" y="2431"/>
                      <a:pt x="1619" y="2492"/>
                    </a:cubicBezTo>
                    <a:cubicBezTo>
                      <a:pt x="1003" y="2553"/>
                      <a:pt x="336" y="2747"/>
                      <a:pt x="106" y="3372"/>
                    </a:cubicBezTo>
                    <a:cubicBezTo>
                      <a:pt x="81" y="3459"/>
                      <a:pt x="89" y="3520"/>
                      <a:pt x="150" y="3592"/>
                    </a:cubicBezTo>
                    <a:cubicBezTo>
                      <a:pt x="417" y="3873"/>
                      <a:pt x="752" y="3957"/>
                      <a:pt x="1114" y="3957"/>
                    </a:cubicBezTo>
                    <a:cubicBezTo>
                      <a:pt x="1622" y="3957"/>
                      <a:pt x="2181" y="3791"/>
                      <a:pt x="2674" y="3775"/>
                    </a:cubicBezTo>
                    <a:lnTo>
                      <a:pt x="2674" y="3775"/>
                    </a:lnTo>
                    <a:cubicBezTo>
                      <a:pt x="2235" y="4047"/>
                      <a:pt x="1697" y="4339"/>
                      <a:pt x="1750" y="4883"/>
                    </a:cubicBezTo>
                    <a:cubicBezTo>
                      <a:pt x="1803" y="5430"/>
                      <a:pt x="2041" y="5630"/>
                      <a:pt x="2577" y="5710"/>
                    </a:cubicBezTo>
                    <a:cubicBezTo>
                      <a:pt x="2679" y="5726"/>
                      <a:pt x="2783" y="5733"/>
                      <a:pt x="2889" y="5733"/>
                    </a:cubicBezTo>
                    <a:cubicBezTo>
                      <a:pt x="3605" y="5733"/>
                      <a:pt x="4393" y="5404"/>
                      <a:pt x="5013" y="5174"/>
                    </a:cubicBezTo>
                    <a:cubicBezTo>
                      <a:pt x="6136" y="4765"/>
                      <a:pt x="7176" y="4297"/>
                      <a:pt x="8371" y="4297"/>
                    </a:cubicBezTo>
                    <a:cubicBezTo>
                      <a:pt x="8487" y="4297"/>
                      <a:pt x="8605" y="4302"/>
                      <a:pt x="8725" y="4311"/>
                    </a:cubicBezTo>
                    <a:cubicBezTo>
                      <a:pt x="8728" y="4311"/>
                      <a:pt x="8732" y="4312"/>
                      <a:pt x="8735" y="4312"/>
                    </a:cubicBezTo>
                    <a:cubicBezTo>
                      <a:pt x="8886" y="4312"/>
                      <a:pt x="8940" y="4083"/>
                      <a:pt x="8767" y="4058"/>
                    </a:cubicBezTo>
                    <a:cubicBezTo>
                      <a:pt x="8759" y="4058"/>
                      <a:pt x="8742" y="4058"/>
                      <a:pt x="8733" y="4047"/>
                    </a:cubicBezTo>
                    <a:cubicBezTo>
                      <a:pt x="8725" y="4039"/>
                      <a:pt x="8714" y="4031"/>
                      <a:pt x="8706" y="4022"/>
                    </a:cubicBezTo>
                    <a:cubicBezTo>
                      <a:pt x="6912" y="3372"/>
                      <a:pt x="6121" y="2070"/>
                      <a:pt x="5004" y="646"/>
                    </a:cubicBezTo>
                    <a:cubicBezTo>
                      <a:pt x="4776" y="352"/>
                      <a:pt x="4362" y="1"/>
                      <a:pt x="39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5"/>
              <p:cNvSpPr/>
              <p:nvPr/>
            </p:nvSpPr>
            <p:spPr>
              <a:xfrm>
                <a:off x="895555" y="804579"/>
                <a:ext cx="1518727" cy="649486"/>
              </a:xfrm>
              <a:custGeom>
                <a:avLst/>
                <a:gdLst/>
                <a:ahLst/>
                <a:cxnLst/>
                <a:rect l="l" t="t" r="r" b="b"/>
                <a:pathLst>
                  <a:path w="8757" h="3745" extrusionOk="0">
                    <a:moveTo>
                      <a:pt x="3743" y="1"/>
                    </a:moveTo>
                    <a:cubicBezTo>
                      <a:pt x="3730" y="1"/>
                      <a:pt x="3720" y="26"/>
                      <a:pt x="3736" y="41"/>
                    </a:cubicBezTo>
                    <a:cubicBezTo>
                      <a:pt x="4061" y="330"/>
                      <a:pt x="4413" y="586"/>
                      <a:pt x="4677" y="938"/>
                    </a:cubicBezTo>
                    <a:cubicBezTo>
                      <a:pt x="4905" y="1244"/>
                      <a:pt x="5116" y="1571"/>
                      <a:pt x="5371" y="1852"/>
                    </a:cubicBezTo>
                    <a:cubicBezTo>
                      <a:pt x="5722" y="2238"/>
                      <a:pt x="6057" y="2740"/>
                      <a:pt x="6523" y="3004"/>
                    </a:cubicBezTo>
                    <a:cubicBezTo>
                      <a:pt x="6479" y="2996"/>
                      <a:pt x="6435" y="2985"/>
                      <a:pt x="6391" y="2985"/>
                    </a:cubicBezTo>
                    <a:cubicBezTo>
                      <a:pt x="5627" y="2846"/>
                      <a:pt x="4877" y="2669"/>
                      <a:pt x="4130" y="2468"/>
                    </a:cubicBezTo>
                    <a:cubicBezTo>
                      <a:pt x="3850" y="2335"/>
                      <a:pt x="3611" y="2160"/>
                      <a:pt x="3400" y="1940"/>
                    </a:cubicBezTo>
                    <a:cubicBezTo>
                      <a:pt x="3200" y="1719"/>
                      <a:pt x="3014" y="1491"/>
                      <a:pt x="2767" y="1316"/>
                    </a:cubicBezTo>
                    <a:cubicBezTo>
                      <a:pt x="2311" y="991"/>
                      <a:pt x="1756" y="761"/>
                      <a:pt x="1195" y="727"/>
                    </a:cubicBezTo>
                    <a:cubicBezTo>
                      <a:pt x="1167" y="727"/>
                      <a:pt x="1159" y="761"/>
                      <a:pt x="1184" y="761"/>
                    </a:cubicBezTo>
                    <a:cubicBezTo>
                      <a:pt x="1853" y="938"/>
                      <a:pt x="2514" y="1130"/>
                      <a:pt x="3006" y="1641"/>
                    </a:cubicBezTo>
                    <a:cubicBezTo>
                      <a:pt x="3261" y="1913"/>
                      <a:pt x="3497" y="2204"/>
                      <a:pt x="3805" y="2388"/>
                    </a:cubicBezTo>
                    <a:cubicBezTo>
                      <a:pt x="3253" y="2244"/>
                      <a:pt x="2707" y="2129"/>
                      <a:pt x="2135" y="2129"/>
                    </a:cubicBezTo>
                    <a:cubicBezTo>
                      <a:pt x="2079" y="2129"/>
                      <a:pt x="2023" y="2130"/>
                      <a:pt x="1967" y="2133"/>
                    </a:cubicBezTo>
                    <a:cubicBezTo>
                      <a:pt x="1290" y="2160"/>
                      <a:pt x="657" y="2299"/>
                      <a:pt x="15" y="2510"/>
                    </a:cubicBezTo>
                    <a:cubicBezTo>
                      <a:pt x="0" y="2520"/>
                      <a:pt x="5" y="2548"/>
                      <a:pt x="26" y="2548"/>
                    </a:cubicBezTo>
                    <a:cubicBezTo>
                      <a:pt x="28" y="2548"/>
                      <a:pt x="31" y="2547"/>
                      <a:pt x="34" y="2546"/>
                    </a:cubicBezTo>
                    <a:cubicBezTo>
                      <a:pt x="682" y="2363"/>
                      <a:pt x="1368" y="2228"/>
                      <a:pt x="2051" y="2228"/>
                    </a:cubicBezTo>
                    <a:cubicBezTo>
                      <a:pt x="2090" y="2228"/>
                      <a:pt x="2130" y="2229"/>
                      <a:pt x="2170" y="2230"/>
                    </a:cubicBezTo>
                    <a:cubicBezTo>
                      <a:pt x="2803" y="2246"/>
                      <a:pt x="3400" y="2405"/>
                      <a:pt x="4000" y="2563"/>
                    </a:cubicBezTo>
                    <a:cubicBezTo>
                      <a:pt x="3286" y="2626"/>
                      <a:pt x="2503" y="3188"/>
                      <a:pt x="2028" y="3576"/>
                    </a:cubicBezTo>
                    <a:cubicBezTo>
                      <a:pt x="2015" y="3589"/>
                      <a:pt x="2022" y="3607"/>
                      <a:pt x="2035" y="3607"/>
                    </a:cubicBezTo>
                    <a:cubicBezTo>
                      <a:pt x="2039" y="3607"/>
                      <a:pt x="2043" y="3605"/>
                      <a:pt x="2047" y="3601"/>
                    </a:cubicBezTo>
                    <a:cubicBezTo>
                      <a:pt x="2442" y="3382"/>
                      <a:pt x="2811" y="3110"/>
                      <a:pt x="3225" y="2924"/>
                    </a:cubicBezTo>
                    <a:cubicBezTo>
                      <a:pt x="3436" y="2827"/>
                      <a:pt x="3664" y="2740"/>
                      <a:pt x="3902" y="2704"/>
                    </a:cubicBezTo>
                    <a:cubicBezTo>
                      <a:pt x="4069" y="2679"/>
                      <a:pt x="4244" y="2679"/>
                      <a:pt x="4413" y="2679"/>
                    </a:cubicBezTo>
                    <a:cubicBezTo>
                      <a:pt x="4922" y="2810"/>
                      <a:pt x="5432" y="2915"/>
                      <a:pt x="5943" y="3021"/>
                    </a:cubicBezTo>
                    <a:cubicBezTo>
                      <a:pt x="5669" y="3021"/>
                      <a:pt x="5397" y="3038"/>
                      <a:pt x="5152" y="3091"/>
                    </a:cubicBezTo>
                    <a:cubicBezTo>
                      <a:pt x="4641" y="3215"/>
                      <a:pt x="4183" y="3479"/>
                      <a:pt x="3717" y="3707"/>
                    </a:cubicBezTo>
                    <a:cubicBezTo>
                      <a:pt x="3694" y="3714"/>
                      <a:pt x="3698" y="3744"/>
                      <a:pt x="3719" y="3744"/>
                    </a:cubicBezTo>
                    <a:cubicBezTo>
                      <a:pt x="3722" y="3744"/>
                      <a:pt x="3724" y="3744"/>
                      <a:pt x="3727" y="3743"/>
                    </a:cubicBezTo>
                    <a:cubicBezTo>
                      <a:pt x="4202" y="3618"/>
                      <a:pt x="4624" y="3346"/>
                      <a:pt x="5099" y="3224"/>
                    </a:cubicBezTo>
                    <a:cubicBezTo>
                      <a:pt x="5538" y="3118"/>
                      <a:pt x="5985" y="3143"/>
                      <a:pt x="6435" y="3127"/>
                    </a:cubicBezTo>
                    <a:cubicBezTo>
                      <a:pt x="6532" y="3143"/>
                      <a:pt x="6618" y="3162"/>
                      <a:pt x="6707" y="3179"/>
                    </a:cubicBezTo>
                    <a:cubicBezTo>
                      <a:pt x="7244" y="3289"/>
                      <a:pt x="7818" y="3469"/>
                      <a:pt x="8378" y="3469"/>
                    </a:cubicBezTo>
                    <a:cubicBezTo>
                      <a:pt x="8496" y="3469"/>
                      <a:pt x="8613" y="3461"/>
                      <a:pt x="8729" y="3443"/>
                    </a:cubicBezTo>
                    <a:cubicBezTo>
                      <a:pt x="8756" y="3443"/>
                      <a:pt x="8756" y="3399"/>
                      <a:pt x="8729" y="3399"/>
                    </a:cubicBezTo>
                    <a:cubicBezTo>
                      <a:pt x="8106" y="3329"/>
                      <a:pt x="7498" y="3196"/>
                      <a:pt x="6893" y="3074"/>
                    </a:cubicBezTo>
                    <a:cubicBezTo>
                      <a:pt x="6724" y="3013"/>
                      <a:pt x="6549" y="2960"/>
                      <a:pt x="6418" y="2846"/>
                    </a:cubicBezTo>
                    <a:cubicBezTo>
                      <a:pt x="6249" y="2696"/>
                      <a:pt x="6101" y="2546"/>
                      <a:pt x="5960" y="2379"/>
                    </a:cubicBezTo>
                    <a:cubicBezTo>
                      <a:pt x="5722" y="2099"/>
                      <a:pt x="5458" y="1824"/>
                      <a:pt x="5238" y="1527"/>
                    </a:cubicBezTo>
                    <a:cubicBezTo>
                      <a:pt x="4791" y="947"/>
                      <a:pt x="4413" y="366"/>
                      <a:pt x="3753" y="5"/>
                    </a:cubicBezTo>
                    <a:cubicBezTo>
                      <a:pt x="3749" y="2"/>
                      <a:pt x="3746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5"/>
              <p:cNvSpPr/>
              <p:nvPr/>
            </p:nvSpPr>
            <p:spPr>
              <a:xfrm>
                <a:off x="481932" y="1342376"/>
                <a:ext cx="2743663" cy="1336953"/>
              </a:xfrm>
              <a:custGeom>
                <a:avLst/>
                <a:gdLst/>
                <a:ahLst/>
                <a:cxnLst/>
                <a:rect l="l" t="t" r="r" b="b"/>
                <a:pathLst>
                  <a:path w="15820" h="7709" extrusionOk="0">
                    <a:moveTo>
                      <a:pt x="11327" y="0"/>
                    </a:moveTo>
                    <a:cubicBezTo>
                      <a:pt x="10017" y="0"/>
                      <a:pt x="8668" y="522"/>
                      <a:pt x="7545" y="1247"/>
                    </a:cubicBezTo>
                    <a:cubicBezTo>
                      <a:pt x="7315" y="1285"/>
                      <a:pt x="7095" y="1302"/>
                      <a:pt x="6882" y="1302"/>
                    </a:cubicBezTo>
                    <a:cubicBezTo>
                      <a:pt x="5909" y="1302"/>
                      <a:pt x="5086" y="947"/>
                      <a:pt x="4097" y="614"/>
                    </a:cubicBezTo>
                    <a:cubicBezTo>
                      <a:pt x="3762" y="502"/>
                      <a:pt x="3408" y="445"/>
                      <a:pt x="3056" y="445"/>
                    </a:cubicBezTo>
                    <a:cubicBezTo>
                      <a:pt x="2936" y="445"/>
                      <a:pt x="2818" y="451"/>
                      <a:pt x="2700" y="464"/>
                    </a:cubicBezTo>
                    <a:cubicBezTo>
                      <a:pt x="2558" y="483"/>
                      <a:pt x="1284" y="675"/>
                      <a:pt x="1803" y="1125"/>
                    </a:cubicBezTo>
                    <a:cubicBezTo>
                      <a:pt x="2119" y="1397"/>
                      <a:pt x="2725" y="1275"/>
                      <a:pt x="3113" y="1389"/>
                    </a:cubicBezTo>
                    <a:cubicBezTo>
                      <a:pt x="5004" y="1925"/>
                      <a:pt x="2630" y="1669"/>
                      <a:pt x="2103" y="1864"/>
                    </a:cubicBezTo>
                    <a:cubicBezTo>
                      <a:pt x="1353" y="2144"/>
                      <a:pt x="1" y="3060"/>
                      <a:pt x="246" y="4035"/>
                    </a:cubicBezTo>
                    <a:cubicBezTo>
                      <a:pt x="256" y="4079"/>
                      <a:pt x="298" y="4115"/>
                      <a:pt x="343" y="4124"/>
                    </a:cubicBezTo>
                    <a:cubicBezTo>
                      <a:pt x="382" y="4130"/>
                      <a:pt x="421" y="4132"/>
                      <a:pt x="460" y="4132"/>
                    </a:cubicBezTo>
                    <a:cubicBezTo>
                      <a:pt x="876" y="4132"/>
                      <a:pt x="1241" y="3811"/>
                      <a:pt x="1617" y="3666"/>
                    </a:cubicBezTo>
                    <a:cubicBezTo>
                      <a:pt x="1934" y="3543"/>
                      <a:pt x="2250" y="3419"/>
                      <a:pt x="2577" y="3324"/>
                    </a:cubicBezTo>
                    <a:cubicBezTo>
                      <a:pt x="2691" y="3292"/>
                      <a:pt x="3128" y="3134"/>
                      <a:pt x="3168" y="3134"/>
                    </a:cubicBezTo>
                    <a:cubicBezTo>
                      <a:pt x="3183" y="3134"/>
                      <a:pt x="3136" y="3159"/>
                      <a:pt x="2981" y="3227"/>
                    </a:cubicBezTo>
                    <a:cubicBezTo>
                      <a:pt x="1881" y="3693"/>
                      <a:pt x="898" y="4432"/>
                      <a:pt x="484" y="5582"/>
                    </a:cubicBezTo>
                    <a:cubicBezTo>
                      <a:pt x="292" y="6108"/>
                      <a:pt x="661" y="6617"/>
                      <a:pt x="1201" y="6617"/>
                    </a:cubicBezTo>
                    <a:cubicBezTo>
                      <a:pt x="1231" y="6617"/>
                      <a:pt x="1261" y="6615"/>
                      <a:pt x="1292" y="6612"/>
                    </a:cubicBezTo>
                    <a:cubicBezTo>
                      <a:pt x="2217" y="6515"/>
                      <a:pt x="2989" y="5873"/>
                      <a:pt x="3649" y="5196"/>
                    </a:cubicBezTo>
                    <a:lnTo>
                      <a:pt x="3649" y="5196"/>
                    </a:lnTo>
                    <a:cubicBezTo>
                      <a:pt x="3139" y="5865"/>
                      <a:pt x="2119" y="6392"/>
                      <a:pt x="2136" y="7209"/>
                    </a:cubicBezTo>
                    <a:cubicBezTo>
                      <a:pt x="2148" y="7585"/>
                      <a:pt x="2384" y="7708"/>
                      <a:pt x="2669" y="7708"/>
                    </a:cubicBezTo>
                    <a:cubicBezTo>
                      <a:pt x="2845" y="7708"/>
                      <a:pt x="3039" y="7661"/>
                      <a:pt x="3211" y="7597"/>
                    </a:cubicBezTo>
                    <a:cubicBezTo>
                      <a:pt x="4055" y="7306"/>
                      <a:pt x="5110" y="6848"/>
                      <a:pt x="5690" y="6137"/>
                    </a:cubicBezTo>
                    <a:cubicBezTo>
                      <a:pt x="5857" y="5918"/>
                      <a:pt x="6015" y="5698"/>
                      <a:pt x="6154" y="5468"/>
                    </a:cubicBezTo>
                    <a:lnTo>
                      <a:pt x="6154" y="5468"/>
                    </a:lnTo>
                    <a:cubicBezTo>
                      <a:pt x="6138" y="5829"/>
                      <a:pt x="6190" y="6181"/>
                      <a:pt x="6490" y="6304"/>
                    </a:cubicBezTo>
                    <a:cubicBezTo>
                      <a:pt x="6555" y="6333"/>
                      <a:pt x="6618" y="6345"/>
                      <a:pt x="6679" y="6345"/>
                    </a:cubicBezTo>
                    <a:cubicBezTo>
                      <a:pt x="6971" y="6345"/>
                      <a:pt x="7209" y="6051"/>
                      <a:pt x="7368" y="5812"/>
                    </a:cubicBezTo>
                    <a:cubicBezTo>
                      <a:pt x="7684" y="5329"/>
                      <a:pt x="7862" y="4774"/>
                      <a:pt x="7809" y="4202"/>
                    </a:cubicBezTo>
                    <a:cubicBezTo>
                      <a:pt x="7765" y="3605"/>
                      <a:pt x="7254" y="2733"/>
                      <a:pt x="7395" y="2047"/>
                    </a:cubicBezTo>
                    <a:cubicBezTo>
                      <a:pt x="7492" y="1881"/>
                      <a:pt x="7598" y="1731"/>
                      <a:pt x="7737" y="1608"/>
                    </a:cubicBezTo>
                    <a:cubicBezTo>
                      <a:pt x="7782" y="1572"/>
                      <a:pt x="7790" y="1530"/>
                      <a:pt x="7790" y="1494"/>
                    </a:cubicBezTo>
                    <a:cubicBezTo>
                      <a:pt x="8874" y="924"/>
                      <a:pt x="10028" y="393"/>
                      <a:pt x="11243" y="393"/>
                    </a:cubicBezTo>
                    <a:cubicBezTo>
                      <a:pt x="11282" y="393"/>
                      <a:pt x="11321" y="394"/>
                      <a:pt x="11361" y="395"/>
                    </a:cubicBezTo>
                    <a:cubicBezTo>
                      <a:pt x="13155" y="439"/>
                      <a:pt x="14676" y="1142"/>
                      <a:pt x="15687" y="2647"/>
                    </a:cubicBezTo>
                    <a:cubicBezTo>
                      <a:pt x="15701" y="2665"/>
                      <a:pt x="15719" y="2674"/>
                      <a:pt x="15738" y="2674"/>
                    </a:cubicBezTo>
                    <a:cubicBezTo>
                      <a:pt x="15779" y="2674"/>
                      <a:pt x="15820" y="2633"/>
                      <a:pt x="15801" y="2585"/>
                    </a:cubicBezTo>
                    <a:cubicBezTo>
                      <a:pt x="15265" y="887"/>
                      <a:pt x="13366" y="167"/>
                      <a:pt x="11730" y="17"/>
                    </a:cubicBezTo>
                    <a:cubicBezTo>
                      <a:pt x="11596" y="6"/>
                      <a:pt x="11462" y="0"/>
                      <a:pt x="11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5"/>
              <p:cNvSpPr/>
              <p:nvPr/>
            </p:nvSpPr>
            <p:spPr>
              <a:xfrm>
                <a:off x="568125" y="1476262"/>
                <a:ext cx="1189730" cy="1098490"/>
              </a:xfrm>
              <a:custGeom>
                <a:avLst/>
                <a:gdLst/>
                <a:ahLst/>
                <a:cxnLst/>
                <a:rect l="l" t="t" r="r" b="b"/>
                <a:pathLst>
                  <a:path w="6860" h="6334" extrusionOk="0">
                    <a:moveTo>
                      <a:pt x="2844" y="1"/>
                    </a:moveTo>
                    <a:cubicBezTo>
                      <a:pt x="2819" y="1"/>
                      <a:pt x="2800" y="36"/>
                      <a:pt x="2828" y="45"/>
                    </a:cubicBezTo>
                    <a:cubicBezTo>
                      <a:pt x="3169" y="212"/>
                      <a:pt x="3547" y="273"/>
                      <a:pt x="3908" y="406"/>
                    </a:cubicBezTo>
                    <a:cubicBezTo>
                      <a:pt x="4260" y="537"/>
                      <a:pt x="4585" y="731"/>
                      <a:pt x="4938" y="889"/>
                    </a:cubicBezTo>
                    <a:cubicBezTo>
                      <a:pt x="5263" y="1030"/>
                      <a:pt x="5624" y="1109"/>
                      <a:pt x="5985" y="1161"/>
                    </a:cubicBezTo>
                    <a:cubicBezTo>
                      <a:pt x="6037" y="1170"/>
                      <a:pt x="6099" y="1180"/>
                      <a:pt x="6151" y="1189"/>
                    </a:cubicBezTo>
                    <a:cubicBezTo>
                      <a:pt x="5869" y="1320"/>
                      <a:pt x="5605" y="1497"/>
                      <a:pt x="5360" y="1680"/>
                    </a:cubicBezTo>
                    <a:cubicBezTo>
                      <a:pt x="4922" y="1946"/>
                      <a:pt x="4498" y="2073"/>
                      <a:pt x="4003" y="2073"/>
                    </a:cubicBezTo>
                    <a:cubicBezTo>
                      <a:pt x="3940" y="2073"/>
                      <a:pt x="3876" y="2071"/>
                      <a:pt x="3811" y="2067"/>
                    </a:cubicBezTo>
                    <a:cubicBezTo>
                      <a:pt x="3396" y="2043"/>
                      <a:pt x="2972" y="1996"/>
                      <a:pt x="2549" y="1996"/>
                    </a:cubicBezTo>
                    <a:cubicBezTo>
                      <a:pt x="2516" y="1996"/>
                      <a:pt x="2483" y="1996"/>
                      <a:pt x="2450" y="1997"/>
                    </a:cubicBezTo>
                    <a:cubicBezTo>
                      <a:pt x="1614" y="2024"/>
                      <a:pt x="681" y="2208"/>
                      <a:pt x="23" y="2763"/>
                    </a:cubicBezTo>
                    <a:cubicBezTo>
                      <a:pt x="1" y="2783"/>
                      <a:pt x="14" y="2811"/>
                      <a:pt x="33" y="2811"/>
                    </a:cubicBezTo>
                    <a:cubicBezTo>
                      <a:pt x="38" y="2811"/>
                      <a:pt x="43" y="2809"/>
                      <a:pt x="48" y="2805"/>
                    </a:cubicBezTo>
                    <a:cubicBezTo>
                      <a:pt x="531" y="2569"/>
                      <a:pt x="962" y="2305"/>
                      <a:pt x="1500" y="2200"/>
                    </a:cubicBezTo>
                    <a:cubicBezTo>
                      <a:pt x="1841" y="2132"/>
                      <a:pt x="2187" y="2103"/>
                      <a:pt x="2531" y="2103"/>
                    </a:cubicBezTo>
                    <a:cubicBezTo>
                      <a:pt x="2683" y="2103"/>
                      <a:pt x="2835" y="2109"/>
                      <a:pt x="2986" y="2119"/>
                    </a:cubicBezTo>
                    <a:cubicBezTo>
                      <a:pt x="3320" y="2140"/>
                      <a:pt x="3666" y="2179"/>
                      <a:pt x="4002" y="2179"/>
                    </a:cubicBezTo>
                    <a:cubicBezTo>
                      <a:pt x="4116" y="2179"/>
                      <a:pt x="4228" y="2175"/>
                      <a:pt x="4339" y="2164"/>
                    </a:cubicBezTo>
                    <a:cubicBezTo>
                      <a:pt x="4577" y="2138"/>
                      <a:pt x="4780" y="2077"/>
                      <a:pt x="4963" y="1980"/>
                    </a:cubicBezTo>
                    <a:lnTo>
                      <a:pt x="4963" y="1980"/>
                    </a:lnTo>
                    <a:cubicBezTo>
                      <a:pt x="4550" y="2305"/>
                      <a:pt x="4146" y="2622"/>
                      <a:pt x="3716" y="2921"/>
                    </a:cubicBezTo>
                    <a:cubicBezTo>
                      <a:pt x="2650" y="3677"/>
                      <a:pt x="1534" y="4388"/>
                      <a:pt x="523" y="5215"/>
                    </a:cubicBezTo>
                    <a:cubicBezTo>
                      <a:pt x="502" y="5238"/>
                      <a:pt x="515" y="5264"/>
                      <a:pt x="540" y="5264"/>
                    </a:cubicBezTo>
                    <a:cubicBezTo>
                      <a:pt x="546" y="5264"/>
                      <a:pt x="552" y="5263"/>
                      <a:pt x="559" y="5260"/>
                    </a:cubicBezTo>
                    <a:cubicBezTo>
                      <a:pt x="1139" y="4943"/>
                      <a:pt x="1675" y="4529"/>
                      <a:pt x="2220" y="4143"/>
                    </a:cubicBezTo>
                    <a:cubicBezTo>
                      <a:pt x="2747" y="3774"/>
                      <a:pt x="3275" y="3421"/>
                      <a:pt x="3802" y="3044"/>
                    </a:cubicBezTo>
                    <a:cubicBezTo>
                      <a:pt x="4296" y="2691"/>
                      <a:pt x="4761" y="2305"/>
                      <a:pt x="5246" y="1953"/>
                    </a:cubicBezTo>
                    <a:lnTo>
                      <a:pt x="5246" y="1953"/>
                    </a:lnTo>
                    <a:cubicBezTo>
                      <a:pt x="5077" y="2138"/>
                      <a:pt x="4938" y="2330"/>
                      <a:pt x="4813" y="2569"/>
                    </a:cubicBezTo>
                    <a:cubicBezTo>
                      <a:pt x="4602" y="2999"/>
                      <a:pt x="4436" y="3457"/>
                      <a:pt x="4180" y="3860"/>
                    </a:cubicBezTo>
                    <a:cubicBezTo>
                      <a:pt x="3653" y="4740"/>
                      <a:pt x="3047" y="5601"/>
                      <a:pt x="2291" y="6298"/>
                    </a:cubicBezTo>
                    <a:cubicBezTo>
                      <a:pt x="2275" y="6312"/>
                      <a:pt x="2293" y="6333"/>
                      <a:pt x="2315" y="6333"/>
                    </a:cubicBezTo>
                    <a:cubicBezTo>
                      <a:pt x="2318" y="6333"/>
                      <a:pt x="2322" y="6333"/>
                      <a:pt x="2325" y="6332"/>
                    </a:cubicBezTo>
                    <a:cubicBezTo>
                      <a:pt x="2747" y="6076"/>
                      <a:pt x="3064" y="5654"/>
                      <a:pt x="3347" y="5251"/>
                    </a:cubicBezTo>
                    <a:cubicBezTo>
                      <a:pt x="3610" y="4863"/>
                      <a:pt x="3883" y="4477"/>
                      <a:pt x="4146" y="4090"/>
                    </a:cubicBezTo>
                    <a:cubicBezTo>
                      <a:pt x="4410" y="3685"/>
                      <a:pt x="4585" y="3238"/>
                      <a:pt x="4796" y="2805"/>
                    </a:cubicBezTo>
                    <a:cubicBezTo>
                      <a:pt x="4999" y="2394"/>
                      <a:pt x="5235" y="2058"/>
                      <a:pt x="5552" y="1733"/>
                    </a:cubicBezTo>
                    <a:cubicBezTo>
                      <a:pt x="5790" y="1566"/>
                      <a:pt x="6046" y="1408"/>
                      <a:pt x="6310" y="1267"/>
                    </a:cubicBezTo>
                    <a:lnTo>
                      <a:pt x="6310" y="1267"/>
                    </a:lnTo>
                    <a:cubicBezTo>
                      <a:pt x="6046" y="1575"/>
                      <a:pt x="6090" y="2041"/>
                      <a:pt x="6151" y="2436"/>
                    </a:cubicBezTo>
                    <a:cubicBezTo>
                      <a:pt x="6221" y="2850"/>
                      <a:pt x="6354" y="3316"/>
                      <a:pt x="6301" y="3730"/>
                    </a:cubicBezTo>
                    <a:cubicBezTo>
                      <a:pt x="6257" y="4071"/>
                      <a:pt x="6124" y="4388"/>
                      <a:pt x="6027" y="4715"/>
                    </a:cubicBezTo>
                    <a:cubicBezTo>
                      <a:pt x="6021" y="4731"/>
                      <a:pt x="6034" y="4741"/>
                      <a:pt x="6047" y="4741"/>
                    </a:cubicBezTo>
                    <a:cubicBezTo>
                      <a:pt x="6053" y="4741"/>
                      <a:pt x="6060" y="4738"/>
                      <a:pt x="6063" y="4732"/>
                    </a:cubicBezTo>
                    <a:cubicBezTo>
                      <a:pt x="6388" y="4143"/>
                      <a:pt x="6424" y="3588"/>
                      <a:pt x="6318" y="2938"/>
                    </a:cubicBezTo>
                    <a:cubicBezTo>
                      <a:pt x="6265" y="2622"/>
                      <a:pt x="6185" y="2288"/>
                      <a:pt x="6185" y="1961"/>
                    </a:cubicBezTo>
                    <a:cubicBezTo>
                      <a:pt x="6185" y="1611"/>
                      <a:pt x="6318" y="1391"/>
                      <a:pt x="6554" y="1144"/>
                    </a:cubicBezTo>
                    <a:cubicBezTo>
                      <a:pt x="6643" y="1100"/>
                      <a:pt x="6732" y="1064"/>
                      <a:pt x="6810" y="1030"/>
                    </a:cubicBezTo>
                    <a:cubicBezTo>
                      <a:pt x="6859" y="1013"/>
                      <a:pt x="6840" y="958"/>
                      <a:pt x="6801" y="958"/>
                    </a:cubicBezTo>
                    <a:cubicBezTo>
                      <a:pt x="6798" y="958"/>
                      <a:pt x="6796" y="958"/>
                      <a:pt x="6793" y="959"/>
                    </a:cubicBezTo>
                    <a:cubicBezTo>
                      <a:pt x="6643" y="986"/>
                      <a:pt x="6493" y="1039"/>
                      <a:pt x="6354" y="1092"/>
                    </a:cubicBezTo>
                    <a:cubicBezTo>
                      <a:pt x="6313" y="1097"/>
                      <a:pt x="6273" y="1099"/>
                      <a:pt x="6231" y="1099"/>
                    </a:cubicBezTo>
                    <a:cubicBezTo>
                      <a:pt x="5976" y="1099"/>
                      <a:pt x="5708" y="1012"/>
                      <a:pt x="5474" y="950"/>
                    </a:cubicBezTo>
                    <a:cubicBezTo>
                      <a:pt x="5130" y="853"/>
                      <a:pt x="4832" y="714"/>
                      <a:pt x="4524" y="547"/>
                    </a:cubicBezTo>
                    <a:cubicBezTo>
                      <a:pt x="3997" y="283"/>
                      <a:pt x="3416" y="125"/>
                      <a:pt x="28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4" name="Google Shape;1224;p35"/>
            <p:cNvSpPr/>
            <p:nvPr/>
          </p:nvSpPr>
          <p:spPr>
            <a:xfrm rot="174383">
              <a:off x="5737029" y="2883817"/>
              <a:ext cx="2859899" cy="1612805"/>
            </a:xfrm>
            <a:custGeom>
              <a:avLst/>
              <a:gdLst/>
              <a:ahLst/>
              <a:cxnLst/>
              <a:rect l="l" t="t" r="r" b="b"/>
              <a:pathLst>
                <a:path w="16339" h="10869" extrusionOk="0">
                  <a:moveTo>
                    <a:pt x="15803" y="0"/>
                  </a:moveTo>
                  <a:cubicBezTo>
                    <a:pt x="13251" y="695"/>
                    <a:pt x="10694" y="1389"/>
                    <a:pt x="8144" y="2083"/>
                  </a:cubicBezTo>
                  <a:cubicBezTo>
                    <a:pt x="5435" y="2822"/>
                    <a:pt x="2719" y="3560"/>
                    <a:pt x="1" y="4291"/>
                  </a:cubicBezTo>
                  <a:cubicBezTo>
                    <a:pt x="28" y="4423"/>
                    <a:pt x="53" y="4546"/>
                    <a:pt x="89" y="4668"/>
                  </a:cubicBezTo>
                  <a:cubicBezTo>
                    <a:pt x="114" y="4765"/>
                    <a:pt x="142" y="4871"/>
                    <a:pt x="167" y="4976"/>
                  </a:cubicBezTo>
                  <a:cubicBezTo>
                    <a:pt x="247" y="5240"/>
                    <a:pt x="344" y="5523"/>
                    <a:pt x="458" y="5795"/>
                  </a:cubicBezTo>
                  <a:cubicBezTo>
                    <a:pt x="484" y="5856"/>
                    <a:pt x="511" y="5918"/>
                    <a:pt x="537" y="5979"/>
                  </a:cubicBezTo>
                  <a:lnTo>
                    <a:pt x="556" y="6006"/>
                  </a:lnTo>
                  <a:lnTo>
                    <a:pt x="564" y="6032"/>
                  </a:lnTo>
                  <a:lnTo>
                    <a:pt x="572" y="6059"/>
                  </a:lnTo>
                  <a:lnTo>
                    <a:pt x="589" y="6084"/>
                  </a:lnTo>
                  <a:lnTo>
                    <a:pt x="600" y="6112"/>
                  </a:lnTo>
                  <a:cubicBezTo>
                    <a:pt x="669" y="6270"/>
                    <a:pt x="748" y="6420"/>
                    <a:pt x="828" y="6568"/>
                  </a:cubicBezTo>
                  <a:cubicBezTo>
                    <a:pt x="1039" y="6964"/>
                    <a:pt x="1294" y="7351"/>
                    <a:pt x="1583" y="7720"/>
                  </a:cubicBezTo>
                  <a:cubicBezTo>
                    <a:pt x="1644" y="7800"/>
                    <a:pt x="1716" y="7878"/>
                    <a:pt x="1777" y="7967"/>
                  </a:cubicBezTo>
                  <a:lnTo>
                    <a:pt x="1794" y="7984"/>
                  </a:lnTo>
                  <a:lnTo>
                    <a:pt x="1822" y="8011"/>
                  </a:lnTo>
                  <a:cubicBezTo>
                    <a:pt x="1961" y="8178"/>
                    <a:pt x="2111" y="8336"/>
                    <a:pt x="2269" y="8494"/>
                  </a:cubicBezTo>
                  <a:cubicBezTo>
                    <a:pt x="3122" y="9347"/>
                    <a:pt x="4187" y="10007"/>
                    <a:pt x="5348" y="10419"/>
                  </a:cubicBezTo>
                  <a:cubicBezTo>
                    <a:pt x="6201" y="10719"/>
                    <a:pt x="7106" y="10868"/>
                    <a:pt x="8039" y="10868"/>
                  </a:cubicBezTo>
                  <a:cubicBezTo>
                    <a:pt x="8364" y="10868"/>
                    <a:pt x="8680" y="10852"/>
                    <a:pt x="9005" y="10816"/>
                  </a:cubicBezTo>
                  <a:cubicBezTo>
                    <a:pt x="10210" y="10674"/>
                    <a:pt x="11396" y="10252"/>
                    <a:pt x="12426" y="9602"/>
                  </a:cubicBezTo>
                  <a:cubicBezTo>
                    <a:pt x="13429" y="8969"/>
                    <a:pt x="14307" y="8098"/>
                    <a:pt x="14959" y="7078"/>
                  </a:cubicBezTo>
                  <a:cubicBezTo>
                    <a:pt x="15275" y="6595"/>
                    <a:pt x="15539" y="6051"/>
                    <a:pt x="15750" y="5470"/>
                  </a:cubicBezTo>
                  <a:cubicBezTo>
                    <a:pt x="15961" y="4915"/>
                    <a:pt x="16100" y="4310"/>
                    <a:pt x="16181" y="3676"/>
                  </a:cubicBezTo>
                  <a:cubicBezTo>
                    <a:pt x="16339" y="2471"/>
                    <a:pt x="16206" y="1222"/>
                    <a:pt x="15820" y="53"/>
                  </a:cubicBezTo>
                  <a:cubicBezTo>
                    <a:pt x="15811" y="36"/>
                    <a:pt x="15803" y="17"/>
                    <a:pt x="15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5" name="Google Shape;1225;p35"/>
            <p:cNvGrpSpPr/>
            <p:nvPr/>
          </p:nvGrpSpPr>
          <p:grpSpPr>
            <a:xfrm rot="174376">
              <a:off x="7547025" y="1178972"/>
              <a:ext cx="509616" cy="460780"/>
              <a:chOff x="1922158" y="3088443"/>
              <a:chExt cx="751122" cy="679143"/>
            </a:xfrm>
          </p:grpSpPr>
          <p:sp>
            <p:nvSpPr>
              <p:cNvPr id="1226" name="Google Shape;1226;p35"/>
              <p:cNvSpPr/>
              <p:nvPr/>
            </p:nvSpPr>
            <p:spPr>
              <a:xfrm>
                <a:off x="1922158" y="3088443"/>
                <a:ext cx="751122" cy="679143"/>
              </a:xfrm>
              <a:custGeom>
                <a:avLst/>
                <a:gdLst/>
                <a:ahLst/>
                <a:cxnLst/>
                <a:rect l="l" t="t" r="r" b="b"/>
                <a:pathLst>
                  <a:path w="10477" h="9473" extrusionOk="0">
                    <a:moveTo>
                      <a:pt x="3703" y="1"/>
                    </a:moveTo>
                    <a:cubicBezTo>
                      <a:pt x="1841" y="1"/>
                      <a:pt x="1" y="1278"/>
                      <a:pt x="13" y="3028"/>
                    </a:cubicBezTo>
                    <a:cubicBezTo>
                      <a:pt x="27" y="4857"/>
                      <a:pt x="1413" y="5056"/>
                      <a:pt x="2016" y="5056"/>
                    </a:cubicBezTo>
                    <a:cubicBezTo>
                      <a:pt x="2183" y="5056"/>
                      <a:pt x="2290" y="5041"/>
                      <a:pt x="2290" y="5041"/>
                    </a:cubicBezTo>
                    <a:lnTo>
                      <a:pt x="2290" y="5041"/>
                    </a:lnTo>
                    <a:lnTo>
                      <a:pt x="330" y="7257"/>
                    </a:lnTo>
                    <a:lnTo>
                      <a:pt x="1463" y="8259"/>
                    </a:lnTo>
                    <a:lnTo>
                      <a:pt x="1702" y="8470"/>
                    </a:lnTo>
                    <a:lnTo>
                      <a:pt x="2835" y="9473"/>
                    </a:lnTo>
                    <a:lnTo>
                      <a:pt x="4798" y="7257"/>
                    </a:lnTo>
                    <a:lnTo>
                      <a:pt x="4798" y="7257"/>
                    </a:lnTo>
                    <a:cubicBezTo>
                      <a:pt x="4798" y="7257"/>
                      <a:pt x="4758" y="9293"/>
                      <a:pt x="6705" y="9293"/>
                    </a:cubicBezTo>
                    <a:cubicBezTo>
                      <a:pt x="6821" y="9293"/>
                      <a:pt x="6944" y="9285"/>
                      <a:pt x="7075" y="9270"/>
                    </a:cubicBezTo>
                    <a:cubicBezTo>
                      <a:pt x="9396" y="9006"/>
                      <a:pt x="10477" y="5552"/>
                      <a:pt x="8938" y="3494"/>
                    </a:cubicBezTo>
                    <a:lnTo>
                      <a:pt x="7541" y="2253"/>
                    </a:lnTo>
                    <a:lnTo>
                      <a:pt x="6916" y="1709"/>
                    </a:lnTo>
                    <a:lnTo>
                      <a:pt x="5526" y="468"/>
                    </a:lnTo>
                    <a:cubicBezTo>
                      <a:pt x="4962" y="146"/>
                      <a:pt x="4331" y="1"/>
                      <a:pt x="3703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5"/>
              <p:cNvSpPr/>
              <p:nvPr/>
            </p:nvSpPr>
            <p:spPr>
              <a:xfrm>
                <a:off x="2080812" y="3348254"/>
                <a:ext cx="90763" cy="101588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417" extrusionOk="0">
                    <a:moveTo>
                      <a:pt x="449" y="1"/>
                    </a:moveTo>
                    <a:cubicBezTo>
                      <a:pt x="110" y="1"/>
                      <a:pt x="0" y="428"/>
                      <a:pt x="77" y="1417"/>
                    </a:cubicBezTo>
                    <a:cubicBezTo>
                      <a:pt x="77" y="1417"/>
                      <a:pt x="1266" y="229"/>
                      <a:pt x="613" y="28"/>
                    </a:cubicBezTo>
                    <a:cubicBezTo>
                      <a:pt x="553" y="10"/>
                      <a:pt x="499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5"/>
              <p:cNvSpPr/>
              <p:nvPr/>
            </p:nvSpPr>
            <p:spPr>
              <a:xfrm>
                <a:off x="2266063" y="3546267"/>
                <a:ext cx="108399" cy="62444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871" extrusionOk="0">
                    <a:moveTo>
                      <a:pt x="1080" y="1"/>
                    </a:moveTo>
                    <a:cubicBezTo>
                      <a:pt x="674" y="1"/>
                      <a:pt x="1" y="871"/>
                      <a:pt x="1" y="871"/>
                    </a:cubicBezTo>
                    <a:cubicBezTo>
                      <a:pt x="1134" y="826"/>
                      <a:pt x="1512" y="615"/>
                      <a:pt x="1309" y="168"/>
                    </a:cubicBezTo>
                    <a:cubicBezTo>
                      <a:pt x="1256" y="49"/>
                      <a:pt x="1175" y="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9" name="Google Shape;1229;p35"/>
            <p:cNvGrpSpPr/>
            <p:nvPr/>
          </p:nvGrpSpPr>
          <p:grpSpPr>
            <a:xfrm rot="-7925648">
              <a:off x="5781207" y="1620478"/>
              <a:ext cx="920834" cy="825176"/>
              <a:chOff x="722382" y="1627390"/>
              <a:chExt cx="1041298" cy="933126"/>
            </a:xfrm>
          </p:grpSpPr>
          <p:sp>
            <p:nvSpPr>
              <p:cNvPr id="1230" name="Google Shape;1230;p35"/>
              <p:cNvSpPr/>
              <p:nvPr/>
            </p:nvSpPr>
            <p:spPr>
              <a:xfrm>
                <a:off x="722382" y="1789265"/>
                <a:ext cx="856104" cy="771251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9989" extrusionOk="0">
                    <a:moveTo>
                      <a:pt x="7048" y="1"/>
                    </a:moveTo>
                    <a:cubicBezTo>
                      <a:pt x="5666" y="1"/>
                      <a:pt x="3536" y="353"/>
                      <a:pt x="1988" y="2230"/>
                    </a:cubicBezTo>
                    <a:cubicBezTo>
                      <a:pt x="70" y="4552"/>
                      <a:pt x="378" y="6793"/>
                      <a:pt x="625" y="7698"/>
                    </a:cubicBezTo>
                    <a:cubicBezTo>
                      <a:pt x="519" y="7848"/>
                      <a:pt x="0" y="8648"/>
                      <a:pt x="431" y="9176"/>
                    </a:cubicBezTo>
                    <a:cubicBezTo>
                      <a:pt x="532" y="9303"/>
                      <a:pt x="679" y="9352"/>
                      <a:pt x="849" y="9352"/>
                    </a:cubicBezTo>
                    <a:cubicBezTo>
                      <a:pt x="1078" y="9352"/>
                      <a:pt x="1347" y="9262"/>
                      <a:pt x="1600" y="9150"/>
                    </a:cubicBezTo>
                    <a:lnTo>
                      <a:pt x="1627" y="9176"/>
                    </a:lnTo>
                    <a:cubicBezTo>
                      <a:pt x="1627" y="9176"/>
                      <a:pt x="2765" y="9988"/>
                      <a:pt x="4550" y="9988"/>
                    </a:cubicBezTo>
                    <a:cubicBezTo>
                      <a:pt x="5438" y="9988"/>
                      <a:pt x="6485" y="9787"/>
                      <a:pt x="7633" y="9186"/>
                    </a:cubicBezTo>
                    <a:cubicBezTo>
                      <a:pt x="11088" y="7365"/>
                      <a:pt x="11010" y="3294"/>
                      <a:pt x="11010" y="3294"/>
                    </a:cubicBezTo>
                    <a:lnTo>
                      <a:pt x="10332" y="876"/>
                    </a:lnTo>
                    <a:lnTo>
                      <a:pt x="8441" y="128"/>
                    </a:lnTo>
                    <a:cubicBezTo>
                      <a:pt x="8441" y="128"/>
                      <a:pt x="7880" y="1"/>
                      <a:pt x="7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5"/>
              <p:cNvSpPr/>
              <p:nvPr/>
            </p:nvSpPr>
            <p:spPr>
              <a:xfrm>
                <a:off x="1213302" y="1627390"/>
                <a:ext cx="550378" cy="725133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10025" extrusionOk="0">
                    <a:moveTo>
                      <a:pt x="5024" y="1"/>
                    </a:moveTo>
                    <a:lnTo>
                      <a:pt x="4530" y="503"/>
                    </a:lnTo>
                    <a:cubicBezTo>
                      <a:pt x="4688" y="625"/>
                      <a:pt x="4802" y="792"/>
                      <a:pt x="4846" y="1012"/>
                    </a:cubicBezTo>
                    <a:cubicBezTo>
                      <a:pt x="4891" y="1231"/>
                      <a:pt x="4865" y="1486"/>
                      <a:pt x="4813" y="1733"/>
                    </a:cubicBezTo>
                    <a:cubicBezTo>
                      <a:pt x="4749" y="1980"/>
                      <a:pt x="4654" y="2233"/>
                      <a:pt x="4538" y="2472"/>
                    </a:cubicBezTo>
                    <a:cubicBezTo>
                      <a:pt x="4452" y="2647"/>
                      <a:pt x="4355" y="2824"/>
                      <a:pt x="4257" y="2991"/>
                    </a:cubicBezTo>
                    <a:cubicBezTo>
                      <a:pt x="4090" y="2538"/>
                      <a:pt x="3361" y="951"/>
                      <a:pt x="1388" y="951"/>
                    </a:cubicBezTo>
                    <a:cubicBezTo>
                      <a:pt x="981" y="951"/>
                      <a:pt x="520" y="1019"/>
                      <a:pt x="1" y="1178"/>
                    </a:cubicBezTo>
                    <a:cubicBezTo>
                      <a:pt x="1" y="1178"/>
                      <a:pt x="970" y="3339"/>
                      <a:pt x="3077" y="3339"/>
                    </a:cubicBezTo>
                    <a:cubicBezTo>
                      <a:pt x="3404" y="3339"/>
                      <a:pt x="3757" y="3287"/>
                      <a:pt x="4138" y="3168"/>
                    </a:cubicBezTo>
                    <a:lnTo>
                      <a:pt x="4138" y="3168"/>
                    </a:lnTo>
                    <a:cubicBezTo>
                      <a:pt x="4137" y="3169"/>
                      <a:pt x="4135" y="3171"/>
                      <a:pt x="4135" y="3175"/>
                    </a:cubicBezTo>
                    <a:lnTo>
                      <a:pt x="4196" y="3227"/>
                    </a:lnTo>
                    <a:cubicBezTo>
                      <a:pt x="970" y="7054"/>
                      <a:pt x="4918" y="10025"/>
                      <a:pt x="4918" y="10025"/>
                    </a:cubicBezTo>
                    <a:cubicBezTo>
                      <a:pt x="7609" y="5549"/>
                      <a:pt x="4882" y="3491"/>
                      <a:pt x="4371" y="3158"/>
                    </a:cubicBezTo>
                    <a:cubicBezTo>
                      <a:pt x="4530" y="2991"/>
                      <a:pt x="4663" y="2814"/>
                      <a:pt x="4794" y="2622"/>
                    </a:cubicBezTo>
                    <a:cubicBezTo>
                      <a:pt x="4960" y="2392"/>
                      <a:pt x="5110" y="2139"/>
                      <a:pt x="5224" y="1864"/>
                    </a:cubicBezTo>
                    <a:cubicBezTo>
                      <a:pt x="5330" y="1592"/>
                      <a:pt x="5418" y="1294"/>
                      <a:pt x="5410" y="959"/>
                    </a:cubicBezTo>
                    <a:cubicBezTo>
                      <a:pt x="5401" y="792"/>
                      <a:pt x="5374" y="617"/>
                      <a:pt x="5304" y="450"/>
                    </a:cubicBezTo>
                    <a:cubicBezTo>
                      <a:pt x="5235" y="292"/>
                      <a:pt x="5138" y="142"/>
                      <a:pt x="5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5"/>
              <p:cNvSpPr/>
              <p:nvPr/>
            </p:nvSpPr>
            <p:spPr>
              <a:xfrm>
                <a:off x="1047367" y="2171993"/>
                <a:ext cx="45280" cy="4115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69" extrusionOk="0">
                    <a:moveTo>
                      <a:pt x="308" y="1"/>
                    </a:moveTo>
                    <a:cubicBezTo>
                      <a:pt x="174" y="1"/>
                      <a:pt x="57" y="97"/>
                      <a:pt x="26" y="227"/>
                    </a:cubicBezTo>
                    <a:cubicBezTo>
                      <a:pt x="1" y="386"/>
                      <a:pt x="98" y="535"/>
                      <a:pt x="256" y="561"/>
                    </a:cubicBezTo>
                    <a:cubicBezTo>
                      <a:pt x="279" y="566"/>
                      <a:pt x="301" y="568"/>
                      <a:pt x="322" y="568"/>
                    </a:cubicBezTo>
                    <a:cubicBezTo>
                      <a:pt x="454" y="568"/>
                      <a:pt x="568" y="477"/>
                      <a:pt x="590" y="341"/>
                    </a:cubicBezTo>
                    <a:cubicBezTo>
                      <a:pt x="626" y="183"/>
                      <a:pt x="520" y="33"/>
                      <a:pt x="370" y="8"/>
                    </a:cubicBezTo>
                    <a:cubicBezTo>
                      <a:pt x="349" y="3"/>
                      <a:pt x="328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5"/>
              <p:cNvSpPr/>
              <p:nvPr/>
            </p:nvSpPr>
            <p:spPr>
              <a:xfrm>
                <a:off x="1183572" y="2236515"/>
                <a:ext cx="47667" cy="4123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70" extrusionOk="0">
                    <a:moveTo>
                      <a:pt x="325" y="1"/>
                    </a:moveTo>
                    <a:cubicBezTo>
                      <a:pt x="220" y="1"/>
                      <a:pt x="120" y="61"/>
                      <a:pt x="70" y="163"/>
                    </a:cubicBezTo>
                    <a:cubicBezTo>
                      <a:pt x="0" y="302"/>
                      <a:pt x="62" y="479"/>
                      <a:pt x="211" y="540"/>
                    </a:cubicBezTo>
                    <a:cubicBezTo>
                      <a:pt x="251" y="560"/>
                      <a:pt x="292" y="569"/>
                      <a:pt x="333" y="569"/>
                    </a:cubicBezTo>
                    <a:cubicBezTo>
                      <a:pt x="437" y="569"/>
                      <a:pt x="538" y="509"/>
                      <a:pt x="589" y="407"/>
                    </a:cubicBezTo>
                    <a:cubicBezTo>
                      <a:pt x="659" y="268"/>
                      <a:pt x="598" y="91"/>
                      <a:pt x="448" y="30"/>
                    </a:cubicBezTo>
                    <a:cubicBezTo>
                      <a:pt x="408" y="10"/>
                      <a:pt x="366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5"/>
              <p:cNvSpPr/>
              <p:nvPr/>
            </p:nvSpPr>
            <p:spPr>
              <a:xfrm>
                <a:off x="1029573" y="2334527"/>
                <a:ext cx="47233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73" extrusionOk="0">
                    <a:moveTo>
                      <a:pt x="327" y="1"/>
                    </a:moveTo>
                    <a:cubicBezTo>
                      <a:pt x="219" y="1"/>
                      <a:pt x="116" y="63"/>
                      <a:pt x="72" y="171"/>
                    </a:cubicBezTo>
                    <a:cubicBezTo>
                      <a:pt x="0" y="310"/>
                      <a:pt x="61" y="477"/>
                      <a:pt x="203" y="549"/>
                    </a:cubicBezTo>
                    <a:cubicBezTo>
                      <a:pt x="240" y="565"/>
                      <a:pt x="279" y="572"/>
                      <a:pt x="318" y="572"/>
                    </a:cubicBezTo>
                    <a:cubicBezTo>
                      <a:pt x="428" y="572"/>
                      <a:pt x="535" y="512"/>
                      <a:pt x="580" y="407"/>
                    </a:cubicBezTo>
                    <a:cubicBezTo>
                      <a:pt x="652" y="266"/>
                      <a:pt x="589" y="99"/>
                      <a:pt x="450" y="29"/>
                    </a:cubicBezTo>
                    <a:cubicBezTo>
                      <a:pt x="410" y="10"/>
                      <a:pt x="368" y="1"/>
                      <a:pt x="3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5"/>
              <p:cNvSpPr/>
              <p:nvPr/>
            </p:nvSpPr>
            <p:spPr>
              <a:xfrm>
                <a:off x="1004183" y="2004322"/>
                <a:ext cx="47088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73" extrusionOk="0">
                    <a:moveTo>
                      <a:pt x="324" y="1"/>
                    </a:moveTo>
                    <a:cubicBezTo>
                      <a:pt x="217" y="1"/>
                      <a:pt x="114" y="61"/>
                      <a:pt x="70" y="163"/>
                    </a:cubicBezTo>
                    <a:cubicBezTo>
                      <a:pt x="1" y="313"/>
                      <a:pt x="62" y="479"/>
                      <a:pt x="201" y="549"/>
                    </a:cubicBezTo>
                    <a:cubicBezTo>
                      <a:pt x="241" y="565"/>
                      <a:pt x="281" y="573"/>
                      <a:pt x="321" y="573"/>
                    </a:cubicBezTo>
                    <a:cubicBezTo>
                      <a:pt x="432" y="573"/>
                      <a:pt x="537" y="512"/>
                      <a:pt x="590" y="410"/>
                    </a:cubicBezTo>
                    <a:cubicBezTo>
                      <a:pt x="651" y="268"/>
                      <a:pt x="590" y="93"/>
                      <a:pt x="448" y="30"/>
                    </a:cubicBezTo>
                    <a:cubicBezTo>
                      <a:pt x="408" y="10"/>
                      <a:pt x="366" y="1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5"/>
              <p:cNvSpPr/>
              <p:nvPr/>
            </p:nvSpPr>
            <p:spPr>
              <a:xfrm>
                <a:off x="914416" y="2260313"/>
                <a:ext cx="36456" cy="3146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35" extrusionOk="0">
                    <a:moveTo>
                      <a:pt x="259" y="0"/>
                    </a:moveTo>
                    <a:cubicBezTo>
                      <a:pt x="175" y="0"/>
                      <a:pt x="93" y="45"/>
                      <a:pt x="54" y="123"/>
                    </a:cubicBezTo>
                    <a:cubicBezTo>
                      <a:pt x="1" y="228"/>
                      <a:pt x="54" y="361"/>
                      <a:pt x="159" y="414"/>
                    </a:cubicBezTo>
                    <a:cubicBezTo>
                      <a:pt x="187" y="428"/>
                      <a:pt x="218" y="435"/>
                      <a:pt x="248" y="435"/>
                    </a:cubicBezTo>
                    <a:cubicBezTo>
                      <a:pt x="330" y="435"/>
                      <a:pt x="412" y="386"/>
                      <a:pt x="450" y="308"/>
                    </a:cubicBezTo>
                    <a:cubicBezTo>
                      <a:pt x="503" y="203"/>
                      <a:pt x="450" y="70"/>
                      <a:pt x="345" y="17"/>
                    </a:cubicBezTo>
                    <a:cubicBezTo>
                      <a:pt x="317" y="6"/>
                      <a:pt x="288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5"/>
              <p:cNvSpPr/>
              <p:nvPr/>
            </p:nvSpPr>
            <p:spPr>
              <a:xfrm>
                <a:off x="1139014" y="2069785"/>
                <a:ext cx="36239" cy="31826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40" extrusionOk="0">
                    <a:moveTo>
                      <a:pt x="254" y="1"/>
                    </a:moveTo>
                    <a:cubicBezTo>
                      <a:pt x="172" y="1"/>
                      <a:pt x="92" y="50"/>
                      <a:pt x="53" y="127"/>
                    </a:cubicBezTo>
                    <a:cubicBezTo>
                      <a:pt x="0" y="233"/>
                      <a:pt x="53" y="366"/>
                      <a:pt x="158" y="418"/>
                    </a:cubicBezTo>
                    <a:cubicBezTo>
                      <a:pt x="187" y="433"/>
                      <a:pt x="217" y="439"/>
                      <a:pt x="247" y="439"/>
                    </a:cubicBezTo>
                    <a:cubicBezTo>
                      <a:pt x="328" y="439"/>
                      <a:pt x="409" y="390"/>
                      <a:pt x="448" y="313"/>
                    </a:cubicBezTo>
                    <a:cubicBezTo>
                      <a:pt x="500" y="207"/>
                      <a:pt x="448" y="74"/>
                      <a:pt x="342" y="22"/>
                    </a:cubicBezTo>
                    <a:cubicBezTo>
                      <a:pt x="314" y="7"/>
                      <a:pt x="284" y="1"/>
                      <a:pt x="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5"/>
              <p:cNvSpPr/>
              <p:nvPr/>
            </p:nvSpPr>
            <p:spPr>
              <a:xfrm>
                <a:off x="875067" y="2116874"/>
                <a:ext cx="3566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431" extrusionOk="0">
                    <a:moveTo>
                      <a:pt x="239" y="0"/>
                    </a:moveTo>
                    <a:cubicBezTo>
                      <a:pt x="160" y="0"/>
                      <a:pt x="82" y="45"/>
                      <a:pt x="45" y="120"/>
                    </a:cubicBezTo>
                    <a:cubicBezTo>
                      <a:pt x="0" y="234"/>
                      <a:pt x="45" y="356"/>
                      <a:pt x="150" y="409"/>
                    </a:cubicBezTo>
                    <a:cubicBezTo>
                      <a:pt x="182" y="424"/>
                      <a:pt x="215" y="431"/>
                      <a:pt x="247" y="431"/>
                    </a:cubicBezTo>
                    <a:cubicBezTo>
                      <a:pt x="328" y="431"/>
                      <a:pt x="402" y="385"/>
                      <a:pt x="439" y="303"/>
                    </a:cubicBezTo>
                    <a:cubicBezTo>
                      <a:pt x="492" y="198"/>
                      <a:pt x="448" y="67"/>
                      <a:pt x="334" y="23"/>
                    </a:cubicBezTo>
                    <a:cubicBezTo>
                      <a:pt x="304" y="8"/>
                      <a:pt x="271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9" name="Google Shape;1239;p35"/>
            <p:cNvGrpSpPr/>
            <p:nvPr/>
          </p:nvGrpSpPr>
          <p:grpSpPr>
            <a:xfrm rot="-4809936">
              <a:off x="6726943" y="1201995"/>
              <a:ext cx="317811" cy="266121"/>
              <a:chOff x="3534217" y="2863203"/>
              <a:chExt cx="317813" cy="266123"/>
            </a:xfrm>
          </p:grpSpPr>
          <p:sp>
            <p:nvSpPr>
              <p:cNvPr id="1240" name="Google Shape;1240;p35"/>
              <p:cNvSpPr/>
              <p:nvPr/>
            </p:nvSpPr>
            <p:spPr>
              <a:xfrm>
                <a:off x="3534217" y="2863203"/>
                <a:ext cx="317813" cy="266123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3712" extrusionOk="0">
                    <a:moveTo>
                      <a:pt x="2129" y="0"/>
                    </a:moveTo>
                    <a:cubicBezTo>
                      <a:pt x="1548" y="0"/>
                      <a:pt x="1002" y="297"/>
                      <a:pt x="670" y="836"/>
                    </a:cubicBezTo>
                    <a:cubicBezTo>
                      <a:pt x="1" y="1530"/>
                      <a:pt x="353" y="2946"/>
                      <a:pt x="1136" y="3421"/>
                    </a:cubicBezTo>
                    <a:cubicBezTo>
                      <a:pt x="1453" y="3610"/>
                      <a:pt x="1854" y="3712"/>
                      <a:pt x="2257" y="3712"/>
                    </a:cubicBezTo>
                    <a:cubicBezTo>
                      <a:pt x="2824" y="3712"/>
                      <a:pt x="3394" y="3510"/>
                      <a:pt x="3738" y="3068"/>
                    </a:cubicBezTo>
                    <a:cubicBezTo>
                      <a:pt x="4432" y="2171"/>
                      <a:pt x="4074" y="914"/>
                      <a:pt x="3149" y="316"/>
                    </a:cubicBezTo>
                    <a:cubicBezTo>
                      <a:pt x="2821" y="102"/>
                      <a:pt x="2469" y="0"/>
                      <a:pt x="2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5"/>
              <p:cNvSpPr/>
              <p:nvPr/>
            </p:nvSpPr>
            <p:spPr>
              <a:xfrm>
                <a:off x="3718321" y="2926507"/>
                <a:ext cx="48392" cy="4531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632" extrusionOk="0">
                    <a:moveTo>
                      <a:pt x="186" y="1"/>
                    </a:moveTo>
                    <a:cubicBezTo>
                      <a:pt x="100" y="1"/>
                      <a:pt x="21" y="52"/>
                      <a:pt x="1" y="153"/>
                    </a:cubicBezTo>
                    <a:lnTo>
                      <a:pt x="1" y="180"/>
                    </a:lnTo>
                    <a:cubicBezTo>
                      <a:pt x="1" y="197"/>
                      <a:pt x="1" y="225"/>
                      <a:pt x="9" y="250"/>
                    </a:cubicBezTo>
                    <a:lnTo>
                      <a:pt x="9" y="259"/>
                    </a:lnTo>
                    <a:cubicBezTo>
                      <a:pt x="18" y="269"/>
                      <a:pt x="18" y="278"/>
                      <a:pt x="18" y="286"/>
                    </a:cubicBezTo>
                    <a:lnTo>
                      <a:pt x="37" y="303"/>
                    </a:lnTo>
                    <a:cubicBezTo>
                      <a:pt x="37" y="311"/>
                      <a:pt x="45" y="311"/>
                      <a:pt x="45" y="322"/>
                    </a:cubicBezTo>
                    <a:cubicBezTo>
                      <a:pt x="98" y="417"/>
                      <a:pt x="176" y="497"/>
                      <a:pt x="265" y="575"/>
                    </a:cubicBezTo>
                    <a:cubicBezTo>
                      <a:pt x="306" y="615"/>
                      <a:pt x="350" y="631"/>
                      <a:pt x="393" y="631"/>
                    </a:cubicBezTo>
                    <a:cubicBezTo>
                      <a:pt x="548" y="631"/>
                      <a:pt x="675" y="405"/>
                      <a:pt x="529" y="259"/>
                    </a:cubicBezTo>
                    <a:cubicBezTo>
                      <a:pt x="484" y="216"/>
                      <a:pt x="440" y="164"/>
                      <a:pt x="406" y="119"/>
                    </a:cubicBezTo>
                    <a:cubicBezTo>
                      <a:pt x="387" y="92"/>
                      <a:pt x="370" y="75"/>
                      <a:pt x="345" y="58"/>
                    </a:cubicBezTo>
                    <a:cubicBezTo>
                      <a:pt x="345" y="47"/>
                      <a:pt x="334" y="47"/>
                      <a:pt x="334" y="47"/>
                    </a:cubicBezTo>
                    <a:lnTo>
                      <a:pt x="326" y="39"/>
                    </a:lnTo>
                    <a:cubicBezTo>
                      <a:pt x="317" y="31"/>
                      <a:pt x="301" y="31"/>
                      <a:pt x="292" y="22"/>
                    </a:cubicBezTo>
                    <a:lnTo>
                      <a:pt x="282" y="22"/>
                    </a:lnTo>
                    <a:cubicBezTo>
                      <a:pt x="251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2" name="Google Shape;1242;p35"/>
            <p:cNvGrpSpPr/>
            <p:nvPr/>
          </p:nvGrpSpPr>
          <p:grpSpPr>
            <a:xfrm rot="6463398">
              <a:off x="8216006" y="1292855"/>
              <a:ext cx="723278" cy="588806"/>
              <a:chOff x="6137894" y="576887"/>
              <a:chExt cx="884970" cy="720437"/>
            </a:xfrm>
          </p:grpSpPr>
          <p:sp>
            <p:nvSpPr>
              <p:cNvPr id="1243" name="Google Shape;1243;p35"/>
              <p:cNvSpPr/>
              <p:nvPr/>
            </p:nvSpPr>
            <p:spPr>
              <a:xfrm>
                <a:off x="6137894" y="576887"/>
                <a:ext cx="876082" cy="714631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9968" extrusionOk="0">
                    <a:moveTo>
                      <a:pt x="110" y="0"/>
                    </a:moveTo>
                    <a:cubicBezTo>
                      <a:pt x="30" y="0"/>
                      <a:pt x="1" y="112"/>
                      <a:pt x="89" y="145"/>
                    </a:cubicBezTo>
                    <a:cubicBezTo>
                      <a:pt x="784" y="434"/>
                      <a:pt x="978" y="1375"/>
                      <a:pt x="1242" y="2008"/>
                    </a:cubicBezTo>
                    <a:cubicBezTo>
                      <a:pt x="1541" y="2721"/>
                      <a:pt x="1831" y="3441"/>
                      <a:pt x="2244" y="4093"/>
                    </a:cubicBezTo>
                    <a:cubicBezTo>
                      <a:pt x="2947" y="5218"/>
                      <a:pt x="3538" y="6520"/>
                      <a:pt x="4521" y="7442"/>
                    </a:cubicBezTo>
                    <a:cubicBezTo>
                      <a:pt x="5462" y="8322"/>
                      <a:pt x="6834" y="9078"/>
                      <a:pt x="8100" y="9342"/>
                    </a:cubicBezTo>
                    <a:cubicBezTo>
                      <a:pt x="8742" y="9475"/>
                      <a:pt x="9394" y="9527"/>
                      <a:pt x="10044" y="9536"/>
                    </a:cubicBezTo>
                    <a:cubicBezTo>
                      <a:pt x="10633" y="9544"/>
                      <a:pt x="11213" y="9570"/>
                      <a:pt x="11749" y="9800"/>
                    </a:cubicBezTo>
                    <a:cubicBezTo>
                      <a:pt x="11768" y="9825"/>
                      <a:pt x="11777" y="9861"/>
                      <a:pt x="11794" y="9886"/>
                    </a:cubicBezTo>
                    <a:cubicBezTo>
                      <a:pt x="11805" y="9913"/>
                      <a:pt x="11826" y="9923"/>
                      <a:pt x="11847" y="9923"/>
                    </a:cubicBezTo>
                    <a:cubicBezTo>
                      <a:pt x="11876" y="9923"/>
                      <a:pt x="11906" y="9903"/>
                      <a:pt x="11916" y="9878"/>
                    </a:cubicBezTo>
                    <a:cubicBezTo>
                      <a:pt x="11960" y="9897"/>
                      <a:pt x="12013" y="9922"/>
                      <a:pt x="12066" y="9958"/>
                    </a:cubicBezTo>
                    <a:cubicBezTo>
                      <a:pt x="12077" y="9964"/>
                      <a:pt x="12089" y="9967"/>
                      <a:pt x="12101" y="9967"/>
                    </a:cubicBezTo>
                    <a:cubicBezTo>
                      <a:pt x="12168" y="9967"/>
                      <a:pt x="12220" y="9870"/>
                      <a:pt x="12146" y="9825"/>
                    </a:cubicBezTo>
                    <a:cubicBezTo>
                      <a:pt x="12049" y="9764"/>
                      <a:pt x="11943" y="9719"/>
                      <a:pt x="11838" y="9675"/>
                    </a:cubicBezTo>
                    <a:cubicBezTo>
                      <a:pt x="11460" y="8884"/>
                      <a:pt x="11135" y="8059"/>
                      <a:pt x="10966" y="7195"/>
                    </a:cubicBezTo>
                    <a:cubicBezTo>
                      <a:pt x="10835" y="6529"/>
                      <a:pt x="10932" y="5815"/>
                      <a:pt x="10755" y="5157"/>
                    </a:cubicBezTo>
                    <a:cubicBezTo>
                      <a:pt x="10607" y="4602"/>
                      <a:pt x="10299" y="4216"/>
                      <a:pt x="9727" y="4074"/>
                    </a:cubicBezTo>
                    <a:cubicBezTo>
                      <a:pt x="9375" y="3996"/>
                      <a:pt x="8997" y="4040"/>
                      <a:pt x="8645" y="3977"/>
                    </a:cubicBezTo>
                    <a:cubicBezTo>
                      <a:pt x="8181" y="3899"/>
                      <a:pt x="7617" y="3741"/>
                      <a:pt x="7220" y="3485"/>
                    </a:cubicBezTo>
                    <a:cubicBezTo>
                      <a:pt x="6703" y="3152"/>
                      <a:pt x="6421" y="2755"/>
                      <a:pt x="6271" y="2175"/>
                    </a:cubicBezTo>
                    <a:cubicBezTo>
                      <a:pt x="6218" y="1939"/>
                      <a:pt x="6184" y="1675"/>
                      <a:pt x="6079" y="1445"/>
                    </a:cubicBezTo>
                    <a:cubicBezTo>
                      <a:pt x="5859" y="953"/>
                      <a:pt x="5446" y="733"/>
                      <a:pt x="4935" y="601"/>
                    </a:cubicBezTo>
                    <a:cubicBezTo>
                      <a:pt x="3361" y="197"/>
                      <a:pt x="1717" y="373"/>
                      <a:pt x="134" y="3"/>
                    </a:cubicBezTo>
                    <a:cubicBezTo>
                      <a:pt x="125" y="1"/>
                      <a:pt x="117" y="0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5"/>
              <p:cNvSpPr/>
              <p:nvPr/>
            </p:nvSpPr>
            <p:spPr>
              <a:xfrm>
                <a:off x="6274395" y="664852"/>
                <a:ext cx="748470" cy="632471"/>
              </a:xfrm>
              <a:custGeom>
                <a:avLst/>
                <a:gdLst/>
                <a:ahLst/>
                <a:cxnLst/>
                <a:rect l="l" t="t" r="r" b="b"/>
                <a:pathLst>
                  <a:path w="10440" h="8822" extrusionOk="0">
                    <a:moveTo>
                      <a:pt x="2486" y="0"/>
                    </a:moveTo>
                    <a:cubicBezTo>
                      <a:pt x="2446" y="0"/>
                      <a:pt x="2404" y="43"/>
                      <a:pt x="2434" y="87"/>
                    </a:cubicBezTo>
                    <a:cubicBezTo>
                      <a:pt x="2803" y="712"/>
                      <a:pt x="2900" y="1336"/>
                      <a:pt x="3022" y="2039"/>
                    </a:cubicBezTo>
                    <a:cubicBezTo>
                      <a:pt x="3048" y="2197"/>
                      <a:pt x="3084" y="2355"/>
                      <a:pt x="3120" y="2514"/>
                    </a:cubicBezTo>
                    <a:cubicBezTo>
                      <a:pt x="2953" y="2275"/>
                      <a:pt x="2776" y="2047"/>
                      <a:pt x="2600" y="1811"/>
                    </a:cubicBezTo>
                    <a:cubicBezTo>
                      <a:pt x="1931" y="914"/>
                      <a:pt x="1123" y="545"/>
                      <a:pt x="146" y="59"/>
                    </a:cubicBezTo>
                    <a:cubicBezTo>
                      <a:pt x="134" y="53"/>
                      <a:pt x="121" y="50"/>
                      <a:pt x="109" y="50"/>
                    </a:cubicBezTo>
                    <a:cubicBezTo>
                      <a:pt x="46" y="50"/>
                      <a:pt x="1" y="132"/>
                      <a:pt x="68" y="184"/>
                    </a:cubicBezTo>
                    <a:cubicBezTo>
                      <a:pt x="551" y="553"/>
                      <a:pt x="1184" y="737"/>
                      <a:pt x="1651" y="1142"/>
                    </a:cubicBezTo>
                    <a:cubicBezTo>
                      <a:pt x="2098" y="1520"/>
                      <a:pt x="2425" y="1986"/>
                      <a:pt x="2750" y="2461"/>
                    </a:cubicBezTo>
                    <a:cubicBezTo>
                      <a:pt x="2820" y="2558"/>
                      <a:pt x="2900" y="2655"/>
                      <a:pt x="2970" y="2750"/>
                    </a:cubicBezTo>
                    <a:cubicBezTo>
                      <a:pt x="2337" y="2311"/>
                      <a:pt x="1537" y="1942"/>
                      <a:pt x="807" y="1889"/>
                    </a:cubicBezTo>
                    <a:cubicBezTo>
                      <a:pt x="803" y="1889"/>
                      <a:pt x="800" y="1889"/>
                      <a:pt x="797" y="1889"/>
                    </a:cubicBezTo>
                    <a:cubicBezTo>
                      <a:pt x="717" y="1889"/>
                      <a:pt x="712" y="1996"/>
                      <a:pt x="779" y="2022"/>
                    </a:cubicBezTo>
                    <a:cubicBezTo>
                      <a:pt x="1229" y="2223"/>
                      <a:pt x="1703" y="2328"/>
                      <a:pt x="2151" y="2539"/>
                    </a:cubicBezTo>
                    <a:cubicBezTo>
                      <a:pt x="2512" y="2716"/>
                      <a:pt x="2864" y="2927"/>
                      <a:pt x="3233" y="3111"/>
                    </a:cubicBezTo>
                    <a:cubicBezTo>
                      <a:pt x="3717" y="3727"/>
                      <a:pt x="4253" y="4291"/>
                      <a:pt x="4877" y="4782"/>
                    </a:cubicBezTo>
                    <a:cubicBezTo>
                      <a:pt x="4966" y="4844"/>
                      <a:pt x="5044" y="4896"/>
                      <a:pt x="5124" y="4958"/>
                    </a:cubicBezTo>
                    <a:cubicBezTo>
                      <a:pt x="4808" y="4791"/>
                      <a:pt x="4464" y="4694"/>
                      <a:pt x="4103" y="4633"/>
                    </a:cubicBezTo>
                    <a:cubicBezTo>
                      <a:pt x="3480" y="4535"/>
                      <a:pt x="2881" y="4413"/>
                      <a:pt x="2275" y="4246"/>
                    </a:cubicBezTo>
                    <a:cubicBezTo>
                      <a:pt x="2269" y="4245"/>
                      <a:pt x="2262" y="4244"/>
                      <a:pt x="2256" y="4244"/>
                    </a:cubicBezTo>
                    <a:cubicBezTo>
                      <a:pt x="2197" y="4244"/>
                      <a:pt x="2167" y="4320"/>
                      <a:pt x="2223" y="4360"/>
                    </a:cubicBezTo>
                    <a:cubicBezTo>
                      <a:pt x="2617" y="4660"/>
                      <a:pt x="3128" y="4730"/>
                      <a:pt x="3611" y="4791"/>
                    </a:cubicBezTo>
                    <a:cubicBezTo>
                      <a:pt x="4272" y="4879"/>
                      <a:pt x="4869" y="4993"/>
                      <a:pt x="5475" y="5266"/>
                    </a:cubicBezTo>
                    <a:cubicBezTo>
                      <a:pt x="5478" y="5267"/>
                      <a:pt x="5482" y="5268"/>
                      <a:pt x="5485" y="5268"/>
                    </a:cubicBezTo>
                    <a:cubicBezTo>
                      <a:pt x="5499" y="5268"/>
                      <a:pt x="5511" y="5256"/>
                      <a:pt x="5511" y="5249"/>
                    </a:cubicBezTo>
                    <a:cubicBezTo>
                      <a:pt x="6135" y="5688"/>
                      <a:pt x="6777" y="6110"/>
                      <a:pt x="7393" y="6568"/>
                    </a:cubicBezTo>
                    <a:cubicBezTo>
                      <a:pt x="7110" y="6488"/>
                      <a:pt x="6813" y="6443"/>
                      <a:pt x="6496" y="6435"/>
                    </a:cubicBezTo>
                    <a:cubicBezTo>
                      <a:pt x="5810" y="6401"/>
                      <a:pt x="5158" y="6348"/>
                      <a:pt x="4472" y="6260"/>
                    </a:cubicBezTo>
                    <a:cubicBezTo>
                      <a:pt x="4470" y="6259"/>
                      <a:pt x="4467" y="6259"/>
                      <a:pt x="4465" y="6259"/>
                    </a:cubicBezTo>
                    <a:cubicBezTo>
                      <a:pt x="4391" y="6259"/>
                      <a:pt x="4352" y="6375"/>
                      <a:pt x="4419" y="6409"/>
                    </a:cubicBezTo>
                    <a:cubicBezTo>
                      <a:pt x="5502" y="6945"/>
                      <a:pt x="6777" y="6462"/>
                      <a:pt x="7876" y="6945"/>
                    </a:cubicBezTo>
                    <a:cubicBezTo>
                      <a:pt x="8668" y="7604"/>
                      <a:pt x="9459" y="8370"/>
                      <a:pt x="10381" y="8817"/>
                    </a:cubicBezTo>
                    <a:cubicBezTo>
                      <a:pt x="10386" y="8821"/>
                      <a:pt x="10391" y="8822"/>
                      <a:pt x="10395" y="8822"/>
                    </a:cubicBezTo>
                    <a:cubicBezTo>
                      <a:pt x="10419" y="8822"/>
                      <a:pt x="10440" y="8787"/>
                      <a:pt x="10417" y="8765"/>
                    </a:cubicBezTo>
                    <a:cubicBezTo>
                      <a:pt x="9706" y="8115"/>
                      <a:pt x="8923" y="7517"/>
                      <a:pt x="8165" y="6910"/>
                    </a:cubicBezTo>
                    <a:cubicBezTo>
                      <a:pt x="7893" y="6496"/>
                      <a:pt x="7788" y="6021"/>
                      <a:pt x="7743" y="5485"/>
                    </a:cubicBezTo>
                    <a:cubicBezTo>
                      <a:pt x="7710" y="4924"/>
                      <a:pt x="7743" y="4263"/>
                      <a:pt x="7479" y="3744"/>
                    </a:cubicBezTo>
                    <a:cubicBezTo>
                      <a:pt x="7469" y="3722"/>
                      <a:pt x="7445" y="3710"/>
                      <a:pt x="7421" y="3710"/>
                    </a:cubicBezTo>
                    <a:cubicBezTo>
                      <a:pt x="7389" y="3710"/>
                      <a:pt x="7357" y="3730"/>
                      <a:pt x="7357" y="3772"/>
                    </a:cubicBezTo>
                    <a:cubicBezTo>
                      <a:pt x="7349" y="4466"/>
                      <a:pt x="7418" y="5266"/>
                      <a:pt x="7560" y="5952"/>
                    </a:cubicBezTo>
                    <a:cubicBezTo>
                      <a:pt x="7612" y="6179"/>
                      <a:pt x="7674" y="6390"/>
                      <a:pt x="7771" y="6593"/>
                    </a:cubicBezTo>
                    <a:cubicBezTo>
                      <a:pt x="7754" y="6585"/>
                      <a:pt x="7743" y="6576"/>
                      <a:pt x="7726" y="6568"/>
                    </a:cubicBezTo>
                    <a:cubicBezTo>
                      <a:pt x="7041" y="6004"/>
                      <a:pt x="6302" y="5529"/>
                      <a:pt x="5591" y="5010"/>
                    </a:cubicBezTo>
                    <a:cubicBezTo>
                      <a:pt x="5274" y="4633"/>
                      <a:pt x="5141" y="4185"/>
                      <a:pt x="5072" y="3674"/>
                    </a:cubicBezTo>
                    <a:cubicBezTo>
                      <a:pt x="5000" y="3208"/>
                      <a:pt x="5019" y="2655"/>
                      <a:pt x="4780" y="2223"/>
                    </a:cubicBezTo>
                    <a:cubicBezTo>
                      <a:pt x="4769" y="2204"/>
                      <a:pt x="4746" y="2194"/>
                      <a:pt x="4723" y="2194"/>
                    </a:cubicBezTo>
                    <a:cubicBezTo>
                      <a:pt x="4694" y="2194"/>
                      <a:pt x="4666" y="2211"/>
                      <a:pt x="4666" y="2250"/>
                    </a:cubicBezTo>
                    <a:cubicBezTo>
                      <a:pt x="4675" y="2883"/>
                      <a:pt x="4780" y="3639"/>
                      <a:pt x="4966" y="4246"/>
                    </a:cubicBezTo>
                    <a:cubicBezTo>
                      <a:pt x="5010" y="4386"/>
                      <a:pt x="5053" y="4519"/>
                      <a:pt x="5116" y="4649"/>
                    </a:cubicBezTo>
                    <a:cubicBezTo>
                      <a:pt x="5080" y="4624"/>
                      <a:pt x="5044" y="4597"/>
                      <a:pt x="5019" y="4580"/>
                    </a:cubicBezTo>
                    <a:cubicBezTo>
                      <a:pt x="4419" y="4097"/>
                      <a:pt x="3945" y="3569"/>
                      <a:pt x="3497" y="2997"/>
                    </a:cubicBezTo>
                    <a:cubicBezTo>
                      <a:pt x="3164" y="2011"/>
                      <a:pt x="3375" y="650"/>
                      <a:pt x="2512" y="7"/>
                    </a:cubicBezTo>
                    <a:cubicBezTo>
                      <a:pt x="2504" y="2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rgbClr val="FFFFFF">
                  <a:alpha val="521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5" name="Google Shape;1245;p35"/>
            <p:cNvGrpSpPr/>
            <p:nvPr/>
          </p:nvGrpSpPr>
          <p:grpSpPr>
            <a:xfrm>
              <a:off x="6323824" y="1342759"/>
              <a:ext cx="126904" cy="133215"/>
              <a:chOff x="1455683" y="4027463"/>
              <a:chExt cx="323321" cy="339402"/>
            </a:xfrm>
          </p:grpSpPr>
          <p:grpSp>
            <p:nvGrpSpPr>
              <p:cNvPr id="1246" name="Google Shape;1246;p35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247" name="Google Shape;1247;p35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8" name="Google Shape;1248;p35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49" name="Google Shape;1249;p35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0" name="Google Shape;1250;p35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51" name="Google Shape;1251;p35"/>
            <p:cNvGrpSpPr/>
            <p:nvPr/>
          </p:nvGrpSpPr>
          <p:grpSpPr>
            <a:xfrm>
              <a:off x="8065738" y="1015291"/>
              <a:ext cx="247858" cy="260118"/>
              <a:chOff x="1455683" y="4027463"/>
              <a:chExt cx="323321" cy="339402"/>
            </a:xfrm>
          </p:grpSpPr>
          <p:grpSp>
            <p:nvGrpSpPr>
              <p:cNvPr id="1252" name="Google Shape;1252;p35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253" name="Google Shape;1253;p35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4" name="Google Shape;1254;p35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55" name="Google Shape;1255;p35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6" name="Google Shape;1256;p35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02D8F282-1CC3-2A82-680B-D4FE49A13A1F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08120E1-1260-D348-6C45-891BE409DC66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00912D6-6399-C5D5-FCF0-DD8EA1D70099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43F791-7038-F79A-EFF2-A3D6A1803594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DA76E48-159D-2EAF-51E2-5224B0114F23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9690941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Faisabilité de l’application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2A3413B-1A5D-0F8D-8A49-1FE67CC0F5B6}"/>
              </a:ext>
            </a:extLst>
          </p:cNvPr>
          <p:cNvSpPr txBox="1"/>
          <p:nvPr/>
        </p:nvSpPr>
        <p:spPr>
          <a:xfrm>
            <a:off x="457200" y="759681"/>
            <a:ext cx="8229600" cy="4115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 cours du nettoyage, il a été possible d’imputer certaines variables qui contenaient beaucoup de valeurs manquantes : additifs, huile de palme, allergènes, traces, acides gras trans, cholestérol.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Il a été possible d’imputer une colonne entièrement vide : le nutrigrade UK.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D’autres colonnes un peu plus complètes ont pu être imputées : les macronutriments, les nutriscores et les nutrigrades.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 nombreuses colonnes ne peuvent pas être imputées, à moins de procéder à des estimations hasardeuses.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 CONCLUSION : ce type d’application est réalisable, mais pour un nombre limité de variables. La question à se poser est : pour quelle variable est-on prêt à perdre en qualité des données au profit d’un système de suggestion 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3B34DE-2F94-6D5F-D4FE-47F261090A22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19B380-83D2-D198-500F-D4C68B7A2000}"/>
              </a:ext>
            </a:extLst>
          </p:cNvPr>
          <p:cNvSpPr/>
          <p:nvPr/>
        </p:nvSpPr>
        <p:spPr>
          <a:xfrm>
            <a:off x="0" y="3126151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4FC8592-D2D0-E1B5-C67F-B7F1F4508ED5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1C7693D-9506-3415-8585-59653FCF1E2C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35363D5-BD46-7597-D4F9-91C4F20B4370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D079DF6-8BE5-7AE9-4D48-94822D39F092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538DE23-201B-D669-FFFD-2FFE80A7B6A3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111054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1FD0DE-332C-4210-84DF-2136A90D70C7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B581D6-CBF5-EA4A-330A-9B111F2A9F06}"/>
              </a:ext>
            </a:extLst>
          </p:cNvPr>
          <p:cNvSpPr/>
          <p:nvPr/>
        </p:nvSpPr>
        <p:spPr>
          <a:xfrm>
            <a:off x="0" y="4101587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84" name="Google Shape;1184;p35"/>
          <p:cNvSpPr txBox="1">
            <a:spLocks noGrp="1"/>
          </p:cNvSpPr>
          <p:nvPr>
            <p:ph type="title"/>
          </p:nvPr>
        </p:nvSpPr>
        <p:spPr>
          <a:xfrm>
            <a:off x="839000" y="1936675"/>
            <a:ext cx="4201796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sz="3600" dirty="0"/>
              <a:t>Perspectives</a:t>
            </a:r>
          </a:p>
        </p:txBody>
      </p:sp>
      <p:sp>
        <p:nvSpPr>
          <p:cNvPr id="1185" name="Google Shape;1185;p35"/>
          <p:cNvSpPr txBox="1">
            <a:spLocks noGrp="1"/>
          </p:cNvSpPr>
          <p:nvPr>
            <p:ph type="title" idx="2"/>
          </p:nvPr>
        </p:nvSpPr>
        <p:spPr>
          <a:xfrm>
            <a:off x="838999" y="1094875"/>
            <a:ext cx="420179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1192" name="Google Shape;1192;p35"/>
          <p:cNvGrpSpPr/>
          <p:nvPr/>
        </p:nvGrpSpPr>
        <p:grpSpPr>
          <a:xfrm>
            <a:off x="5180384" y="813910"/>
            <a:ext cx="3864524" cy="3552799"/>
            <a:chOff x="5201248" y="1015291"/>
            <a:chExt cx="3864524" cy="3552799"/>
          </a:xfrm>
        </p:grpSpPr>
        <p:grpSp>
          <p:nvGrpSpPr>
            <p:cNvPr id="1193" name="Google Shape;1193;p35"/>
            <p:cNvGrpSpPr/>
            <p:nvPr/>
          </p:nvGrpSpPr>
          <p:grpSpPr>
            <a:xfrm rot="4146560">
              <a:off x="6886202" y="1559038"/>
              <a:ext cx="817757" cy="759039"/>
              <a:chOff x="505893" y="1527370"/>
              <a:chExt cx="817725" cy="759008"/>
            </a:xfrm>
          </p:grpSpPr>
          <p:sp>
            <p:nvSpPr>
              <p:cNvPr id="1194" name="Google Shape;1194;p35"/>
              <p:cNvSpPr/>
              <p:nvPr/>
            </p:nvSpPr>
            <p:spPr>
              <a:xfrm>
                <a:off x="506538" y="1527370"/>
                <a:ext cx="817079" cy="751409"/>
              </a:xfrm>
              <a:custGeom>
                <a:avLst/>
                <a:gdLst/>
                <a:ahLst/>
                <a:cxnLst/>
                <a:rect l="l" t="t" r="r" b="b"/>
                <a:pathLst>
                  <a:path w="11397" h="10481" extrusionOk="0">
                    <a:moveTo>
                      <a:pt x="1547" y="1"/>
                    </a:moveTo>
                    <a:cubicBezTo>
                      <a:pt x="1416" y="1"/>
                      <a:pt x="1275" y="17"/>
                      <a:pt x="1134" y="62"/>
                    </a:cubicBezTo>
                    <a:cubicBezTo>
                      <a:pt x="942" y="115"/>
                      <a:pt x="764" y="201"/>
                      <a:pt x="617" y="317"/>
                    </a:cubicBezTo>
                    <a:cubicBezTo>
                      <a:pt x="467" y="431"/>
                      <a:pt x="342" y="570"/>
                      <a:pt x="247" y="739"/>
                    </a:cubicBezTo>
                    <a:cubicBezTo>
                      <a:pt x="123" y="959"/>
                      <a:pt x="45" y="1214"/>
                      <a:pt x="17" y="1520"/>
                    </a:cubicBezTo>
                    <a:cubicBezTo>
                      <a:pt x="0" y="1784"/>
                      <a:pt x="36" y="2075"/>
                      <a:pt x="123" y="2356"/>
                    </a:cubicBezTo>
                    <a:cubicBezTo>
                      <a:pt x="159" y="2480"/>
                      <a:pt x="220" y="2603"/>
                      <a:pt x="281" y="2733"/>
                    </a:cubicBezTo>
                    <a:cubicBezTo>
                      <a:pt x="370" y="2892"/>
                      <a:pt x="484" y="3042"/>
                      <a:pt x="589" y="3183"/>
                    </a:cubicBezTo>
                    <a:cubicBezTo>
                      <a:pt x="633" y="3236"/>
                      <a:pt x="669" y="3288"/>
                      <a:pt x="711" y="3341"/>
                    </a:cubicBezTo>
                    <a:cubicBezTo>
                      <a:pt x="889" y="3561"/>
                      <a:pt x="1072" y="3789"/>
                      <a:pt x="1197" y="4052"/>
                    </a:cubicBezTo>
                    <a:cubicBezTo>
                      <a:pt x="1250" y="4185"/>
                      <a:pt x="1283" y="4299"/>
                      <a:pt x="1302" y="4422"/>
                    </a:cubicBezTo>
                    <a:cubicBezTo>
                      <a:pt x="1319" y="4555"/>
                      <a:pt x="1319" y="4686"/>
                      <a:pt x="1311" y="4818"/>
                    </a:cubicBezTo>
                    <a:cubicBezTo>
                      <a:pt x="1292" y="4949"/>
                      <a:pt x="1267" y="5074"/>
                      <a:pt x="1239" y="5196"/>
                    </a:cubicBezTo>
                    <a:cubicBezTo>
                      <a:pt x="1222" y="5276"/>
                      <a:pt x="1205" y="5355"/>
                      <a:pt x="1186" y="5443"/>
                    </a:cubicBezTo>
                    <a:cubicBezTo>
                      <a:pt x="1153" y="5654"/>
                      <a:pt x="1134" y="5865"/>
                      <a:pt x="1153" y="6068"/>
                    </a:cubicBezTo>
                    <a:cubicBezTo>
                      <a:pt x="1161" y="6243"/>
                      <a:pt x="1197" y="6401"/>
                      <a:pt x="1250" y="6543"/>
                    </a:cubicBezTo>
                    <a:cubicBezTo>
                      <a:pt x="1302" y="6673"/>
                      <a:pt x="1380" y="6796"/>
                      <a:pt x="1478" y="6912"/>
                    </a:cubicBezTo>
                    <a:cubicBezTo>
                      <a:pt x="1575" y="7017"/>
                      <a:pt x="1689" y="7096"/>
                      <a:pt x="1777" y="7157"/>
                    </a:cubicBezTo>
                    <a:cubicBezTo>
                      <a:pt x="1891" y="7237"/>
                      <a:pt x="2005" y="7298"/>
                      <a:pt x="2128" y="7351"/>
                    </a:cubicBezTo>
                    <a:lnTo>
                      <a:pt x="2252" y="7412"/>
                    </a:lnTo>
                    <a:cubicBezTo>
                      <a:pt x="2453" y="7509"/>
                      <a:pt x="2664" y="7615"/>
                      <a:pt x="2858" y="7746"/>
                    </a:cubicBezTo>
                    <a:cubicBezTo>
                      <a:pt x="2991" y="7843"/>
                      <a:pt x="3077" y="7931"/>
                      <a:pt x="3157" y="8020"/>
                    </a:cubicBezTo>
                    <a:cubicBezTo>
                      <a:pt x="3227" y="8106"/>
                      <a:pt x="3288" y="8220"/>
                      <a:pt x="3349" y="8362"/>
                    </a:cubicBezTo>
                    <a:cubicBezTo>
                      <a:pt x="3385" y="8431"/>
                      <a:pt x="3413" y="8512"/>
                      <a:pt x="3446" y="8581"/>
                    </a:cubicBezTo>
                    <a:cubicBezTo>
                      <a:pt x="3499" y="8723"/>
                      <a:pt x="3552" y="8864"/>
                      <a:pt x="3632" y="9003"/>
                    </a:cubicBezTo>
                    <a:cubicBezTo>
                      <a:pt x="3677" y="9100"/>
                      <a:pt x="3738" y="9189"/>
                      <a:pt x="3824" y="9303"/>
                    </a:cubicBezTo>
                    <a:cubicBezTo>
                      <a:pt x="3913" y="9400"/>
                      <a:pt x="4002" y="9497"/>
                      <a:pt x="4088" y="9575"/>
                    </a:cubicBezTo>
                    <a:cubicBezTo>
                      <a:pt x="4468" y="9900"/>
                      <a:pt x="4951" y="10058"/>
                      <a:pt x="5407" y="10183"/>
                    </a:cubicBezTo>
                    <a:cubicBezTo>
                      <a:pt x="5935" y="10322"/>
                      <a:pt x="6507" y="10411"/>
                      <a:pt x="7175" y="10455"/>
                    </a:cubicBezTo>
                    <a:cubicBezTo>
                      <a:pt x="7431" y="10472"/>
                      <a:pt x="7712" y="10481"/>
                      <a:pt x="7992" y="10481"/>
                    </a:cubicBezTo>
                    <a:cubicBezTo>
                      <a:pt x="8300" y="10481"/>
                      <a:pt x="8617" y="10472"/>
                      <a:pt x="8961" y="10455"/>
                    </a:cubicBezTo>
                    <a:cubicBezTo>
                      <a:pt x="9058" y="10447"/>
                      <a:pt x="9153" y="10436"/>
                      <a:pt x="9250" y="10428"/>
                    </a:cubicBezTo>
                    <a:cubicBezTo>
                      <a:pt x="9269" y="10436"/>
                      <a:pt x="9294" y="10447"/>
                      <a:pt x="9311" y="10447"/>
                    </a:cubicBezTo>
                    <a:cubicBezTo>
                      <a:pt x="9330" y="10447"/>
                      <a:pt x="9339" y="10447"/>
                      <a:pt x="9355" y="10436"/>
                    </a:cubicBezTo>
                    <a:cubicBezTo>
                      <a:pt x="9391" y="10428"/>
                      <a:pt x="9417" y="10411"/>
                      <a:pt x="9444" y="10367"/>
                    </a:cubicBezTo>
                    <a:cubicBezTo>
                      <a:pt x="9567" y="10172"/>
                      <a:pt x="9699" y="9980"/>
                      <a:pt x="9830" y="9786"/>
                    </a:cubicBezTo>
                    <a:cubicBezTo>
                      <a:pt x="10024" y="9497"/>
                      <a:pt x="10235" y="9189"/>
                      <a:pt x="10419" y="8881"/>
                    </a:cubicBezTo>
                    <a:cubicBezTo>
                      <a:pt x="10736" y="8370"/>
                      <a:pt x="10974" y="7887"/>
                      <a:pt x="11141" y="7404"/>
                    </a:cubicBezTo>
                    <a:cubicBezTo>
                      <a:pt x="11335" y="6840"/>
                      <a:pt x="11396" y="6332"/>
                      <a:pt x="11327" y="5882"/>
                    </a:cubicBezTo>
                    <a:cubicBezTo>
                      <a:pt x="11282" y="5627"/>
                      <a:pt x="11194" y="5390"/>
                      <a:pt x="11063" y="5171"/>
                    </a:cubicBezTo>
                    <a:cubicBezTo>
                      <a:pt x="10999" y="5074"/>
                      <a:pt x="10930" y="4977"/>
                      <a:pt x="10824" y="4863"/>
                    </a:cubicBezTo>
                    <a:cubicBezTo>
                      <a:pt x="10755" y="4774"/>
                      <a:pt x="10666" y="4696"/>
                      <a:pt x="10569" y="4624"/>
                    </a:cubicBezTo>
                    <a:cubicBezTo>
                      <a:pt x="10463" y="4546"/>
                      <a:pt x="10358" y="4485"/>
                      <a:pt x="10252" y="4441"/>
                    </a:cubicBezTo>
                    <a:cubicBezTo>
                      <a:pt x="10138" y="4396"/>
                      <a:pt x="10024" y="4361"/>
                      <a:pt x="9902" y="4344"/>
                    </a:cubicBezTo>
                    <a:cubicBezTo>
                      <a:pt x="9744" y="4308"/>
                      <a:pt x="9575" y="4299"/>
                      <a:pt x="9427" y="4282"/>
                    </a:cubicBezTo>
                    <a:cubicBezTo>
                      <a:pt x="9355" y="4282"/>
                      <a:pt x="9286" y="4274"/>
                      <a:pt x="9216" y="4263"/>
                    </a:cubicBezTo>
                    <a:lnTo>
                      <a:pt x="9197" y="4263"/>
                    </a:lnTo>
                    <a:cubicBezTo>
                      <a:pt x="8942" y="4238"/>
                      <a:pt x="8750" y="4194"/>
                      <a:pt x="8583" y="4133"/>
                    </a:cubicBezTo>
                    <a:cubicBezTo>
                      <a:pt x="8486" y="4097"/>
                      <a:pt x="8406" y="4052"/>
                      <a:pt x="8336" y="4000"/>
                    </a:cubicBezTo>
                    <a:cubicBezTo>
                      <a:pt x="8267" y="3947"/>
                      <a:pt x="8195" y="3886"/>
                      <a:pt x="8134" y="3816"/>
                    </a:cubicBezTo>
                    <a:cubicBezTo>
                      <a:pt x="8056" y="3711"/>
                      <a:pt x="7984" y="3597"/>
                      <a:pt x="7914" y="3447"/>
                    </a:cubicBezTo>
                    <a:lnTo>
                      <a:pt x="7906" y="3430"/>
                    </a:lnTo>
                    <a:cubicBezTo>
                      <a:pt x="7817" y="3227"/>
                      <a:pt x="7756" y="2997"/>
                      <a:pt x="7695" y="2786"/>
                    </a:cubicBezTo>
                    <a:cubicBezTo>
                      <a:pt x="7650" y="2655"/>
                      <a:pt x="7614" y="2533"/>
                      <a:pt x="7570" y="2400"/>
                    </a:cubicBezTo>
                    <a:cubicBezTo>
                      <a:pt x="7500" y="2197"/>
                      <a:pt x="7431" y="2031"/>
                      <a:pt x="7351" y="1889"/>
                    </a:cubicBezTo>
                    <a:cubicBezTo>
                      <a:pt x="7254" y="1723"/>
                      <a:pt x="7131" y="1564"/>
                      <a:pt x="6964" y="1425"/>
                    </a:cubicBezTo>
                    <a:cubicBezTo>
                      <a:pt x="6789" y="1275"/>
                      <a:pt x="6604" y="1170"/>
                      <a:pt x="6409" y="1125"/>
                    </a:cubicBezTo>
                    <a:cubicBezTo>
                      <a:pt x="6340" y="1108"/>
                      <a:pt x="6262" y="1098"/>
                      <a:pt x="6182" y="1098"/>
                    </a:cubicBezTo>
                    <a:cubicBezTo>
                      <a:pt x="6093" y="1098"/>
                      <a:pt x="5998" y="1108"/>
                      <a:pt x="5892" y="1134"/>
                    </a:cubicBezTo>
                    <a:cubicBezTo>
                      <a:pt x="5724" y="1170"/>
                      <a:pt x="5565" y="1248"/>
                      <a:pt x="5418" y="1328"/>
                    </a:cubicBezTo>
                    <a:cubicBezTo>
                      <a:pt x="5354" y="1362"/>
                      <a:pt x="5293" y="1398"/>
                      <a:pt x="5232" y="1433"/>
                    </a:cubicBezTo>
                    <a:cubicBezTo>
                      <a:pt x="5135" y="1486"/>
                      <a:pt x="5038" y="1531"/>
                      <a:pt x="4943" y="1583"/>
                    </a:cubicBezTo>
                    <a:cubicBezTo>
                      <a:pt x="4924" y="1592"/>
                      <a:pt x="4898" y="1600"/>
                      <a:pt x="4871" y="1617"/>
                    </a:cubicBezTo>
                    <a:cubicBezTo>
                      <a:pt x="4721" y="1678"/>
                      <a:pt x="4590" y="1723"/>
                      <a:pt x="4457" y="1742"/>
                    </a:cubicBezTo>
                    <a:cubicBezTo>
                      <a:pt x="4405" y="1750"/>
                      <a:pt x="4343" y="1750"/>
                      <a:pt x="4291" y="1750"/>
                    </a:cubicBezTo>
                    <a:lnTo>
                      <a:pt x="4185" y="1750"/>
                    </a:lnTo>
                    <a:cubicBezTo>
                      <a:pt x="4107" y="1742"/>
                      <a:pt x="4018" y="1714"/>
                      <a:pt x="3930" y="1689"/>
                    </a:cubicBezTo>
                    <a:cubicBezTo>
                      <a:pt x="3835" y="1645"/>
                      <a:pt x="3746" y="1592"/>
                      <a:pt x="3641" y="1520"/>
                    </a:cubicBezTo>
                    <a:cubicBezTo>
                      <a:pt x="3413" y="1345"/>
                      <a:pt x="3210" y="1125"/>
                      <a:pt x="3016" y="914"/>
                    </a:cubicBezTo>
                    <a:cubicBezTo>
                      <a:pt x="2769" y="634"/>
                      <a:pt x="2516" y="351"/>
                      <a:pt x="2180" y="167"/>
                    </a:cubicBezTo>
                    <a:cubicBezTo>
                      <a:pt x="2030" y="79"/>
                      <a:pt x="1872" y="26"/>
                      <a:pt x="1705" y="9"/>
                    </a:cubicBezTo>
                    <a:cubicBezTo>
                      <a:pt x="1653" y="1"/>
                      <a:pt x="1600" y="1"/>
                      <a:pt x="15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5"/>
              <p:cNvSpPr/>
              <p:nvPr/>
            </p:nvSpPr>
            <p:spPr>
              <a:xfrm>
                <a:off x="505893" y="1545508"/>
                <a:ext cx="675200" cy="733271"/>
              </a:xfrm>
              <a:custGeom>
                <a:avLst/>
                <a:gdLst/>
                <a:ahLst/>
                <a:cxnLst/>
                <a:rect l="l" t="t" r="r" b="b"/>
                <a:pathLst>
                  <a:path w="9418" h="10228" extrusionOk="0">
                    <a:moveTo>
                      <a:pt x="704" y="1"/>
                    </a:moveTo>
                    <a:cubicBezTo>
                      <a:pt x="668" y="20"/>
                      <a:pt x="642" y="45"/>
                      <a:pt x="615" y="64"/>
                    </a:cubicBezTo>
                    <a:cubicBezTo>
                      <a:pt x="476" y="178"/>
                      <a:pt x="351" y="317"/>
                      <a:pt x="256" y="486"/>
                    </a:cubicBezTo>
                    <a:cubicBezTo>
                      <a:pt x="132" y="697"/>
                      <a:pt x="54" y="961"/>
                      <a:pt x="26" y="1267"/>
                    </a:cubicBezTo>
                    <a:cubicBezTo>
                      <a:pt x="1" y="1531"/>
                      <a:pt x="35" y="1822"/>
                      <a:pt x="132" y="2103"/>
                    </a:cubicBezTo>
                    <a:cubicBezTo>
                      <a:pt x="168" y="2227"/>
                      <a:pt x="220" y="2350"/>
                      <a:pt x="290" y="2480"/>
                    </a:cubicBezTo>
                    <a:cubicBezTo>
                      <a:pt x="379" y="2649"/>
                      <a:pt x="493" y="2797"/>
                      <a:pt x="590" y="2930"/>
                    </a:cubicBezTo>
                    <a:cubicBezTo>
                      <a:pt x="634" y="2983"/>
                      <a:pt x="678" y="3035"/>
                      <a:pt x="720" y="3088"/>
                    </a:cubicBezTo>
                    <a:cubicBezTo>
                      <a:pt x="898" y="3316"/>
                      <a:pt x="1081" y="3546"/>
                      <a:pt x="1195" y="3799"/>
                    </a:cubicBezTo>
                    <a:cubicBezTo>
                      <a:pt x="1248" y="3924"/>
                      <a:pt x="1284" y="4046"/>
                      <a:pt x="1311" y="4169"/>
                    </a:cubicBezTo>
                    <a:cubicBezTo>
                      <a:pt x="1328" y="4302"/>
                      <a:pt x="1328" y="4433"/>
                      <a:pt x="1311" y="4565"/>
                    </a:cubicBezTo>
                    <a:cubicBezTo>
                      <a:pt x="1301" y="4679"/>
                      <a:pt x="1276" y="4793"/>
                      <a:pt x="1248" y="4907"/>
                    </a:cubicBezTo>
                    <a:cubicBezTo>
                      <a:pt x="1223" y="5023"/>
                      <a:pt x="1214" y="5102"/>
                      <a:pt x="1195" y="5190"/>
                    </a:cubicBezTo>
                    <a:cubicBezTo>
                      <a:pt x="1153" y="5401"/>
                      <a:pt x="1143" y="5612"/>
                      <a:pt x="1153" y="5815"/>
                    </a:cubicBezTo>
                    <a:cubicBezTo>
                      <a:pt x="1170" y="5990"/>
                      <a:pt x="1195" y="6148"/>
                      <a:pt x="1259" y="6290"/>
                    </a:cubicBezTo>
                    <a:cubicBezTo>
                      <a:pt x="1311" y="6420"/>
                      <a:pt x="1381" y="6543"/>
                      <a:pt x="1487" y="6667"/>
                    </a:cubicBezTo>
                    <a:cubicBezTo>
                      <a:pt x="1584" y="6773"/>
                      <a:pt x="1706" y="6859"/>
                      <a:pt x="1786" y="6912"/>
                    </a:cubicBezTo>
                    <a:cubicBezTo>
                      <a:pt x="1892" y="6984"/>
                      <a:pt x="2006" y="7037"/>
                      <a:pt x="2137" y="7106"/>
                    </a:cubicBezTo>
                    <a:lnTo>
                      <a:pt x="2261" y="7159"/>
                    </a:lnTo>
                    <a:cubicBezTo>
                      <a:pt x="2462" y="7265"/>
                      <a:pt x="2673" y="7370"/>
                      <a:pt x="2867" y="7503"/>
                    </a:cubicBezTo>
                    <a:cubicBezTo>
                      <a:pt x="2989" y="7590"/>
                      <a:pt x="3086" y="7678"/>
                      <a:pt x="3166" y="7767"/>
                    </a:cubicBezTo>
                    <a:cubicBezTo>
                      <a:pt x="3236" y="7862"/>
                      <a:pt x="3297" y="7967"/>
                      <a:pt x="3358" y="8109"/>
                    </a:cubicBezTo>
                    <a:cubicBezTo>
                      <a:pt x="3394" y="8178"/>
                      <a:pt x="3422" y="8259"/>
                      <a:pt x="3447" y="8328"/>
                    </a:cubicBezTo>
                    <a:cubicBezTo>
                      <a:pt x="3508" y="8478"/>
                      <a:pt x="3561" y="8619"/>
                      <a:pt x="3633" y="8750"/>
                    </a:cubicBezTo>
                    <a:cubicBezTo>
                      <a:pt x="3686" y="8847"/>
                      <a:pt x="3747" y="8944"/>
                      <a:pt x="3833" y="9050"/>
                    </a:cubicBezTo>
                    <a:cubicBezTo>
                      <a:pt x="3913" y="9155"/>
                      <a:pt x="4002" y="9244"/>
                      <a:pt x="4097" y="9322"/>
                    </a:cubicBezTo>
                    <a:cubicBezTo>
                      <a:pt x="4477" y="9656"/>
                      <a:pt x="4960" y="9814"/>
                      <a:pt x="5416" y="9938"/>
                    </a:cubicBezTo>
                    <a:cubicBezTo>
                      <a:pt x="5935" y="10069"/>
                      <a:pt x="6516" y="10158"/>
                      <a:pt x="7184" y="10211"/>
                    </a:cubicBezTo>
                    <a:cubicBezTo>
                      <a:pt x="7457" y="10228"/>
                      <a:pt x="7729" y="10228"/>
                      <a:pt x="8001" y="10228"/>
                    </a:cubicBezTo>
                    <a:cubicBezTo>
                      <a:pt x="8309" y="10228"/>
                      <a:pt x="8626" y="10219"/>
                      <a:pt x="8970" y="10202"/>
                    </a:cubicBezTo>
                    <a:cubicBezTo>
                      <a:pt x="9067" y="10202"/>
                      <a:pt x="9162" y="10194"/>
                      <a:pt x="9259" y="10183"/>
                    </a:cubicBezTo>
                    <a:cubicBezTo>
                      <a:pt x="9278" y="10194"/>
                      <a:pt x="9303" y="10194"/>
                      <a:pt x="9320" y="10194"/>
                    </a:cubicBezTo>
                    <a:lnTo>
                      <a:pt x="9364" y="10194"/>
                    </a:lnTo>
                    <a:cubicBezTo>
                      <a:pt x="9383" y="10183"/>
                      <a:pt x="9400" y="10175"/>
                      <a:pt x="9417" y="10158"/>
                    </a:cubicBezTo>
                    <a:cubicBezTo>
                      <a:pt x="9109" y="9622"/>
                      <a:pt x="8750" y="9120"/>
                      <a:pt x="8354" y="8645"/>
                    </a:cubicBezTo>
                    <a:cubicBezTo>
                      <a:pt x="7801" y="7959"/>
                      <a:pt x="7193" y="7317"/>
                      <a:pt x="6560" y="6701"/>
                    </a:cubicBezTo>
                    <a:cubicBezTo>
                      <a:pt x="6243" y="6385"/>
                      <a:pt x="5918" y="6079"/>
                      <a:pt x="5602" y="5770"/>
                    </a:cubicBezTo>
                    <a:cubicBezTo>
                      <a:pt x="5277" y="5446"/>
                      <a:pt x="4960" y="5129"/>
                      <a:pt x="4644" y="4793"/>
                    </a:cubicBezTo>
                    <a:cubicBezTo>
                      <a:pt x="3861" y="3994"/>
                      <a:pt x="3105" y="3158"/>
                      <a:pt x="2392" y="2288"/>
                    </a:cubicBezTo>
                    <a:cubicBezTo>
                      <a:pt x="2039" y="1858"/>
                      <a:pt x="1698" y="1417"/>
                      <a:pt x="1373" y="961"/>
                    </a:cubicBezTo>
                    <a:cubicBezTo>
                      <a:pt x="1143" y="644"/>
                      <a:pt x="915" y="328"/>
                      <a:pt x="704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5"/>
              <p:cNvSpPr/>
              <p:nvPr/>
            </p:nvSpPr>
            <p:spPr>
              <a:xfrm>
                <a:off x="549338" y="1563216"/>
                <a:ext cx="659571" cy="723162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10087" extrusionOk="0">
                    <a:moveTo>
                      <a:pt x="8848" y="6819"/>
                    </a:moveTo>
                    <a:lnTo>
                      <a:pt x="8848" y="6819"/>
                    </a:lnTo>
                    <a:cubicBezTo>
                      <a:pt x="8848" y="6820"/>
                      <a:pt x="8847" y="6821"/>
                      <a:pt x="8847" y="6823"/>
                    </a:cubicBezTo>
                    <a:cubicBezTo>
                      <a:pt x="8848" y="6822"/>
                      <a:pt x="8848" y="6820"/>
                      <a:pt x="8848" y="6819"/>
                    </a:cubicBezTo>
                    <a:close/>
                    <a:moveTo>
                      <a:pt x="317" y="1"/>
                    </a:moveTo>
                    <a:cubicBezTo>
                      <a:pt x="309" y="1"/>
                      <a:pt x="300" y="1"/>
                      <a:pt x="292" y="9"/>
                    </a:cubicBezTo>
                    <a:cubicBezTo>
                      <a:pt x="264" y="28"/>
                      <a:pt x="256" y="62"/>
                      <a:pt x="273" y="89"/>
                    </a:cubicBezTo>
                    <a:cubicBezTo>
                      <a:pt x="556" y="564"/>
                      <a:pt x="872" y="1020"/>
                      <a:pt x="1206" y="1470"/>
                    </a:cubicBezTo>
                    <a:cubicBezTo>
                      <a:pt x="1170" y="1461"/>
                      <a:pt x="1127" y="1461"/>
                      <a:pt x="1092" y="1453"/>
                    </a:cubicBezTo>
                    <a:cubicBezTo>
                      <a:pt x="1011" y="1442"/>
                      <a:pt x="933" y="1417"/>
                      <a:pt x="853" y="1400"/>
                    </a:cubicBezTo>
                    <a:cubicBezTo>
                      <a:pt x="581" y="1311"/>
                      <a:pt x="317" y="1178"/>
                      <a:pt x="72" y="1039"/>
                    </a:cubicBezTo>
                    <a:cubicBezTo>
                      <a:pt x="72" y="1031"/>
                      <a:pt x="62" y="1031"/>
                      <a:pt x="53" y="1031"/>
                    </a:cubicBezTo>
                    <a:cubicBezTo>
                      <a:pt x="45" y="1031"/>
                      <a:pt x="45" y="1031"/>
                      <a:pt x="36" y="1039"/>
                    </a:cubicBezTo>
                    <a:cubicBezTo>
                      <a:pt x="28" y="1039"/>
                      <a:pt x="9" y="1047"/>
                      <a:pt x="9" y="1064"/>
                    </a:cubicBezTo>
                    <a:cubicBezTo>
                      <a:pt x="1" y="1073"/>
                      <a:pt x="1" y="1083"/>
                      <a:pt x="9" y="1100"/>
                    </a:cubicBezTo>
                    <a:cubicBezTo>
                      <a:pt x="9" y="1109"/>
                      <a:pt x="20" y="1117"/>
                      <a:pt x="36" y="1126"/>
                    </a:cubicBezTo>
                    <a:cubicBezTo>
                      <a:pt x="220" y="1242"/>
                      <a:pt x="423" y="1337"/>
                      <a:pt x="625" y="1425"/>
                    </a:cubicBezTo>
                    <a:cubicBezTo>
                      <a:pt x="722" y="1461"/>
                      <a:pt x="828" y="1495"/>
                      <a:pt x="933" y="1522"/>
                    </a:cubicBezTo>
                    <a:cubicBezTo>
                      <a:pt x="1047" y="1558"/>
                      <a:pt x="1161" y="1575"/>
                      <a:pt x="1275" y="1575"/>
                    </a:cubicBezTo>
                    <a:lnTo>
                      <a:pt x="1294" y="1575"/>
                    </a:lnTo>
                    <a:cubicBezTo>
                      <a:pt x="1583" y="1953"/>
                      <a:pt x="1891" y="2314"/>
                      <a:pt x="2208" y="2666"/>
                    </a:cubicBezTo>
                    <a:cubicBezTo>
                      <a:pt x="2586" y="3078"/>
                      <a:pt x="2974" y="3483"/>
                      <a:pt x="3377" y="3888"/>
                    </a:cubicBezTo>
                    <a:cubicBezTo>
                      <a:pt x="3343" y="3896"/>
                      <a:pt x="3307" y="3896"/>
                      <a:pt x="3272" y="3905"/>
                    </a:cubicBezTo>
                    <a:cubicBezTo>
                      <a:pt x="3210" y="3922"/>
                      <a:pt x="3158" y="3922"/>
                      <a:pt x="3096" y="3932"/>
                    </a:cubicBezTo>
                    <a:cubicBezTo>
                      <a:pt x="2982" y="3949"/>
                      <a:pt x="2868" y="3949"/>
                      <a:pt x="2752" y="3949"/>
                    </a:cubicBezTo>
                    <a:cubicBezTo>
                      <a:pt x="2508" y="3941"/>
                      <a:pt x="2269" y="3896"/>
                      <a:pt x="2041" y="3844"/>
                    </a:cubicBezTo>
                    <a:cubicBezTo>
                      <a:pt x="1786" y="3791"/>
                      <a:pt x="1550" y="3730"/>
                      <a:pt x="1303" y="3669"/>
                    </a:cubicBezTo>
                    <a:lnTo>
                      <a:pt x="1294" y="3669"/>
                    </a:lnTo>
                    <a:cubicBezTo>
                      <a:pt x="1267" y="3669"/>
                      <a:pt x="1250" y="3685"/>
                      <a:pt x="1250" y="3702"/>
                    </a:cubicBezTo>
                    <a:cubicBezTo>
                      <a:pt x="1241" y="3738"/>
                      <a:pt x="1258" y="3755"/>
                      <a:pt x="1286" y="3763"/>
                    </a:cubicBezTo>
                    <a:cubicBezTo>
                      <a:pt x="1461" y="3808"/>
                      <a:pt x="1636" y="3852"/>
                      <a:pt x="1803" y="3905"/>
                    </a:cubicBezTo>
                    <a:cubicBezTo>
                      <a:pt x="1997" y="3949"/>
                      <a:pt x="2183" y="3993"/>
                      <a:pt x="2375" y="4027"/>
                    </a:cubicBezTo>
                    <a:cubicBezTo>
                      <a:pt x="2560" y="4063"/>
                      <a:pt x="2744" y="4080"/>
                      <a:pt x="2930" y="4091"/>
                    </a:cubicBezTo>
                    <a:cubicBezTo>
                      <a:pt x="3113" y="4091"/>
                      <a:pt x="3307" y="4072"/>
                      <a:pt x="3483" y="4019"/>
                    </a:cubicBezTo>
                    <a:cubicBezTo>
                      <a:pt x="3491" y="4019"/>
                      <a:pt x="3502" y="4010"/>
                      <a:pt x="3502" y="4010"/>
                    </a:cubicBezTo>
                    <a:cubicBezTo>
                      <a:pt x="3818" y="4327"/>
                      <a:pt x="4143" y="4643"/>
                      <a:pt x="4460" y="4952"/>
                    </a:cubicBezTo>
                    <a:cubicBezTo>
                      <a:pt x="4652" y="5146"/>
                      <a:pt x="4846" y="5338"/>
                      <a:pt x="5040" y="5532"/>
                    </a:cubicBezTo>
                    <a:lnTo>
                      <a:pt x="5021" y="5532"/>
                    </a:lnTo>
                    <a:cubicBezTo>
                      <a:pt x="4740" y="5576"/>
                      <a:pt x="4451" y="5637"/>
                      <a:pt x="4160" y="5663"/>
                    </a:cubicBezTo>
                    <a:cubicBezTo>
                      <a:pt x="3948" y="5683"/>
                      <a:pt x="3731" y="5693"/>
                      <a:pt x="3516" y="5693"/>
                    </a:cubicBezTo>
                    <a:cubicBezTo>
                      <a:pt x="3446" y="5693"/>
                      <a:pt x="3377" y="5692"/>
                      <a:pt x="3307" y="5690"/>
                    </a:cubicBezTo>
                    <a:lnTo>
                      <a:pt x="3316" y="5690"/>
                    </a:lnTo>
                    <a:cubicBezTo>
                      <a:pt x="3166" y="5690"/>
                      <a:pt x="3016" y="5682"/>
                      <a:pt x="2868" y="5663"/>
                    </a:cubicBezTo>
                    <a:cubicBezTo>
                      <a:pt x="2700" y="5654"/>
                      <a:pt x="2533" y="5629"/>
                      <a:pt x="2375" y="5602"/>
                    </a:cubicBezTo>
                    <a:cubicBezTo>
                      <a:pt x="2041" y="5549"/>
                      <a:pt x="1716" y="5471"/>
                      <a:pt x="1391" y="5374"/>
                    </a:cubicBezTo>
                    <a:lnTo>
                      <a:pt x="1391" y="5382"/>
                    </a:lnTo>
                    <a:cubicBezTo>
                      <a:pt x="1286" y="5346"/>
                      <a:pt x="1180" y="5312"/>
                      <a:pt x="1083" y="5277"/>
                    </a:cubicBezTo>
                    <a:lnTo>
                      <a:pt x="1056" y="5277"/>
                    </a:lnTo>
                    <a:cubicBezTo>
                      <a:pt x="1039" y="5277"/>
                      <a:pt x="1022" y="5285"/>
                      <a:pt x="1011" y="5304"/>
                    </a:cubicBezTo>
                    <a:cubicBezTo>
                      <a:pt x="1003" y="5329"/>
                      <a:pt x="1011" y="5365"/>
                      <a:pt x="1039" y="5374"/>
                    </a:cubicBezTo>
                    <a:cubicBezTo>
                      <a:pt x="1355" y="5479"/>
                      <a:pt x="1680" y="5568"/>
                      <a:pt x="2005" y="5646"/>
                    </a:cubicBezTo>
                    <a:cubicBezTo>
                      <a:pt x="2341" y="5716"/>
                      <a:pt x="2683" y="5768"/>
                      <a:pt x="3027" y="5804"/>
                    </a:cubicBezTo>
                    <a:cubicBezTo>
                      <a:pt x="3270" y="5832"/>
                      <a:pt x="3517" y="5843"/>
                      <a:pt x="3766" y="5843"/>
                    </a:cubicBezTo>
                    <a:cubicBezTo>
                      <a:pt x="3842" y="5843"/>
                      <a:pt x="3918" y="5842"/>
                      <a:pt x="3993" y="5840"/>
                    </a:cubicBezTo>
                    <a:cubicBezTo>
                      <a:pt x="4346" y="5832"/>
                      <a:pt x="4696" y="5804"/>
                      <a:pt x="5048" y="5726"/>
                    </a:cubicBezTo>
                    <a:lnTo>
                      <a:pt x="5074" y="5726"/>
                    </a:lnTo>
                    <a:cubicBezTo>
                      <a:pt x="5084" y="5716"/>
                      <a:pt x="5101" y="5707"/>
                      <a:pt x="5110" y="5690"/>
                    </a:cubicBezTo>
                    <a:cubicBezTo>
                      <a:pt x="5127" y="5673"/>
                      <a:pt x="5137" y="5646"/>
                      <a:pt x="5137" y="5621"/>
                    </a:cubicBezTo>
                    <a:cubicBezTo>
                      <a:pt x="5401" y="5884"/>
                      <a:pt x="5665" y="6157"/>
                      <a:pt x="5918" y="6429"/>
                    </a:cubicBezTo>
                    <a:cubicBezTo>
                      <a:pt x="6165" y="6684"/>
                      <a:pt x="6403" y="6948"/>
                      <a:pt x="6631" y="7212"/>
                    </a:cubicBezTo>
                    <a:cubicBezTo>
                      <a:pt x="6825" y="7423"/>
                      <a:pt x="7009" y="7651"/>
                      <a:pt x="7195" y="7870"/>
                    </a:cubicBezTo>
                    <a:cubicBezTo>
                      <a:pt x="7053" y="7915"/>
                      <a:pt x="6903" y="7959"/>
                      <a:pt x="6754" y="8003"/>
                    </a:cubicBezTo>
                    <a:cubicBezTo>
                      <a:pt x="6341" y="8096"/>
                      <a:pt x="5922" y="8127"/>
                      <a:pt x="5503" y="8127"/>
                    </a:cubicBezTo>
                    <a:cubicBezTo>
                      <a:pt x="5448" y="8127"/>
                      <a:pt x="5393" y="8127"/>
                      <a:pt x="5338" y="8126"/>
                    </a:cubicBezTo>
                    <a:lnTo>
                      <a:pt x="5348" y="8126"/>
                    </a:lnTo>
                    <a:cubicBezTo>
                      <a:pt x="4935" y="8117"/>
                      <a:pt x="4521" y="8056"/>
                      <a:pt x="4124" y="7967"/>
                    </a:cubicBezTo>
                    <a:cubicBezTo>
                      <a:pt x="4120" y="7966"/>
                      <a:pt x="4115" y="7965"/>
                      <a:pt x="4111" y="7965"/>
                    </a:cubicBezTo>
                    <a:cubicBezTo>
                      <a:pt x="4090" y="7965"/>
                      <a:pt x="4070" y="7981"/>
                      <a:pt x="4063" y="8003"/>
                    </a:cubicBezTo>
                    <a:cubicBezTo>
                      <a:pt x="4063" y="8028"/>
                      <a:pt x="4082" y="8056"/>
                      <a:pt x="4107" y="8064"/>
                    </a:cubicBezTo>
                    <a:cubicBezTo>
                      <a:pt x="4635" y="8187"/>
                      <a:pt x="5179" y="8248"/>
                      <a:pt x="5726" y="8259"/>
                    </a:cubicBezTo>
                    <a:cubicBezTo>
                      <a:pt x="6007" y="8259"/>
                      <a:pt x="6298" y="8240"/>
                      <a:pt x="6578" y="8206"/>
                    </a:cubicBezTo>
                    <a:cubicBezTo>
                      <a:pt x="6709" y="8187"/>
                      <a:pt x="6842" y="8161"/>
                      <a:pt x="6973" y="8134"/>
                    </a:cubicBezTo>
                    <a:cubicBezTo>
                      <a:pt x="7098" y="8117"/>
                      <a:pt x="7220" y="8081"/>
                      <a:pt x="7342" y="8047"/>
                    </a:cubicBezTo>
                    <a:cubicBezTo>
                      <a:pt x="7353" y="8047"/>
                      <a:pt x="7353" y="8056"/>
                      <a:pt x="7361" y="8064"/>
                    </a:cubicBezTo>
                    <a:cubicBezTo>
                      <a:pt x="7598" y="8353"/>
                      <a:pt x="7828" y="8662"/>
                      <a:pt x="8039" y="8970"/>
                    </a:cubicBezTo>
                    <a:cubicBezTo>
                      <a:pt x="8153" y="9136"/>
                      <a:pt x="8267" y="9303"/>
                      <a:pt x="8372" y="9480"/>
                    </a:cubicBezTo>
                    <a:cubicBezTo>
                      <a:pt x="8469" y="9647"/>
                      <a:pt x="8575" y="9822"/>
                      <a:pt x="8661" y="10000"/>
                    </a:cubicBezTo>
                    <a:cubicBezTo>
                      <a:pt x="8680" y="10042"/>
                      <a:pt x="8733" y="10069"/>
                      <a:pt x="8777" y="10078"/>
                    </a:cubicBezTo>
                    <a:cubicBezTo>
                      <a:pt x="8792" y="10084"/>
                      <a:pt x="8809" y="10086"/>
                      <a:pt x="8825" y="10086"/>
                    </a:cubicBezTo>
                    <a:cubicBezTo>
                      <a:pt x="8855" y="10086"/>
                      <a:pt x="8885" y="10077"/>
                      <a:pt x="8908" y="10061"/>
                    </a:cubicBezTo>
                    <a:cubicBezTo>
                      <a:pt x="8997" y="10008"/>
                      <a:pt x="9022" y="9894"/>
                      <a:pt x="8970" y="9805"/>
                    </a:cubicBezTo>
                    <a:cubicBezTo>
                      <a:pt x="8820" y="9558"/>
                      <a:pt x="8672" y="9303"/>
                      <a:pt x="8503" y="9067"/>
                    </a:cubicBezTo>
                    <a:cubicBezTo>
                      <a:pt x="8425" y="8944"/>
                      <a:pt x="8345" y="8828"/>
                      <a:pt x="8258" y="8714"/>
                    </a:cubicBezTo>
                    <a:cubicBezTo>
                      <a:pt x="8267" y="8714"/>
                      <a:pt x="8267" y="8706"/>
                      <a:pt x="8275" y="8706"/>
                    </a:cubicBezTo>
                    <a:cubicBezTo>
                      <a:pt x="8389" y="8592"/>
                      <a:pt x="8486" y="8451"/>
                      <a:pt x="8566" y="8311"/>
                    </a:cubicBezTo>
                    <a:cubicBezTo>
                      <a:pt x="8645" y="8170"/>
                      <a:pt x="8706" y="8020"/>
                      <a:pt x="8758" y="7870"/>
                    </a:cubicBezTo>
                    <a:cubicBezTo>
                      <a:pt x="8883" y="7537"/>
                      <a:pt x="8961" y="7193"/>
                      <a:pt x="9014" y="6842"/>
                    </a:cubicBezTo>
                    <a:cubicBezTo>
                      <a:pt x="9041" y="6676"/>
                      <a:pt x="9067" y="6498"/>
                      <a:pt x="9083" y="6323"/>
                    </a:cubicBezTo>
                    <a:cubicBezTo>
                      <a:pt x="9111" y="6148"/>
                      <a:pt x="9128" y="5971"/>
                      <a:pt x="9147" y="5787"/>
                    </a:cubicBezTo>
                    <a:cubicBezTo>
                      <a:pt x="9172" y="5462"/>
                      <a:pt x="9181" y="5135"/>
                      <a:pt x="9200" y="4810"/>
                    </a:cubicBezTo>
                    <a:cubicBezTo>
                      <a:pt x="9200" y="4785"/>
                      <a:pt x="9181" y="4766"/>
                      <a:pt x="9155" y="4757"/>
                    </a:cubicBezTo>
                    <a:cubicBezTo>
                      <a:pt x="9128" y="4757"/>
                      <a:pt x="9102" y="4776"/>
                      <a:pt x="9102" y="4802"/>
                    </a:cubicBezTo>
                    <a:cubicBezTo>
                      <a:pt x="9083" y="5127"/>
                      <a:pt x="9058" y="5452"/>
                      <a:pt x="9022" y="5779"/>
                    </a:cubicBezTo>
                    <a:cubicBezTo>
                      <a:pt x="8989" y="6127"/>
                      <a:pt x="8936" y="6478"/>
                      <a:pt x="8848" y="6819"/>
                    </a:cubicBezTo>
                    <a:lnTo>
                      <a:pt x="8848" y="6819"/>
                    </a:lnTo>
                    <a:cubicBezTo>
                      <a:pt x="8850" y="6816"/>
                      <a:pt x="8853" y="6814"/>
                      <a:pt x="8854" y="6811"/>
                    </a:cubicBezTo>
                    <a:lnTo>
                      <a:pt x="8854" y="6811"/>
                    </a:lnTo>
                    <a:cubicBezTo>
                      <a:pt x="8829" y="6915"/>
                      <a:pt x="8794" y="7028"/>
                      <a:pt x="8758" y="7140"/>
                    </a:cubicBezTo>
                    <a:cubicBezTo>
                      <a:pt x="8733" y="7246"/>
                      <a:pt x="8689" y="7351"/>
                      <a:pt x="8653" y="7457"/>
                    </a:cubicBezTo>
                    <a:cubicBezTo>
                      <a:pt x="8575" y="7668"/>
                      <a:pt x="8478" y="7862"/>
                      <a:pt x="8372" y="8056"/>
                    </a:cubicBezTo>
                    <a:cubicBezTo>
                      <a:pt x="8328" y="8142"/>
                      <a:pt x="8275" y="8223"/>
                      <a:pt x="8222" y="8301"/>
                    </a:cubicBezTo>
                    <a:cubicBezTo>
                      <a:pt x="8197" y="8345"/>
                      <a:pt x="8178" y="8381"/>
                      <a:pt x="8153" y="8417"/>
                    </a:cubicBezTo>
                    <a:cubicBezTo>
                      <a:pt x="8134" y="8442"/>
                      <a:pt x="8117" y="8470"/>
                      <a:pt x="8100" y="8503"/>
                    </a:cubicBezTo>
                    <a:cubicBezTo>
                      <a:pt x="8056" y="8451"/>
                      <a:pt x="8020" y="8398"/>
                      <a:pt x="7986" y="8345"/>
                    </a:cubicBezTo>
                    <a:cubicBezTo>
                      <a:pt x="7617" y="7879"/>
                      <a:pt x="7228" y="7431"/>
                      <a:pt x="6834" y="7001"/>
                    </a:cubicBezTo>
                    <a:cubicBezTo>
                      <a:pt x="6587" y="6737"/>
                      <a:pt x="6340" y="6473"/>
                      <a:pt x="6087" y="6226"/>
                    </a:cubicBezTo>
                    <a:cubicBezTo>
                      <a:pt x="6104" y="6190"/>
                      <a:pt x="6121" y="6165"/>
                      <a:pt x="6140" y="6138"/>
                    </a:cubicBezTo>
                    <a:cubicBezTo>
                      <a:pt x="6156" y="6104"/>
                      <a:pt x="6165" y="6060"/>
                      <a:pt x="6182" y="6024"/>
                    </a:cubicBezTo>
                    <a:cubicBezTo>
                      <a:pt x="6218" y="5946"/>
                      <a:pt x="6234" y="5865"/>
                      <a:pt x="6262" y="5787"/>
                    </a:cubicBezTo>
                    <a:cubicBezTo>
                      <a:pt x="6315" y="5602"/>
                      <a:pt x="6351" y="5418"/>
                      <a:pt x="6376" y="5232"/>
                    </a:cubicBezTo>
                    <a:cubicBezTo>
                      <a:pt x="6437" y="4838"/>
                      <a:pt x="6437" y="4432"/>
                      <a:pt x="6420" y="4038"/>
                    </a:cubicBezTo>
                    <a:cubicBezTo>
                      <a:pt x="6403" y="3633"/>
                      <a:pt x="6351" y="3227"/>
                      <a:pt x="6287" y="2824"/>
                    </a:cubicBezTo>
                    <a:cubicBezTo>
                      <a:pt x="6234" y="2472"/>
                      <a:pt x="6165" y="2120"/>
                      <a:pt x="6087" y="1769"/>
                    </a:cubicBezTo>
                    <a:cubicBezTo>
                      <a:pt x="6076" y="1742"/>
                      <a:pt x="6059" y="1725"/>
                      <a:pt x="6034" y="1725"/>
                    </a:cubicBezTo>
                    <a:lnTo>
                      <a:pt x="6023" y="1725"/>
                    </a:lnTo>
                    <a:cubicBezTo>
                      <a:pt x="6007" y="1733"/>
                      <a:pt x="5981" y="1759"/>
                      <a:pt x="5990" y="1786"/>
                    </a:cubicBezTo>
                    <a:cubicBezTo>
                      <a:pt x="6059" y="2086"/>
                      <a:pt x="6112" y="2392"/>
                      <a:pt x="6156" y="2708"/>
                    </a:cubicBezTo>
                    <a:cubicBezTo>
                      <a:pt x="6209" y="3061"/>
                      <a:pt x="6234" y="3413"/>
                      <a:pt x="6245" y="3763"/>
                    </a:cubicBezTo>
                    <a:lnTo>
                      <a:pt x="6245" y="4186"/>
                    </a:lnTo>
                    <a:cubicBezTo>
                      <a:pt x="6234" y="4327"/>
                      <a:pt x="6226" y="4477"/>
                      <a:pt x="6218" y="4618"/>
                    </a:cubicBezTo>
                    <a:cubicBezTo>
                      <a:pt x="6192" y="4890"/>
                      <a:pt x="6156" y="5154"/>
                      <a:pt x="6095" y="5418"/>
                    </a:cubicBezTo>
                    <a:lnTo>
                      <a:pt x="6095" y="5410"/>
                    </a:lnTo>
                    <a:cubicBezTo>
                      <a:pt x="6068" y="5532"/>
                      <a:pt x="6023" y="5654"/>
                      <a:pt x="5981" y="5779"/>
                    </a:cubicBezTo>
                    <a:cubicBezTo>
                      <a:pt x="5962" y="5840"/>
                      <a:pt x="5937" y="5901"/>
                      <a:pt x="5910" y="5962"/>
                    </a:cubicBezTo>
                    <a:cubicBezTo>
                      <a:pt x="5901" y="5979"/>
                      <a:pt x="5893" y="5998"/>
                      <a:pt x="5884" y="6024"/>
                    </a:cubicBezTo>
                    <a:cubicBezTo>
                      <a:pt x="5823" y="5954"/>
                      <a:pt x="5751" y="5884"/>
                      <a:pt x="5690" y="5821"/>
                    </a:cubicBezTo>
                    <a:cubicBezTo>
                      <a:pt x="5304" y="5443"/>
                      <a:pt x="4907" y="5074"/>
                      <a:pt x="4512" y="4713"/>
                    </a:cubicBezTo>
                    <a:cubicBezTo>
                      <a:pt x="4187" y="4407"/>
                      <a:pt x="3860" y="4099"/>
                      <a:pt x="3535" y="3791"/>
                    </a:cubicBezTo>
                    <a:cubicBezTo>
                      <a:pt x="3554" y="3774"/>
                      <a:pt x="3571" y="3755"/>
                      <a:pt x="3580" y="3730"/>
                    </a:cubicBezTo>
                    <a:cubicBezTo>
                      <a:pt x="3616" y="3413"/>
                      <a:pt x="3616" y="3088"/>
                      <a:pt x="3597" y="2772"/>
                    </a:cubicBezTo>
                    <a:cubicBezTo>
                      <a:pt x="3588" y="2603"/>
                      <a:pt x="3571" y="2436"/>
                      <a:pt x="3544" y="2278"/>
                    </a:cubicBezTo>
                    <a:cubicBezTo>
                      <a:pt x="3527" y="2103"/>
                      <a:pt x="3491" y="1936"/>
                      <a:pt x="3449" y="1769"/>
                    </a:cubicBezTo>
                    <a:cubicBezTo>
                      <a:pt x="3438" y="1742"/>
                      <a:pt x="3421" y="1725"/>
                      <a:pt x="3405" y="1725"/>
                    </a:cubicBezTo>
                    <a:lnTo>
                      <a:pt x="3396" y="1725"/>
                    </a:lnTo>
                    <a:cubicBezTo>
                      <a:pt x="3369" y="1733"/>
                      <a:pt x="3343" y="1759"/>
                      <a:pt x="3352" y="1778"/>
                    </a:cubicBezTo>
                    <a:cubicBezTo>
                      <a:pt x="3386" y="1936"/>
                      <a:pt x="3421" y="2094"/>
                      <a:pt x="3438" y="2261"/>
                    </a:cubicBezTo>
                    <a:cubicBezTo>
                      <a:pt x="3457" y="2419"/>
                      <a:pt x="3466" y="2577"/>
                      <a:pt x="3474" y="2736"/>
                    </a:cubicBezTo>
                    <a:cubicBezTo>
                      <a:pt x="3474" y="2902"/>
                      <a:pt x="3474" y="3061"/>
                      <a:pt x="3457" y="3227"/>
                    </a:cubicBezTo>
                    <a:cubicBezTo>
                      <a:pt x="3449" y="3377"/>
                      <a:pt x="3430" y="3527"/>
                      <a:pt x="3413" y="3669"/>
                    </a:cubicBezTo>
                    <a:cubicBezTo>
                      <a:pt x="2736" y="3016"/>
                      <a:pt x="2077" y="2350"/>
                      <a:pt x="1478" y="1611"/>
                    </a:cubicBezTo>
                    <a:lnTo>
                      <a:pt x="1478" y="1619"/>
                    </a:lnTo>
                    <a:cubicBezTo>
                      <a:pt x="1444" y="1575"/>
                      <a:pt x="1417" y="1531"/>
                      <a:pt x="1381" y="1486"/>
                    </a:cubicBezTo>
                    <a:cubicBezTo>
                      <a:pt x="1381" y="1284"/>
                      <a:pt x="1391" y="1083"/>
                      <a:pt x="1381" y="881"/>
                    </a:cubicBezTo>
                    <a:cubicBezTo>
                      <a:pt x="1372" y="651"/>
                      <a:pt x="1338" y="414"/>
                      <a:pt x="1275" y="186"/>
                    </a:cubicBezTo>
                    <a:cubicBezTo>
                      <a:pt x="1275" y="176"/>
                      <a:pt x="1267" y="167"/>
                      <a:pt x="1258" y="159"/>
                    </a:cubicBezTo>
                    <a:cubicBezTo>
                      <a:pt x="1250" y="151"/>
                      <a:pt x="1241" y="151"/>
                      <a:pt x="1233" y="151"/>
                    </a:cubicBezTo>
                    <a:lnTo>
                      <a:pt x="1222" y="151"/>
                    </a:lnTo>
                    <a:cubicBezTo>
                      <a:pt x="1206" y="151"/>
                      <a:pt x="1197" y="159"/>
                      <a:pt x="1189" y="167"/>
                    </a:cubicBezTo>
                    <a:cubicBezTo>
                      <a:pt x="1180" y="176"/>
                      <a:pt x="1180" y="195"/>
                      <a:pt x="1180" y="203"/>
                    </a:cubicBezTo>
                    <a:cubicBezTo>
                      <a:pt x="1197" y="265"/>
                      <a:pt x="1214" y="326"/>
                      <a:pt x="1222" y="387"/>
                    </a:cubicBezTo>
                    <a:cubicBezTo>
                      <a:pt x="1233" y="440"/>
                      <a:pt x="1241" y="503"/>
                      <a:pt x="1250" y="564"/>
                    </a:cubicBezTo>
                    <a:cubicBezTo>
                      <a:pt x="1267" y="687"/>
                      <a:pt x="1275" y="809"/>
                      <a:pt x="1275" y="933"/>
                    </a:cubicBezTo>
                    <a:cubicBezTo>
                      <a:pt x="1286" y="1073"/>
                      <a:pt x="1275" y="1206"/>
                      <a:pt x="1267" y="1347"/>
                    </a:cubicBezTo>
                    <a:cubicBezTo>
                      <a:pt x="942" y="925"/>
                      <a:pt x="642" y="484"/>
                      <a:pt x="370" y="28"/>
                    </a:cubicBezTo>
                    <a:cubicBezTo>
                      <a:pt x="361" y="9"/>
                      <a:pt x="336" y="1"/>
                      <a:pt x="317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7" name="Google Shape;1197;p35"/>
            <p:cNvGrpSpPr/>
            <p:nvPr/>
          </p:nvGrpSpPr>
          <p:grpSpPr>
            <a:xfrm rot="-2694360">
              <a:off x="6325673" y="2385389"/>
              <a:ext cx="886990" cy="854863"/>
              <a:chOff x="266536" y="2579788"/>
              <a:chExt cx="1870829" cy="1803068"/>
            </a:xfrm>
          </p:grpSpPr>
          <p:sp>
            <p:nvSpPr>
              <p:cNvPr id="1198" name="Google Shape;1198;p35"/>
              <p:cNvSpPr/>
              <p:nvPr/>
            </p:nvSpPr>
            <p:spPr>
              <a:xfrm>
                <a:off x="266536" y="2613916"/>
                <a:ext cx="1870829" cy="176894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1351" extrusionOk="0">
                    <a:moveTo>
                      <a:pt x="4421" y="0"/>
                    </a:moveTo>
                    <a:cubicBezTo>
                      <a:pt x="4255" y="0"/>
                      <a:pt x="4090" y="12"/>
                      <a:pt x="3924" y="37"/>
                    </a:cubicBezTo>
                    <a:cubicBezTo>
                      <a:pt x="3677" y="81"/>
                      <a:pt x="3439" y="142"/>
                      <a:pt x="3211" y="229"/>
                    </a:cubicBezTo>
                    <a:cubicBezTo>
                      <a:pt x="2014" y="687"/>
                      <a:pt x="1117" y="1786"/>
                      <a:pt x="600" y="2947"/>
                    </a:cubicBezTo>
                    <a:cubicBezTo>
                      <a:pt x="248" y="3738"/>
                      <a:pt x="1" y="4680"/>
                      <a:pt x="134" y="5549"/>
                    </a:cubicBezTo>
                    <a:cubicBezTo>
                      <a:pt x="256" y="6307"/>
                      <a:pt x="590" y="7026"/>
                      <a:pt x="995" y="7668"/>
                    </a:cubicBezTo>
                    <a:cubicBezTo>
                      <a:pt x="1839" y="9006"/>
                      <a:pt x="3027" y="10183"/>
                      <a:pt x="4469" y="10844"/>
                    </a:cubicBezTo>
                    <a:cubicBezTo>
                      <a:pt x="5189" y="11170"/>
                      <a:pt x="5973" y="11351"/>
                      <a:pt x="6756" y="11351"/>
                    </a:cubicBezTo>
                    <a:cubicBezTo>
                      <a:pt x="7339" y="11351"/>
                      <a:pt x="7922" y="11251"/>
                      <a:pt x="8478" y="11036"/>
                    </a:cubicBezTo>
                    <a:cubicBezTo>
                      <a:pt x="9559" y="10614"/>
                      <a:pt x="10439" y="9823"/>
                      <a:pt x="11047" y="8856"/>
                    </a:cubicBezTo>
                    <a:cubicBezTo>
                      <a:pt x="11194" y="8628"/>
                      <a:pt x="11319" y="8390"/>
                      <a:pt x="11433" y="8143"/>
                    </a:cubicBezTo>
                    <a:cubicBezTo>
                      <a:pt x="11713" y="7545"/>
                      <a:pt x="11872" y="6887"/>
                      <a:pt x="11943" y="6227"/>
                    </a:cubicBezTo>
                    <a:cubicBezTo>
                      <a:pt x="12005" y="5610"/>
                      <a:pt x="11996" y="4943"/>
                      <a:pt x="11732" y="4363"/>
                    </a:cubicBezTo>
                    <a:cubicBezTo>
                      <a:pt x="11477" y="3808"/>
                      <a:pt x="10949" y="3342"/>
                      <a:pt x="10325" y="3289"/>
                    </a:cubicBezTo>
                    <a:cubicBezTo>
                      <a:pt x="10222" y="3281"/>
                      <a:pt x="10119" y="3277"/>
                      <a:pt x="10017" y="3277"/>
                    </a:cubicBezTo>
                    <a:cubicBezTo>
                      <a:pt x="9372" y="3277"/>
                      <a:pt x="8748" y="3427"/>
                      <a:pt x="8117" y="3511"/>
                    </a:cubicBezTo>
                    <a:cubicBezTo>
                      <a:pt x="8020" y="3194"/>
                      <a:pt x="7951" y="2867"/>
                      <a:pt x="7862" y="2550"/>
                    </a:cubicBezTo>
                    <a:cubicBezTo>
                      <a:pt x="7756" y="2164"/>
                      <a:pt x="7573" y="1803"/>
                      <a:pt x="7334" y="1487"/>
                    </a:cubicBezTo>
                    <a:cubicBezTo>
                      <a:pt x="6651" y="566"/>
                      <a:pt x="5553" y="0"/>
                      <a:pt x="4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5"/>
              <p:cNvSpPr/>
              <p:nvPr/>
            </p:nvSpPr>
            <p:spPr>
              <a:xfrm>
                <a:off x="266536" y="2649447"/>
                <a:ext cx="1721537" cy="1733408"/>
              </a:xfrm>
              <a:custGeom>
                <a:avLst/>
                <a:gdLst/>
                <a:ahLst/>
                <a:cxnLst/>
                <a:rect l="l" t="t" r="r" b="b"/>
                <a:pathLst>
                  <a:path w="11047" h="11123" extrusionOk="0">
                    <a:moveTo>
                      <a:pt x="3211" y="1"/>
                    </a:moveTo>
                    <a:cubicBezTo>
                      <a:pt x="2014" y="459"/>
                      <a:pt x="1117" y="1558"/>
                      <a:pt x="600" y="2719"/>
                    </a:cubicBezTo>
                    <a:cubicBezTo>
                      <a:pt x="248" y="3510"/>
                      <a:pt x="1" y="4452"/>
                      <a:pt x="134" y="5321"/>
                    </a:cubicBezTo>
                    <a:cubicBezTo>
                      <a:pt x="256" y="6079"/>
                      <a:pt x="590" y="6798"/>
                      <a:pt x="995" y="7440"/>
                    </a:cubicBezTo>
                    <a:cubicBezTo>
                      <a:pt x="1839" y="8778"/>
                      <a:pt x="3027" y="9955"/>
                      <a:pt x="4469" y="10616"/>
                    </a:cubicBezTo>
                    <a:cubicBezTo>
                      <a:pt x="5189" y="10942"/>
                      <a:pt x="5973" y="11123"/>
                      <a:pt x="6756" y="11123"/>
                    </a:cubicBezTo>
                    <a:cubicBezTo>
                      <a:pt x="7339" y="11123"/>
                      <a:pt x="7922" y="11023"/>
                      <a:pt x="8478" y="10808"/>
                    </a:cubicBezTo>
                    <a:cubicBezTo>
                      <a:pt x="9559" y="10386"/>
                      <a:pt x="10439" y="9595"/>
                      <a:pt x="11047" y="8628"/>
                    </a:cubicBezTo>
                    <a:lnTo>
                      <a:pt x="11047" y="8628"/>
                    </a:lnTo>
                    <a:cubicBezTo>
                      <a:pt x="10120" y="9065"/>
                      <a:pt x="9133" y="9375"/>
                      <a:pt x="8193" y="9375"/>
                    </a:cubicBezTo>
                    <a:cubicBezTo>
                      <a:pt x="7187" y="9375"/>
                      <a:pt x="6235" y="9020"/>
                      <a:pt x="5471" y="8084"/>
                    </a:cubicBezTo>
                    <a:cubicBezTo>
                      <a:pt x="3677" y="5876"/>
                      <a:pt x="3247" y="2508"/>
                      <a:pt x="3211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1813668" y="3373624"/>
                <a:ext cx="178278" cy="23251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92" extrusionOk="0">
                    <a:moveTo>
                      <a:pt x="315" y="0"/>
                    </a:moveTo>
                    <a:cubicBezTo>
                      <a:pt x="243" y="0"/>
                      <a:pt x="174" y="28"/>
                      <a:pt x="125" y="94"/>
                    </a:cubicBezTo>
                    <a:cubicBezTo>
                      <a:pt x="0" y="252"/>
                      <a:pt x="0" y="482"/>
                      <a:pt x="27" y="674"/>
                    </a:cubicBezTo>
                    <a:cubicBezTo>
                      <a:pt x="49" y="935"/>
                      <a:pt x="217" y="1492"/>
                      <a:pt x="539" y="1492"/>
                    </a:cubicBezTo>
                    <a:cubicBezTo>
                      <a:pt x="598" y="1492"/>
                      <a:pt x="661" y="1474"/>
                      <a:pt x="730" y="1432"/>
                    </a:cubicBezTo>
                    <a:cubicBezTo>
                      <a:pt x="1030" y="1246"/>
                      <a:pt x="1144" y="913"/>
                      <a:pt x="1047" y="588"/>
                    </a:cubicBezTo>
                    <a:cubicBezTo>
                      <a:pt x="969" y="313"/>
                      <a:pt x="758" y="49"/>
                      <a:pt x="475" y="41"/>
                    </a:cubicBezTo>
                    <a:cubicBezTo>
                      <a:pt x="423" y="15"/>
                      <a:pt x="368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1164147" y="2579788"/>
                <a:ext cx="854925" cy="943611"/>
              </a:xfrm>
              <a:custGeom>
                <a:avLst/>
                <a:gdLst/>
                <a:ahLst/>
                <a:cxnLst/>
                <a:rect l="l" t="t" r="r" b="b"/>
                <a:pathLst>
                  <a:path w="5486" h="6055" extrusionOk="0">
                    <a:moveTo>
                      <a:pt x="4739" y="0"/>
                    </a:moveTo>
                    <a:cubicBezTo>
                      <a:pt x="4734" y="0"/>
                      <a:pt x="4729" y="0"/>
                      <a:pt x="4723" y="1"/>
                    </a:cubicBezTo>
                    <a:cubicBezTo>
                      <a:pt x="4390" y="36"/>
                      <a:pt x="4143" y="475"/>
                      <a:pt x="3993" y="731"/>
                    </a:cubicBezTo>
                    <a:cubicBezTo>
                      <a:pt x="3712" y="1187"/>
                      <a:pt x="3421" y="1636"/>
                      <a:pt x="3132" y="2083"/>
                    </a:cubicBezTo>
                    <a:cubicBezTo>
                      <a:pt x="2946" y="2375"/>
                      <a:pt x="2763" y="2664"/>
                      <a:pt x="2543" y="2928"/>
                    </a:cubicBezTo>
                    <a:cubicBezTo>
                      <a:pt x="2533" y="2919"/>
                      <a:pt x="2524" y="2919"/>
                      <a:pt x="2499" y="2902"/>
                    </a:cubicBezTo>
                    <a:cubicBezTo>
                      <a:pt x="2446" y="2875"/>
                      <a:pt x="2393" y="2849"/>
                      <a:pt x="2340" y="2805"/>
                    </a:cubicBezTo>
                    <a:cubicBezTo>
                      <a:pt x="2243" y="2736"/>
                      <a:pt x="2163" y="2647"/>
                      <a:pt x="2094" y="2550"/>
                    </a:cubicBezTo>
                    <a:cubicBezTo>
                      <a:pt x="1944" y="2330"/>
                      <a:pt x="1847" y="2075"/>
                      <a:pt x="1794" y="1820"/>
                    </a:cubicBezTo>
                    <a:cubicBezTo>
                      <a:pt x="1688" y="1372"/>
                      <a:pt x="1672" y="897"/>
                      <a:pt x="1777" y="448"/>
                    </a:cubicBezTo>
                    <a:cubicBezTo>
                      <a:pt x="1784" y="427"/>
                      <a:pt x="1762" y="412"/>
                      <a:pt x="1744" y="412"/>
                    </a:cubicBezTo>
                    <a:cubicBezTo>
                      <a:pt x="1740" y="412"/>
                      <a:pt x="1736" y="413"/>
                      <a:pt x="1733" y="414"/>
                    </a:cubicBezTo>
                    <a:cubicBezTo>
                      <a:pt x="1355" y="712"/>
                      <a:pt x="1224" y="1275"/>
                      <a:pt x="1197" y="1725"/>
                    </a:cubicBezTo>
                    <a:cubicBezTo>
                      <a:pt x="1180" y="2031"/>
                      <a:pt x="1205" y="2383"/>
                      <a:pt x="1338" y="2674"/>
                    </a:cubicBezTo>
                    <a:cubicBezTo>
                      <a:pt x="1214" y="2569"/>
                      <a:pt x="1083" y="2480"/>
                      <a:pt x="950" y="2375"/>
                    </a:cubicBezTo>
                    <a:cubicBezTo>
                      <a:pt x="644" y="2136"/>
                      <a:pt x="564" y="1811"/>
                      <a:pt x="564" y="1425"/>
                    </a:cubicBezTo>
                    <a:cubicBezTo>
                      <a:pt x="564" y="1406"/>
                      <a:pt x="549" y="1397"/>
                      <a:pt x="533" y="1397"/>
                    </a:cubicBezTo>
                    <a:cubicBezTo>
                      <a:pt x="520" y="1397"/>
                      <a:pt x="506" y="1404"/>
                      <a:pt x="502" y="1417"/>
                    </a:cubicBezTo>
                    <a:cubicBezTo>
                      <a:pt x="80" y="2225"/>
                      <a:pt x="644" y="2963"/>
                      <a:pt x="1171" y="3552"/>
                    </a:cubicBezTo>
                    <a:cubicBezTo>
                      <a:pt x="802" y="3474"/>
                      <a:pt x="528" y="3191"/>
                      <a:pt x="158" y="3077"/>
                    </a:cubicBezTo>
                    <a:cubicBezTo>
                      <a:pt x="150" y="3077"/>
                      <a:pt x="133" y="3086"/>
                      <a:pt x="133" y="3096"/>
                    </a:cubicBezTo>
                    <a:cubicBezTo>
                      <a:pt x="0" y="3430"/>
                      <a:pt x="158" y="3852"/>
                      <a:pt x="397" y="4099"/>
                    </a:cubicBezTo>
                    <a:cubicBezTo>
                      <a:pt x="675" y="4384"/>
                      <a:pt x="1003" y="4437"/>
                      <a:pt x="1364" y="4437"/>
                    </a:cubicBezTo>
                    <a:cubicBezTo>
                      <a:pt x="1436" y="4437"/>
                      <a:pt x="1509" y="4435"/>
                      <a:pt x="1583" y="4432"/>
                    </a:cubicBezTo>
                    <a:lnTo>
                      <a:pt x="1583" y="4432"/>
                    </a:lnTo>
                    <a:cubicBezTo>
                      <a:pt x="1266" y="4721"/>
                      <a:pt x="916" y="4977"/>
                      <a:pt x="730" y="5373"/>
                    </a:cubicBezTo>
                    <a:cubicBezTo>
                      <a:pt x="722" y="5382"/>
                      <a:pt x="730" y="5399"/>
                      <a:pt x="739" y="5399"/>
                    </a:cubicBezTo>
                    <a:cubicBezTo>
                      <a:pt x="844" y="5458"/>
                      <a:pt x="946" y="5482"/>
                      <a:pt x="1045" y="5482"/>
                    </a:cubicBezTo>
                    <a:cubicBezTo>
                      <a:pt x="1404" y="5482"/>
                      <a:pt x="1726" y="5156"/>
                      <a:pt x="2015" y="4943"/>
                    </a:cubicBezTo>
                    <a:lnTo>
                      <a:pt x="2015" y="4943"/>
                    </a:lnTo>
                    <a:cubicBezTo>
                      <a:pt x="1918" y="5285"/>
                      <a:pt x="1716" y="5690"/>
                      <a:pt x="1821" y="6040"/>
                    </a:cubicBezTo>
                    <a:cubicBezTo>
                      <a:pt x="1821" y="6048"/>
                      <a:pt x="1830" y="6054"/>
                      <a:pt x="1838" y="6054"/>
                    </a:cubicBezTo>
                    <a:cubicBezTo>
                      <a:pt x="1841" y="6054"/>
                      <a:pt x="1844" y="6053"/>
                      <a:pt x="1847" y="6051"/>
                    </a:cubicBezTo>
                    <a:cubicBezTo>
                      <a:pt x="2068" y="6015"/>
                      <a:pt x="2146" y="5777"/>
                      <a:pt x="2191" y="5584"/>
                    </a:cubicBezTo>
                    <a:cubicBezTo>
                      <a:pt x="2260" y="5293"/>
                      <a:pt x="2269" y="4985"/>
                      <a:pt x="2279" y="4688"/>
                    </a:cubicBezTo>
                    <a:cubicBezTo>
                      <a:pt x="2279" y="4672"/>
                      <a:pt x="2272" y="4639"/>
                      <a:pt x="2281" y="4639"/>
                    </a:cubicBezTo>
                    <a:cubicBezTo>
                      <a:pt x="2282" y="4639"/>
                      <a:pt x="2285" y="4641"/>
                      <a:pt x="2288" y="4643"/>
                    </a:cubicBezTo>
                    <a:cubicBezTo>
                      <a:pt x="2340" y="4669"/>
                      <a:pt x="2385" y="4696"/>
                      <a:pt x="2438" y="4721"/>
                    </a:cubicBezTo>
                    <a:cubicBezTo>
                      <a:pt x="2516" y="4774"/>
                      <a:pt x="2596" y="4837"/>
                      <a:pt x="2665" y="4899"/>
                    </a:cubicBezTo>
                    <a:cubicBezTo>
                      <a:pt x="2815" y="5013"/>
                      <a:pt x="2955" y="5127"/>
                      <a:pt x="3113" y="5232"/>
                    </a:cubicBezTo>
                    <a:cubicBezTo>
                      <a:pt x="3311" y="5358"/>
                      <a:pt x="3516" y="5435"/>
                      <a:pt x="3734" y="5435"/>
                    </a:cubicBezTo>
                    <a:cubicBezTo>
                      <a:pt x="3818" y="5435"/>
                      <a:pt x="3904" y="5424"/>
                      <a:pt x="3993" y="5399"/>
                    </a:cubicBezTo>
                    <a:cubicBezTo>
                      <a:pt x="4010" y="5399"/>
                      <a:pt x="4010" y="5373"/>
                      <a:pt x="4001" y="5365"/>
                    </a:cubicBezTo>
                    <a:cubicBezTo>
                      <a:pt x="3632" y="5021"/>
                      <a:pt x="3263" y="4688"/>
                      <a:pt x="2965" y="4282"/>
                    </a:cubicBezTo>
                    <a:lnTo>
                      <a:pt x="2965" y="4282"/>
                    </a:lnTo>
                    <a:cubicBezTo>
                      <a:pt x="3172" y="4412"/>
                      <a:pt x="3394" y="4470"/>
                      <a:pt x="3618" y="4470"/>
                    </a:cubicBezTo>
                    <a:cubicBezTo>
                      <a:pt x="4423" y="4470"/>
                      <a:pt x="5252" y="3730"/>
                      <a:pt x="5479" y="2972"/>
                    </a:cubicBezTo>
                    <a:cubicBezTo>
                      <a:pt x="5485" y="2958"/>
                      <a:pt x="5475" y="2944"/>
                      <a:pt x="5462" y="2944"/>
                    </a:cubicBezTo>
                    <a:cubicBezTo>
                      <a:pt x="5459" y="2944"/>
                      <a:pt x="5456" y="2945"/>
                      <a:pt x="5453" y="2947"/>
                    </a:cubicBezTo>
                    <a:cubicBezTo>
                      <a:pt x="5075" y="3086"/>
                      <a:pt x="4696" y="3272"/>
                      <a:pt x="4301" y="3350"/>
                    </a:cubicBezTo>
                    <a:cubicBezTo>
                      <a:pt x="4204" y="3368"/>
                      <a:pt x="4108" y="3376"/>
                      <a:pt x="4015" y="3376"/>
                    </a:cubicBezTo>
                    <a:cubicBezTo>
                      <a:pt x="3776" y="3376"/>
                      <a:pt x="3548" y="3320"/>
                      <a:pt x="3334" y="3219"/>
                    </a:cubicBezTo>
                    <a:cubicBezTo>
                      <a:pt x="3307" y="3191"/>
                      <a:pt x="3282" y="3158"/>
                      <a:pt x="3246" y="3130"/>
                    </a:cubicBezTo>
                    <a:cubicBezTo>
                      <a:pt x="3282" y="3096"/>
                      <a:pt x="3315" y="3052"/>
                      <a:pt x="3343" y="3008"/>
                    </a:cubicBezTo>
                    <a:cubicBezTo>
                      <a:pt x="3545" y="2736"/>
                      <a:pt x="3746" y="2463"/>
                      <a:pt x="3968" y="2200"/>
                    </a:cubicBezTo>
                    <a:cubicBezTo>
                      <a:pt x="4398" y="1653"/>
                      <a:pt x="4864" y="1125"/>
                      <a:pt x="5329" y="598"/>
                    </a:cubicBezTo>
                    <a:cubicBezTo>
                      <a:pt x="5339" y="589"/>
                      <a:pt x="5339" y="572"/>
                      <a:pt x="5329" y="564"/>
                    </a:cubicBezTo>
                    <a:cubicBezTo>
                      <a:pt x="5192" y="399"/>
                      <a:pt x="5003" y="0"/>
                      <a:pt x="47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2" name="Google Shape;1202;p35"/>
            <p:cNvGrpSpPr/>
            <p:nvPr/>
          </p:nvGrpSpPr>
          <p:grpSpPr>
            <a:xfrm rot="-3328444">
              <a:off x="6714521" y="2581345"/>
              <a:ext cx="1414740" cy="712194"/>
              <a:chOff x="4328748" y="3763637"/>
              <a:chExt cx="1414688" cy="712168"/>
            </a:xfrm>
          </p:grpSpPr>
          <p:sp>
            <p:nvSpPr>
              <p:cNvPr id="1203" name="Google Shape;1203;p35"/>
              <p:cNvSpPr/>
              <p:nvPr/>
            </p:nvSpPr>
            <p:spPr>
              <a:xfrm>
                <a:off x="5250922" y="3850819"/>
                <a:ext cx="492514" cy="216294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2079" extrusionOk="0">
                    <a:moveTo>
                      <a:pt x="3605" y="0"/>
                    </a:moveTo>
                    <a:cubicBezTo>
                      <a:pt x="3421" y="0"/>
                      <a:pt x="3209" y="48"/>
                      <a:pt x="2974" y="162"/>
                    </a:cubicBezTo>
                    <a:cubicBezTo>
                      <a:pt x="1786" y="723"/>
                      <a:pt x="0" y="2078"/>
                      <a:pt x="0" y="2078"/>
                    </a:cubicBezTo>
                    <a:cubicBezTo>
                      <a:pt x="1127" y="1884"/>
                      <a:pt x="2182" y="1947"/>
                      <a:pt x="3693" y="1506"/>
                    </a:cubicBezTo>
                    <a:cubicBezTo>
                      <a:pt x="4733" y="1192"/>
                      <a:pt x="4517" y="0"/>
                      <a:pt x="36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5"/>
              <p:cNvSpPr/>
              <p:nvPr/>
            </p:nvSpPr>
            <p:spPr>
              <a:xfrm>
                <a:off x="5244472" y="4049841"/>
                <a:ext cx="422600" cy="123180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1184" extrusionOk="0">
                    <a:moveTo>
                      <a:pt x="943" y="0"/>
                    </a:moveTo>
                    <a:cubicBezTo>
                      <a:pt x="400" y="0"/>
                      <a:pt x="1" y="24"/>
                      <a:pt x="1" y="24"/>
                    </a:cubicBezTo>
                    <a:cubicBezTo>
                      <a:pt x="1726" y="312"/>
                      <a:pt x="2906" y="1183"/>
                      <a:pt x="3488" y="1183"/>
                    </a:cubicBezTo>
                    <a:cubicBezTo>
                      <a:pt x="3674" y="1183"/>
                      <a:pt x="3799" y="1094"/>
                      <a:pt x="3861" y="868"/>
                    </a:cubicBezTo>
                    <a:cubicBezTo>
                      <a:pt x="4062" y="117"/>
                      <a:pt x="2149" y="0"/>
                      <a:pt x="9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5"/>
              <p:cNvSpPr/>
              <p:nvPr/>
            </p:nvSpPr>
            <p:spPr>
              <a:xfrm>
                <a:off x="5259245" y="3763637"/>
                <a:ext cx="298276" cy="305246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934" extrusionOk="0">
                    <a:moveTo>
                      <a:pt x="1915" y="0"/>
                    </a:moveTo>
                    <a:cubicBezTo>
                      <a:pt x="1386" y="0"/>
                      <a:pt x="1185" y="1543"/>
                      <a:pt x="0" y="2933"/>
                    </a:cubicBezTo>
                    <a:cubicBezTo>
                      <a:pt x="0" y="2933"/>
                      <a:pt x="2866" y="639"/>
                      <a:pt x="2180" y="112"/>
                    </a:cubicBezTo>
                    <a:cubicBezTo>
                      <a:pt x="2081" y="35"/>
                      <a:pt x="1994" y="0"/>
                      <a:pt x="19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5"/>
              <p:cNvSpPr/>
              <p:nvPr/>
            </p:nvSpPr>
            <p:spPr>
              <a:xfrm>
                <a:off x="4328748" y="3897356"/>
                <a:ext cx="1056813" cy="578449"/>
              </a:xfrm>
              <a:custGeom>
                <a:avLst/>
                <a:gdLst/>
                <a:ahLst/>
                <a:cxnLst/>
                <a:rect l="l" t="t" r="r" b="b"/>
                <a:pathLst>
                  <a:path w="10158" h="5560" extrusionOk="0">
                    <a:moveTo>
                      <a:pt x="8011" y="0"/>
                    </a:moveTo>
                    <a:cubicBezTo>
                      <a:pt x="7853" y="0"/>
                      <a:pt x="7692" y="30"/>
                      <a:pt x="7537" y="92"/>
                    </a:cubicBezTo>
                    <a:cubicBezTo>
                      <a:pt x="4627" y="1234"/>
                      <a:pt x="2041" y="3072"/>
                      <a:pt x="1" y="5437"/>
                    </a:cubicBezTo>
                    <a:cubicBezTo>
                      <a:pt x="719" y="5519"/>
                      <a:pt x="1439" y="5560"/>
                      <a:pt x="2158" y="5560"/>
                    </a:cubicBezTo>
                    <a:cubicBezTo>
                      <a:pt x="4549" y="5560"/>
                      <a:pt x="6927" y="5112"/>
                      <a:pt x="9164" y="4232"/>
                    </a:cubicBezTo>
                    <a:cubicBezTo>
                      <a:pt x="9822" y="3969"/>
                      <a:pt x="10158" y="3222"/>
                      <a:pt x="9894" y="2563"/>
                    </a:cubicBezTo>
                    <a:lnTo>
                      <a:pt x="9208" y="822"/>
                    </a:lnTo>
                    <a:cubicBezTo>
                      <a:pt x="9007" y="311"/>
                      <a:pt x="8522" y="0"/>
                      <a:pt x="80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5"/>
              <p:cNvSpPr/>
              <p:nvPr/>
            </p:nvSpPr>
            <p:spPr>
              <a:xfrm>
                <a:off x="4328748" y="3965396"/>
                <a:ext cx="1029451" cy="504894"/>
              </a:xfrm>
              <a:custGeom>
                <a:avLst/>
                <a:gdLst/>
                <a:ahLst/>
                <a:cxnLst/>
                <a:rect l="l" t="t" r="r" b="b"/>
                <a:pathLst>
                  <a:path w="9895" h="4853" extrusionOk="0">
                    <a:moveTo>
                      <a:pt x="8262" y="1"/>
                    </a:moveTo>
                    <a:cubicBezTo>
                      <a:pt x="8106" y="1"/>
                      <a:pt x="7947" y="29"/>
                      <a:pt x="7792" y="88"/>
                    </a:cubicBezTo>
                    <a:cubicBezTo>
                      <a:pt x="4882" y="1232"/>
                      <a:pt x="2041" y="2418"/>
                      <a:pt x="1" y="4783"/>
                    </a:cubicBezTo>
                    <a:cubicBezTo>
                      <a:pt x="413" y="4830"/>
                      <a:pt x="821" y="4852"/>
                      <a:pt x="1226" y="4852"/>
                    </a:cubicBezTo>
                    <a:cubicBezTo>
                      <a:pt x="3874" y="4852"/>
                      <a:pt x="6385" y="3920"/>
                      <a:pt x="8909" y="2928"/>
                    </a:cubicBezTo>
                    <a:cubicBezTo>
                      <a:pt x="9569" y="2665"/>
                      <a:pt x="9894" y="1918"/>
                      <a:pt x="9639" y="1249"/>
                    </a:cubicBezTo>
                    <a:lnTo>
                      <a:pt x="9464" y="818"/>
                    </a:lnTo>
                    <a:cubicBezTo>
                      <a:pt x="9267" y="310"/>
                      <a:pt x="8780" y="1"/>
                      <a:pt x="8262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5"/>
              <p:cNvSpPr/>
              <p:nvPr/>
            </p:nvSpPr>
            <p:spPr>
              <a:xfrm>
                <a:off x="5098829" y="3909375"/>
                <a:ext cx="179257" cy="41469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205" extrusionOk="0">
                    <a:moveTo>
                      <a:pt x="184" y="0"/>
                    </a:moveTo>
                    <a:lnTo>
                      <a:pt x="0" y="70"/>
                    </a:lnTo>
                    <a:lnTo>
                      <a:pt x="1627" y="4204"/>
                    </a:lnTo>
                    <a:lnTo>
                      <a:pt x="1811" y="4132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5"/>
              <p:cNvSpPr/>
              <p:nvPr/>
            </p:nvSpPr>
            <p:spPr>
              <a:xfrm>
                <a:off x="4933202" y="3987925"/>
                <a:ext cx="179257" cy="414693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986" extrusionOk="0">
                    <a:moveTo>
                      <a:pt x="184" y="1"/>
                    </a:moveTo>
                    <a:lnTo>
                      <a:pt x="1" y="73"/>
                    </a:lnTo>
                    <a:lnTo>
                      <a:pt x="1539" y="3985"/>
                    </a:lnTo>
                    <a:lnTo>
                      <a:pt x="1723" y="3916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5"/>
              <p:cNvSpPr/>
              <p:nvPr/>
            </p:nvSpPr>
            <p:spPr>
              <a:xfrm>
                <a:off x="4774027" y="4082390"/>
                <a:ext cx="157305" cy="359450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3455" extrusionOk="0">
                    <a:moveTo>
                      <a:pt x="184" y="0"/>
                    </a:moveTo>
                    <a:lnTo>
                      <a:pt x="1" y="70"/>
                    </a:lnTo>
                    <a:lnTo>
                      <a:pt x="1328" y="3455"/>
                    </a:lnTo>
                    <a:lnTo>
                      <a:pt x="1512" y="3385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5"/>
              <p:cNvSpPr/>
              <p:nvPr/>
            </p:nvSpPr>
            <p:spPr>
              <a:xfrm>
                <a:off x="4621303" y="4192981"/>
                <a:ext cx="122556" cy="27081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03" extrusionOk="0">
                    <a:moveTo>
                      <a:pt x="184" y="1"/>
                    </a:moveTo>
                    <a:lnTo>
                      <a:pt x="0" y="71"/>
                    </a:lnTo>
                    <a:lnTo>
                      <a:pt x="994" y="2603"/>
                    </a:lnTo>
                    <a:lnTo>
                      <a:pt x="1178" y="2533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5"/>
              <p:cNvSpPr/>
              <p:nvPr/>
            </p:nvSpPr>
            <p:spPr>
              <a:xfrm>
                <a:off x="4476589" y="4302562"/>
                <a:ext cx="101223" cy="172113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362" extrusionOk="0">
                    <a:moveTo>
                      <a:pt x="178" y="1"/>
                    </a:moveTo>
                    <a:lnTo>
                      <a:pt x="0" y="70"/>
                    </a:lnTo>
                    <a:lnTo>
                      <a:pt x="503" y="1362"/>
                    </a:lnTo>
                    <a:lnTo>
                      <a:pt x="686" y="129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3" name="Google Shape;1213;p35"/>
            <p:cNvGrpSpPr/>
            <p:nvPr/>
          </p:nvGrpSpPr>
          <p:grpSpPr>
            <a:xfrm rot="-1763151" flipH="1">
              <a:off x="5523771" y="2272487"/>
              <a:ext cx="1098558" cy="1602630"/>
              <a:chOff x="665608" y="454642"/>
              <a:chExt cx="1236069" cy="1803238"/>
            </a:xfrm>
          </p:grpSpPr>
          <p:sp>
            <p:nvSpPr>
              <p:cNvPr id="1214" name="Google Shape;1214;p35"/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5"/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5"/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7" name="Google Shape;1217;p35"/>
            <p:cNvGrpSpPr/>
            <p:nvPr/>
          </p:nvGrpSpPr>
          <p:grpSpPr>
            <a:xfrm rot="6666068">
              <a:off x="7355944" y="2146372"/>
              <a:ext cx="1667466" cy="1234665"/>
              <a:chOff x="481932" y="647801"/>
              <a:chExt cx="2743663" cy="2031527"/>
            </a:xfrm>
          </p:grpSpPr>
          <p:sp>
            <p:nvSpPr>
              <p:cNvPr id="1218" name="Google Shape;1218;p35"/>
              <p:cNvSpPr/>
              <p:nvPr/>
            </p:nvSpPr>
            <p:spPr>
              <a:xfrm>
                <a:off x="1915132" y="1365789"/>
                <a:ext cx="617237" cy="727008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4192" extrusionOk="0">
                    <a:moveTo>
                      <a:pt x="3517" y="1"/>
                    </a:moveTo>
                    <a:cubicBezTo>
                      <a:pt x="3512" y="1"/>
                      <a:pt x="3507" y="2"/>
                      <a:pt x="3502" y="4"/>
                    </a:cubicBezTo>
                    <a:cubicBezTo>
                      <a:pt x="3483" y="23"/>
                      <a:pt x="3466" y="40"/>
                      <a:pt x="3441" y="57"/>
                    </a:cubicBezTo>
                    <a:cubicBezTo>
                      <a:pt x="3441" y="49"/>
                      <a:pt x="3422" y="40"/>
                      <a:pt x="3413" y="40"/>
                    </a:cubicBezTo>
                    <a:cubicBezTo>
                      <a:pt x="2947" y="182"/>
                      <a:pt x="2508" y="382"/>
                      <a:pt x="2033" y="498"/>
                    </a:cubicBezTo>
                    <a:cubicBezTo>
                      <a:pt x="1636" y="593"/>
                      <a:pt x="1233" y="673"/>
                      <a:pt x="845" y="823"/>
                    </a:cubicBezTo>
                    <a:cubicBezTo>
                      <a:pt x="617" y="910"/>
                      <a:pt x="292" y="1079"/>
                      <a:pt x="231" y="1351"/>
                    </a:cubicBezTo>
                    <a:cubicBezTo>
                      <a:pt x="204" y="1462"/>
                      <a:pt x="237" y="1607"/>
                      <a:pt x="385" y="1607"/>
                    </a:cubicBezTo>
                    <a:cubicBezTo>
                      <a:pt x="389" y="1607"/>
                      <a:pt x="393" y="1606"/>
                      <a:pt x="398" y="1606"/>
                    </a:cubicBezTo>
                    <a:cubicBezTo>
                      <a:pt x="621" y="1606"/>
                      <a:pt x="820" y="1403"/>
                      <a:pt x="1035" y="1403"/>
                    </a:cubicBezTo>
                    <a:cubicBezTo>
                      <a:pt x="1039" y="1403"/>
                      <a:pt x="1043" y="1403"/>
                      <a:pt x="1048" y="1404"/>
                    </a:cubicBezTo>
                    <a:cubicBezTo>
                      <a:pt x="1048" y="1404"/>
                      <a:pt x="723" y="1667"/>
                      <a:pt x="697" y="1684"/>
                    </a:cubicBezTo>
                    <a:cubicBezTo>
                      <a:pt x="581" y="1773"/>
                      <a:pt x="476" y="1878"/>
                      <a:pt x="389" y="1992"/>
                    </a:cubicBezTo>
                    <a:cubicBezTo>
                      <a:pt x="222" y="2203"/>
                      <a:pt x="1" y="2503"/>
                      <a:pt x="45" y="2792"/>
                    </a:cubicBezTo>
                    <a:cubicBezTo>
                      <a:pt x="53" y="2880"/>
                      <a:pt x="90" y="3091"/>
                      <a:pt x="214" y="3091"/>
                    </a:cubicBezTo>
                    <a:cubicBezTo>
                      <a:pt x="227" y="3091"/>
                      <a:pt x="241" y="3088"/>
                      <a:pt x="256" y="3083"/>
                    </a:cubicBezTo>
                    <a:cubicBezTo>
                      <a:pt x="512" y="2995"/>
                      <a:pt x="697" y="2661"/>
                      <a:pt x="889" y="2493"/>
                    </a:cubicBezTo>
                    <a:cubicBezTo>
                      <a:pt x="993" y="2401"/>
                      <a:pt x="1041" y="2367"/>
                      <a:pt x="1055" y="2367"/>
                    </a:cubicBezTo>
                    <a:cubicBezTo>
                      <a:pt x="1083" y="2367"/>
                      <a:pt x="992" y="2489"/>
                      <a:pt x="934" y="2581"/>
                    </a:cubicBezTo>
                    <a:cubicBezTo>
                      <a:pt x="872" y="2695"/>
                      <a:pt x="792" y="2801"/>
                      <a:pt x="731" y="2915"/>
                    </a:cubicBezTo>
                    <a:cubicBezTo>
                      <a:pt x="573" y="3189"/>
                      <a:pt x="336" y="4042"/>
                      <a:pt x="792" y="4172"/>
                    </a:cubicBezTo>
                    <a:cubicBezTo>
                      <a:pt x="840" y="4185"/>
                      <a:pt x="884" y="4191"/>
                      <a:pt x="926" y="4191"/>
                    </a:cubicBezTo>
                    <a:cubicBezTo>
                      <a:pt x="1375" y="4191"/>
                      <a:pt x="1518" y="3508"/>
                      <a:pt x="1558" y="3178"/>
                    </a:cubicBezTo>
                    <a:cubicBezTo>
                      <a:pt x="1584" y="2978"/>
                      <a:pt x="1603" y="2756"/>
                      <a:pt x="1681" y="2564"/>
                    </a:cubicBezTo>
                    <a:cubicBezTo>
                      <a:pt x="1700" y="2512"/>
                      <a:pt x="1725" y="2467"/>
                      <a:pt x="1752" y="2423"/>
                    </a:cubicBezTo>
                    <a:cubicBezTo>
                      <a:pt x="1776" y="2379"/>
                      <a:pt x="1796" y="2363"/>
                      <a:pt x="1811" y="2363"/>
                    </a:cubicBezTo>
                    <a:cubicBezTo>
                      <a:pt x="1852" y="2363"/>
                      <a:pt x="1866" y="2480"/>
                      <a:pt x="1866" y="2537"/>
                    </a:cubicBezTo>
                    <a:cubicBezTo>
                      <a:pt x="1875" y="2881"/>
                      <a:pt x="1805" y="3242"/>
                      <a:pt x="1892" y="3575"/>
                    </a:cubicBezTo>
                    <a:cubicBezTo>
                      <a:pt x="1944" y="3750"/>
                      <a:pt x="2025" y="3953"/>
                      <a:pt x="2227" y="3989"/>
                    </a:cubicBezTo>
                    <a:cubicBezTo>
                      <a:pt x="2241" y="3992"/>
                      <a:pt x="2254" y="3993"/>
                      <a:pt x="2268" y="3993"/>
                    </a:cubicBezTo>
                    <a:cubicBezTo>
                      <a:pt x="2413" y="3993"/>
                      <a:pt x="2556" y="3836"/>
                      <a:pt x="2597" y="3717"/>
                    </a:cubicBezTo>
                    <a:cubicBezTo>
                      <a:pt x="2692" y="3425"/>
                      <a:pt x="2578" y="3136"/>
                      <a:pt x="2525" y="2845"/>
                    </a:cubicBezTo>
                    <a:cubicBezTo>
                      <a:pt x="2491" y="2687"/>
                      <a:pt x="2438" y="2520"/>
                      <a:pt x="2438" y="2345"/>
                    </a:cubicBezTo>
                    <a:cubicBezTo>
                      <a:pt x="2413" y="2205"/>
                      <a:pt x="2437" y="2135"/>
                      <a:pt x="2508" y="2135"/>
                    </a:cubicBezTo>
                    <a:cubicBezTo>
                      <a:pt x="2536" y="2135"/>
                      <a:pt x="2571" y="2146"/>
                      <a:pt x="2613" y="2168"/>
                    </a:cubicBezTo>
                    <a:cubicBezTo>
                      <a:pt x="2622" y="2195"/>
                      <a:pt x="2622" y="2220"/>
                      <a:pt x="2622" y="2248"/>
                    </a:cubicBezTo>
                    <a:cubicBezTo>
                      <a:pt x="2630" y="2309"/>
                      <a:pt x="2630" y="2370"/>
                      <a:pt x="2639" y="2440"/>
                    </a:cubicBezTo>
                    <a:cubicBezTo>
                      <a:pt x="2649" y="2593"/>
                      <a:pt x="2822" y="2757"/>
                      <a:pt x="2977" y="2757"/>
                    </a:cubicBezTo>
                    <a:cubicBezTo>
                      <a:pt x="2982" y="2757"/>
                      <a:pt x="2986" y="2757"/>
                      <a:pt x="2991" y="2756"/>
                    </a:cubicBezTo>
                    <a:cubicBezTo>
                      <a:pt x="3158" y="2739"/>
                      <a:pt x="3219" y="2459"/>
                      <a:pt x="3211" y="2326"/>
                    </a:cubicBezTo>
                    <a:cubicBezTo>
                      <a:pt x="3202" y="1965"/>
                      <a:pt x="3061" y="1640"/>
                      <a:pt x="3061" y="1279"/>
                    </a:cubicBezTo>
                    <a:cubicBezTo>
                      <a:pt x="3061" y="823"/>
                      <a:pt x="3166" y="357"/>
                      <a:pt x="3536" y="57"/>
                    </a:cubicBezTo>
                    <a:cubicBezTo>
                      <a:pt x="3559" y="36"/>
                      <a:pt x="3543" y="1"/>
                      <a:pt x="35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5"/>
              <p:cNvSpPr/>
              <p:nvPr/>
            </p:nvSpPr>
            <p:spPr>
              <a:xfrm>
                <a:off x="1987798" y="1409839"/>
                <a:ext cx="479534" cy="565547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3261" extrusionOk="0">
                    <a:moveTo>
                      <a:pt x="2742" y="0"/>
                    </a:moveTo>
                    <a:cubicBezTo>
                      <a:pt x="2738" y="0"/>
                      <a:pt x="2734" y="2"/>
                      <a:pt x="2730" y="6"/>
                    </a:cubicBezTo>
                    <a:cubicBezTo>
                      <a:pt x="2555" y="139"/>
                      <a:pt x="2389" y="278"/>
                      <a:pt x="2220" y="419"/>
                    </a:cubicBezTo>
                    <a:cubicBezTo>
                      <a:pt x="1597" y="639"/>
                      <a:pt x="875" y="481"/>
                      <a:pt x="304" y="842"/>
                    </a:cubicBezTo>
                    <a:cubicBezTo>
                      <a:pt x="281" y="849"/>
                      <a:pt x="292" y="879"/>
                      <a:pt x="313" y="879"/>
                    </a:cubicBezTo>
                    <a:cubicBezTo>
                      <a:pt x="315" y="879"/>
                      <a:pt x="318" y="878"/>
                      <a:pt x="320" y="877"/>
                    </a:cubicBezTo>
                    <a:cubicBezTo>
                      <a:pt x="664" y="736"/>
                      <a:pt x="1017" y="675"/>
                      <a:pt x="1386" y="639"/>
                    </a:cubicBezTo>
                    <a:cubicBezTo>
                      <a:pt x="1597" y="614"/>
                      <a:pt x="1861" y="622"/>
                      <a:pt x="2080" y="542"/>
                    </a:cubicBezTo>
                    <a:lnTo>
                      <a:pt x="2080" y="542"/>
                    </a:lnTo>
                    <a:cubicBezTo>
                      <a:pt x="1834" y="772"/>
                      <a:pt x="1597" y="1008"/>
                      <a:pt x="1403" y="1280"/>
                    </a:cubicBezTo>
                    <a:cubicBezTo>
                      <a:pt x="1217" y="1413"/>
                      <a:pt x="973" y="1492"/>
                      <a:pt x="787" y="1597"/>
                    </a:cubicBezTo>
                    <a:cubicBezTo>
                      <a:pt x="489" y="1764"/>
                      <a:pt x="206" y="1949"/>
                      <a:pt x="14" y="2230"/>
                    </a:cubicBezTo>
                    <a:cubicBezTo>
                      <a:pt x="1" y="2250"/>
                      <a:pt x="11" y="2268"/>
                      <a:pt x="24" y="2268"/>
                    </a:cubicBezTo>
                    <a:cubicBezTo>
                      <a:pt x="29" y="2268"/>
                      <a:pt x="35" y="2265"/>
                      <a:pt x="40" y="2258"/>
                    </a:cubicBezTo>
                    <a:cubicBezTo>
                      <a:pt x="348" y="1933"/>
                      <a:pt x="709" y="1703"/>
                      <a:pt x="1112" y="1511"/>
                    </a:cubicBezTo>
                    <a:cubicBezTo>
                      <a:pt x="1175" y="1475"/>
                      <a:pt x="1245" y="1447"/>
                      <a:pt x="1314" y="1413"/>
                    </a:cubicBezTo>
                    <a:lnTo>
                      <a:pt x="1314" y="1413"/>
                    </a:lnTo>
                    <a:cubicBezTo>
                      <a:pt x="954" y="1975"/>
                      <a:pt x="690" y="2591"/>
                      <a:pt x="498" y="3233"/>
                    </a:cubicBezTo>
                    <a:cubicBezTo>
                      <a:pt x="492" y="3250"/>
                      <a:pt x="505" y="3260"/>
                      <a:pt x="519" y="3260"/>
                    </a:cubicBezTo>
                    <a:cubicBezTo>
                      <a:pt x="527" y="3260"/>
                      <a:pt x="535" y="3257"/>
                      <a:pt x="542" y="3252"/>
                    </a:cubicBezTo>
                    <a:cubicBezTo>
                      <a:pt x="848" y="2635"/>
                      <a:pt x="1042" y="1958"/>
                      <a:pt x="1447" y="1386"/>
                    </a:cubicBezTo>
                    <a:cubicBezTo>
                      <a:pt x="1473" y="1352"/>
                      <a:pt x="1509" y="1308"/>
                      <a:pt x="1534" y="1272"/>
                    </a:cubicBezTo>
                    <a:lnTo>
                      <a:pt x="1534" y="1272"/>
                    </a:lnTo>
                    <a:cubicBezTo>
                      <a:pt x="1481" y="1492"/>
                      <a:pt x="1509" y="1722"/>
                      <a:pt x="1553" y="1975"/>
                    </a:cubicBezTo>
                    <a:cubicBezTo>
                      <a:pt x="1623" y="2372"/>
                      <a:pt x="1720" y="2777"/>
                      <a:pt x="1728" y="3180"/>
                    </a:cubicBezTo>
                    <a:cubicBezTo>
                      <a:pt x="1733" y="3190"/>
                      <a:pt x="1743" y="3197"/>
                      <a:pt x="1753" y="3197"/>
                    </a:cubicBezTo>
                    <a:cubicBezTo>
                      <a:pt x="1761" y="3197"/>
                      <a:pt x="1769" y="3192"/>
                      <a:pt x="1772" y="3180"/>
                    </a:cubicBezTo>
                    <a:cubicBezTo>
                      <a:pt x="1825" y="2513"/>
                      <a:pt x="1428" y="1800"/>
                      <a:pt x="1631" y="1141"/>
                    </a:cubicBezTo>
                    <a:cubicBezTo>
                      <a:pt x="1772" y="964"/>
                      <a:pt x="1914" y="797"/>
                      <a:pt x="2080" y="639"/>
                    </a:cubicBezTo>
                    <a:cubicBezTo>
                      <a:pt x="2133" y="586"/>
                      <a:pt x="2186" y="533"/>
                      <a:pt x="2239" y="489"/>
                    </a:cubicBezTo>
                    <a:lnTo>
                      <a:pt x="2239" y="489"/>
                    </a:lnTo>
                    <a:cubicBezTo>
                      <a:pt x="2106" y="858"/>
                      <a:pt x="2361" y="1325"/>
                      <a:pt x="2397" y="1686"/>
                    </a:cubicBezTo>
                    <a:cubicBezTo>
                      <a:pt x="2401" y="1694"/>
                      <a:pt x="2410" y="1698"/>
                      <a:pt x="2417" y="1698"/>
                    </a:cubicBezTo>
                    <a:cubicBezTo>
                      <a:pt x="2424" y="1698"/>
                      <a:pt x="2431" y="1694"/>
                      <a:pt x="2431" y="1686"/>
                    </a:cubicBezTo>
                    <a:cubicBezTo>
                      <a:pt x="2431" y="1264"/>
                      <a:pt x="2159" y="814"/>
                      <a:pt x="2336" y="411"/>
                    </a:cubicBezTo>
                    <a:cubicBezTo>
                      <a:pt x="2484" y="286"/>
                      <a:pt x="2633" y="173"/>
                      <a:pt x="2758" y="33"/>
                    </a:cubicBezTo>
                    <a:cubicBezTo>
                      <a:pt x="2764" y="19"/>
                      <a:pt x="2755" y="0"/>
                      <a:pt x="27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5"/>
              <p:cNvSpPr/>
              <p:nvPr/>
            </p:nvSpPr>
            <p:spPr>
              <a:xfrm>
                <a:off x="806587" y="647801"/>
                <a:ext cx="1550638" cy="994433"/>
              </a:xfrm>
              <a:custGeom>
                <a:avLst/>
                <a:gdLst/>
                <a:ahLst/>
                <a:cxnLst/>
                <a:rect l="l" t="t" r="r" b="b"/>
                <a:pathLst>
                  <a:path w="8941" h="5734" extrusionOk="0">
                    <a:moveTo>
                      <a:pt x="3951" y="1"/>
                    </a:moveTo>
                    <a:cubicBezTo>
                      <a:pt x="3822" y="1"/>
                      <a:pt x="3694" y="36"/>
                      <a:pt x="3571" y="118"/>
                    </a:cubicBezTo>
                    <a:cubicBezTo>
                      <a:pt x="3141" y="407"/>
                      <a:pt x="3352" y="873"/>
                      <a:pt x="3677" y="1112"/>
                    </a:cubicBezTo>
                    <a:cubicBezTo>
                      <a:pt x="3863" y="1241"/>
                      <a:pt x="4327" y="1866"/>
                      <a:pt x="4220" y="1866"/>
                    </a:cubicBezTo>
                    <a:cubicBezTo>
                      <a:pt x="4196" y="1866"/>
                      <a:pt x="4144" y="1835"/>
                      <a:pt x="4055" y="1762"/>
                    </a:cubicBezTo>
                    <a:cubicBezTo>
                      <a:pt x="3799" y="1559"/>
                      <a:pt x="3360" y="1409"/>
                      <a:pt x="3052" y="1314"/>
                    </a:cubicBezTo>
                    <a:cubicBezTo>
                      <a:pt x="2639" y="1180"/>
                      <a:pt x="2178" y="1072"/>
                      <a:pt x="1725" y="1072"/>
                    </a:cubicBezTo>
                    <a:cubicBezTo>
                      <a:pt x="1293" y="1072"/>
                      <a:pt x="868" y="1171"/>
                      <a:pt x="503" y="1437"/>
                    </a:cubicBezTo>
                    <a:cubicBezTo>
                      <a:pt x="361" y="1534"/>
                      <a:pt x="1" y="1842"/>
                      <a:pt x="326" y="2000"/>
                    </a:cubicBezTo>
                    <a:cubicBezTo>
                      <a:pt x="608" y="2140"/>
                      <a:pt x="897" y="2211"/>
                      <a:pt x="1206" y="2273"/>
                    </a:cubicBezTo>
                    <a:cubicBezTo>
                      <a:pt x="1364" y="2306"/>
                      <a:pt x="2252" y="2431"/>
                      <a:pt x="1619" y="2492"/>
                    </a:cubicBezTo>
                    <a:cubicBezTo>
                      <a:pt x="1003" y="2553"/>
                      <a:pt x="336" y="2747"/>
                      <a:pt x="106" y="3372"/>
                    </a:cubicBezTo>
                    <a:cubicBezTo>
                      <a:pt x="81" y="3459"/>
                      <a:pt x="89" y="3520"/>
                      <a:pt x="150" y="3592"/>
                    </a:cubicBezTo>
                    <a:cubicBezTo>
                      <a:pt x="417" y="3873"/>
                      <a:pt x="752" y="3957"/>
                      <a:pt x="1114" y="3957"/>
                    </a:cubicBezTo>
                    <a:cubicBezTo>
                      <a:pt x="1622" y="3957"/>
                      <a:pt x="2181" y="3791"/>
                      <a:pt x="2674" y="3775"/>
                    </a:cubicBezTo>
                    <a:lnTo>
                      <a:pt x="2674" y="3775"/>
                    </a:lnTo>
                    <a:cubicBezTo>
                      <a:pt x="2235" y="4047"/>
                      <a:pt x="1697" y="4339"/>
                      <a:pt x="1750" y="4883"/>
                    </a:cubicBezTo>
                    <a:cubicBezTo>
                      <a:pt x="1803" y="5430"/>
                      <a:pt x="2041" y="5630"/>
                      <a:pt x="2577" y="5710"/>
                    </a:cubicBezTo>
                    <a:cubicBezTo>
                      <a:pt x="2679" y="5726"/>
                      <a:pt x="2783" y="5733"/>
                      <a:pt x="2889" y="5733"/>
                    </a:cubicBezTo>
                    <a:cubicBezTo>
                      <a:pt x="3605" y="5733"/>
                      <a:pt x="4393" y="5404"/>
                      <a:pt x="5013" y="5174"/>
                    </a:cubicBezTo>
                    <a:cubicBezTo>
                      <a:pt x="6136" y="4765"/>
                      <a:pt x="7176" y="4297"/>
                      <a:pt x="8371" y="4297"/>
                    </a:cubicBezTo>
                    <a:cubicBezTo>
                      <a:pt x="8487" y="4297"/>
                      <a:pt x="8605" y="4302"/>
                      <a:pt x="8725" y="4311"/>
                    </a:cubicBezTo>
                    <a:cubicBezTo>
                      <a:pt x="8728" y="4311"/>
                      <a:pt x="8732" y="4312"/>
                      <a:pt x="8735" y="4312"/>
                    </a:cubicBezTo>
                    <a:cubicBezTo>
                      <a:pt x="8886" y="4312"/>
                      <a:pt x="8940" y="4083"/>
                      <a:pt x="8767" y="4058"/>
                    </a:cubicBezTo>
                    <a:cubicBezTo>
                      <a:pt x="8759" y="4058"/>
                      <a:pt x="8742" y="4058"/>
                      <a:pt x="8733" y="4047"/>
                    </a:cubicBezTo>
                    <a:cubicBezTo>
                      <a:pt x="8725" y="4039"/>
                      <a:pt x="8714" y="4031"/>
                      <a:pt x="8706" y="4022"/>
                    </a:cubicBezTo>
                    <a:cubicBezTo>
                      <a:pt x="6912" y="3372"/>
                      <a:pt x="6121" y="2070"/>
                      <a:pt x="5004" y="646"/>
                    </a:cubicBezTo>
                    <a:cubicBezTo>
                      <a:pt x="4776" y="352"/>
                      <a:pt x="4362" y="1"/>
                      <a:pt x="39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5"/>
              <p:cNvSpPr/>
              <p:nvPr/>
            </p:nvSpPr>
            <p:spPr>
              <a:xfrm>
                <a:off x="895555" y="804579"/>
                <a:ext cx="1518727" cy="649486"/>
              </a:xfrm>
              <a:custGeom>
                <a:avLst/>
                <a:gdLst/>
                <a:ahLst/>
                <a:cxnLst/>
                <a:rect l="l" t="t" r="r" b="b"/>
                <a:pathLst>
                  <a:path w="8757" h="3745" extrusionOk="0">
                    <a:moveTo>
                      <a:pt x="3743" y="1"/>
                    </a:moveTo>
                    <a:cubicBezTo>
                      <a:pt x="3730" y="1"/>
                      <a:pt x="3720" y="26"/>
                      <a:pt x="3736" y="41"/>
                    </a:cubicBezTo>
                    <a:cubicBezTo>
                      <a:pt x="4061" y="330"/>
                      <a:pt x="4413" y="586"/>
                      <a:pt x="4677" y="938"/>
                    </a:cubicBezTo>
                    <a:cubicBezTo>
                      <a:pt x="4905" y="1244"/>
                      <a:pt x="5116" y="1571"/>
                      <a:pt x="5371" y="1852"/>
                    </a:cubicBezTo>
                    <a:cubicBezTo>
                      <a:pt x="5722" y="2238"/>
                      <a:pt x="6057" y="2740"/>
                      <a:pt x="6523" y="3004"/>
                    </a:cubicBezTo>
                    <a:cubicBezTo>
                      <a:pt x="6479" y="2996"/>
                      <a:pt x="6435" y="2985"/>
                      <a:pt x="6391" y="2985"/>
                    </a:cubicBezTo>
                    <a:cubicBezTo>
                      <a:pt x="5627" y="2846"/>
                      <a:pt x="4877" y="2669"/>
                      <a:pt x="4130" y="2468"/>
                    </a:cubicBezTo>
                    <a:cubicBezTo>
                      <a:pt x="3850" y="2335"/>
                      <a:pt x="3611" y="2160"/>
                      <a:pt x="3400" y="1940"/>
                    </a:cubicBezTo>
                    <a:cubicBezTo>
                      <a:pt x="3200" y="1719"/>
                      <a:pt x="3014" y="1491"/>
                      <a:pt x="2767" y="1316"/>
                    </a:cubicBezTo>
                    <a:cubicBezTo>
                      <a:pt x="2311" y="991"/>
                      <a:pt x="1756" y="761"/>
                      <a:pt x="1195" y="727"/>
                    </a:cubicBezTo>
                    <a:cubicBezTo>
                      <a:pt x="1167" y="727"/>
                      <a:pt x="1159" y="761"/>
                      <a:pt x="1184" y="761"/>
                    </a:cubicBezTo>
                    <a:cubicBezTo>
                      <a:pt x="1853" y="938"/>
                      <a:pt x="2514" y="1130"/>
                      <a:pt x="3006" y="1641"/>
                    </a:cubicBezTo>
                    <a:cubicBezTo>
                      <a:pt x="3261" y="1913"/>
                      <a:pt x="3497" y="2204"/>
                      <a:pt x="3805" y="2388"/>
                    </a:cubicBezTo>
                    <a:cubicBezTo>
                      <a:pt x="3253" y="2244"/>
                      <a:pt x="2707" y="2129"/>
                      <a:pt x="2135" y="2129"/>
                    </a:cubicBezTo>
                    <a:cubicBezTo>
                      <a:pt x="2079" y="2129"/>
                      <a:pt x="2023" y="2130"/>
                      <a:pt x="1967" y="2133"/>
                    </a:cubicBezTo>
                    <a:cubicBezTo>
                      <a:pt x="1290" y="2160"/>
                      <a:pt x="657" y="2299"/>
                      <a:pt x="15" y="2510"/>
                    </a:cubicBezTo>
                    <a:cubicBezTo>
                      <a:pt x="0" y="2520"/>
                      <a:pt x="5" y="2548"/>
                      <a:pt x="26" y="2548"/>
                    </a:cubicBezTo>
                    <a:cubicBezTo>
                      <a:pt x="28" y="2548"/>
                      <a:pt x="31" y="2547"/>
                      <a:pt x="34" y="2546"/>
                    </a:cubicBezTo>
                    <a:cubicBezTo>
                      <a:pt x="682" y="2363"/>
                      <a:pt x="1368" y="2228"/>
                      <a:pt x="2051" y="2228"/>
                    </a:cubicBezTo>
                    <a:cubicBezTo>
                      <a:pt x="2090" y="2228"/>
                      <a:pt x="2130" y="2229"/>
                      <a:pt x="2170" y="2230"/>
                    </a:cubicBezTo>
                    <a:cubicBezTo>
                      <a:pt x="2803" y="2246"/>
                      <a:pt x="3400" y="2405"/>
                      <a:pt x="4000" y="2563"/>
                    </a:cubicBezTo>
                    <a:cubicBezTo>
                      <a:pt x="3286" y="2626"/>
                      <a:pt x="2503" y="3188"/>
                      <a:pt x="2028" y="3576"/>
                    </a:cubicBezTo>
                    <a:cubicBezTo>
                      <a:pt x="2015" y="3589"/>
                      <a:pt x="2022" y="3607"/>
                      <a:pt x="2035" y="3607"/>
                    </a:cubicBezTo>
                    <a:cubicBezTo>
                      <a:pt x="2039" y="3607"/>
                      <a:pt x="2043" y="3605"/>
                      <a:pt x="2047" y="3601"/>
                    </a:cubicBezTo>
                    <a:cubicBezTo>
                      <a:pt x="2442" y="3382"/>
                      <a:pt x="2811" y="3110"/>
                      <a:pt x="3225" y="2924"/>
                    </a:cubicBezTo>
                    <a:cubicBezTo>
                      <a:pt x="3436" y="2827"/>
                      <a:pt x="3664" y="2740"/>
                      <a:pt x="3902" y="2704"/>
                    </a:cubicBezTo>
                    <a:cubicBezTo>
                      <a:pt x="4069" y="2679"/>
                      <a:pt x="4244" y="2679"/>
                      <a:pt x="4413" y="2679"/>
                    </a:cubicBezTo>
                    <a:cubicBezTo>
                      <a:pt x="4922" y="2810"/>
                      <a:pt x="5432" y="2915"/>
                      <a:pt x="5943" y="3021"/>
                    </a:cubicBezTo>
                    <a:cubicBezTo>
                      <a:pt x="5669" y="3021"/>
                      <a:pt x="5397" y="3038"/>
                      <a:pt x="5152" y="3091"/>
                    </a:cubicBezTo>
                    <a:cubicBezTo>
                      <a:pt x="4641" y="3215"/>
                      <a:pt x="4183" y="3479"/>
                      <a:pt x="3717" y="3707"/>
                    </a:cubicBezTo>
                    <a:cubicBezTo>
                      <a:pt x="3694" y="3714"/>
                      <a:pt x="3698" y="3744"/>
                      <a:pt x="3719" y="3744"/>
                    </a:cubicBezTo>
                    <a:cubicBezTo>
                      <a:pt x="3722" y="3744"/>
                      <a:pt x="3724" y="3744"/>
                      <a:pt x="3727" y="3743"/>
                    </a:cubicBezTo>
                    <a:cubicBezTo>
                      <a:pt x="4202" y="3618"/>
                      <a:pt x="4624" y="3346"/>
                      <a:pt x="5099" y="3224"/>
                    </a:cubicBezTo>
                    <a:cubicBezTo>
                      <a:pt x="5538" y="3118"/>
                      <a:pt x="5985" y="3143"/>
                      <a:pt x="6435" y="3127"/>
                    </a:cubicBezTo>
                    <a:cubicBezTo>
                      <a:pt x="6532" y="3143"/>
                      <a:pt x="6618" y="3162"/>
                      <a:pt x="6707" y="3179"/>
                    </a:cubicBezTo>
                    <a:cubicBezTo>
                      <a:pt x="7244" y="3289"/>
                      <a:pt x="7818" y="3469"/>
                      <a:pt x="8378" y="3469"/>
                    </a:cubicBezTo>
                    <a:cubicBezTo>
                      <a:pt x="8496" y="3469"/>
                      <a:pt x="8613" y="3461"/>
                      <a:pt x="8729" y="3443"/>
                    </a:cubicBezTo>
                    <a:cubicBezTo>
                      <a:pt x="8756" y="3443"/>
                      <a:pt x="8756" y="3399"/>
                      <a:pt x="8729" y="3399"/>
                    </a:cubicBezTo>
                    <a:cubicBezTo>
                      <a:pt x="8106" y="3329"/>
                      <a:pt x="7498" y="3196"/>
                      <a:pt x="6893" y="3074"/>
                    </a:cubicBezTo>
                    <a:cubicBezTo>
                      <a:pt x="6724" y="3013"/>
                      <a:pt x="6549" y="2960"/>
                      <a:pt x="6418" y="2846"/>
                    </a:cubicBezTo>
                    <a:cubicBezTo>
                      <a:pt x="6249" y="2696"/>
                      <a:pt x="6101" y="2546"/>
                      <a:pt x="5960" y="2379"/>
                    </a:cubicBezTo>
                    <a:cubicBezTo>
                      <a:pt x="5722" y="2099"/>
                      <a:pt x="5458" y="1824"/>
                      <a:pt x="5238" y="1527"/>
                    </a:cubicBezTo>
                    <a:cubicBezTo>
                      <a:pt x="4791" y="947"/>
                      <a:pt x="4413" y="366"/>
                      <a:pt x="3753" y="5"/>
                    </a:cubicBezTo>
                    <a:cubicBezTo>
                      <a:pt x="3749" y="2"/>
                      <a:pt x="3746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5"/>
              <p:cNvSpPr/>
              <p:nvPr/>
            </p:nvSpPr>
            <p:spPr>
              <a:xfrm>
                <a:off x="481932" y="1342376"/>
                <a:ext cx="2743663" cy="1336953"/>
              </a:xfrm>
              <a:custGeom>
                <a:avLst/>
                <a:gdLst/>
                <a:ahLst/>
                <a:cxnLst/>
                <a:rect l="l" t="t" r="r" b="b"/>
                <a:pathLst>
                  <a:path w="15820" h="7709" extrusionOk="0">
                    <a:moveTo>
                      <a:pt x="11327" y="0"/>
                    </a:moveTo>
                    <a:cubicBezTo>
                      <a:pt x="10017" y="0"/>
                      <a:pt x="8668" y="522"/>
                      <a:pt x="7545" y="1247"/>
                    </a:cubicBezTo>
                    <a:cubicBezTo>
                      <a:pt x="7315" y="1285"/>
                      <a:pt x="7095" y="1302"/>
                      <a:pt x="6882" y="1302"/>
                    </a:cubicBezTo>
                    <a:cubicBezTo>
                      <a:pt x="5909" y="1302"/>
                      <a:pt x="5086" y="947"/>
                      <a:pt x="4097" y="614"/>
                    </a:cubicBezTo>
                    <a:cubicBezTo>
                      <a:pt x="3762" y="502"/>
                      <a:pt x="3408" y="445"/>
                      <a:pt x="3056" y="445"/>
                    </a:cubicBezTo>
                    <a:cubicBezTo>
                      <a:pt x="2936" y="445"/>
                      <a:pt x="2818" y="451"/>
                      <a:pt x="2700" y="464"/>
                    </a:cubicBezTo>
                    <a:cubicBezTo>
                      <a:pt x="2558" y="483"/>
                      <a:pt x="1284" y="675"/>
                      <a:pt x="1803" y="1125"/>
                    </a:cubicBezTo>
                    <a:cubicBezTo>
                      <a:pt x="2119" y="1397"/>
                      <a:pt x="2725" y="1275"/>
                      <a:pt x="3113" y="1389"/>
                    </a:cubicBezTo>
                    <a:cubicBezTo>
                      <a:pt x="5004" y="1925"/>
                      <a:pt x="2630" y="1669"/>
                      <a:pt x="2103" y="1864"/>
                    </a:cubicBezTo>
                    <a:cubicBezTo>
                      <a:pt x="1353" y="2144"/>
                      <a:pt x="1" y="3060"/>
                      <a:pt x="246" y="4035"/>
                    </a:cubicBezTo>
                    <a:cubicBezTo>
                      <a:pt x="256" y="4079"/>
                      <a:pt x="298" y="4115"/>
                      <a:pt x="343" y="4124"/>
                    </a:cubicBezTo>
                    <a:cubicBezTo>
                      <a:pt x="382" y="4130"/>
                      <a:pt x="421" y="4132"/>
                      <a:pt x="460" y="4132"/>
                    </a:cubicBezTo>
                    <a:cubicBezTo>
                      <a:pt x="876" y="4132"/>
                      <a:pt x="1241" y="3811"/>
                      <a:pt x="1617" y="3666"/>
                    </a:cubicBezTo>
                    <a:cubicBezTo>
                      <a:pt x="1934" y="3543"/>
                      <a:pt x="2250" y="3419"/>
                      <a:pt x="2577" y="3324"/>
                    </a:cubicBezTo>
                    <a:cubicBezTo>
                      <a:pt x="2691" y="3292"/>
                      <a:pt x="3128" y="3134"/>
                      <a:pt x="3168" y="3134"/>
                    </a:cubicBezTo>
                    <a:cubicBezTo>
                      <a:pt x="3183" y="3134"/>
                      <a:pt x="3136" y="3159"/>
                      <a:pt x="2981" y="3227"/>
                    </a:cubicBezTo>
                    <a:cubicBezTo>
                      <a:pt x="1881" y="3693"/>
                      <a:pt x="898" y="4432"/>
                      <a:pt x="484" y="5582"/>
                    </a:cubicBezTo>
                    <a:cubicBezTo>
                      <a:pt x="292" y="6108"/>
                      <a:pt x="661" y="6617"/>
                      <a:pt x="1201" y="6617"/>
                    </a:cubicBezTo>
                    <a:cubicBezTo>
                      <a:pt x="1231" y="6617"/>
                      <a:pt x="1261" y="6615"/>
                      <a:pt x="1292" y="6612"/>
                    </a:cubicBezTo>
                    <a:cubicBezTo>
                      <a:pt x="2217" y="6515"/>
                      <a:pt x="2989" y="5873"/>
                      <a:pt x="3649" y="5196"/>
                    </a:cubicBezTo>
                    <a:lnTo>
                      <a:pt x="3649" y="5196"/>
                    </a:lnTo>
                    <a:cubicBezTo>
                      <a:pt x="3139" y="5865"/>
                      <a:pt x="2119" y="6392"/>
                      <a:pt x="2136" y="7209"/>
                    </a:cubicBezTo>
                    <a:cubicBezTo>
                      <a:pt x="2148" y="7585"/>
                      <a:pt x="2384" y="7708"/>
                      <a:pt x="2669" y="7708"/>
                    </a:cubicBezTo>
                    <a:cubicBezTo>
                      <a:pt x="2845" y="7708"/>
                      <a:pt x="3039" y="7661"/>
                      <a:pt x="3211" y="7597"/>
                    </a:cubicBezTo>
                    <a:cubicBezTo>
                      <a:pt x="4055" y="7306"/>
                      <a:pt x="5110" y="6848"/>
                      <a:pt x="5690" y="6137"/>
                    </a:cubicBezTo>
                    <a:cubicBezTo>
                      <a:pt x="5857" y="5918"/>
                      <a:pt x="6015" y="5698"/>
                      <a:pt x="6154" y="5468"/>
                    </a:cubicBezTo>
                    <a:lnTo>
                      <a:pt x="6154" y="5468"/>
                    </a:lnTo>
                    <a:cubicBezTo>
                      <a:pt x="6138" y="5829"/>
                      <a:pt x="6190" y="6181"/>
                      <a:pt x="6490" y="6304"/>
                    </a:cubicBezTo>
                    <a:cubicBezTo>
                      <a:pt x="6555" y="6333"/>
                      <a:pt x="6618" y="6345"/>
                      <a:pt x="6679" y="6345"/>
                    </a:cubicBezTo>
                    <a:cubicBezTo>
                      <a:pt x="6971" y="6345"/>
                      <a:pt x="7209" y="6051"/>
                      <a:pt x="7368" y="5812"/>
                    </a:cubicBezTo>
                    <a:cubicBezTo>
                      <a:pt x="7684" y="5329"/>
                      <a:pt x="7862" y="4774"/>
                      <a:pt x="7809" y="4202"/>
                    </a:cubicBezTo>
                    <a:cubicBezTo>
                      <a:pt x="7765" y="3605"/>
                      <a:pt x="7254" y="2733"/>
                      <a:pt x="7395" y="2047"/>
                    </a:cubicBezTo>
                    <a:cubicBezTo>
                      <a:pt x="7492" y="1881"/>
                      <a:pt x="7598" y="1731"/>
                      <a:pt x="7737" y="1608"/>
                    </a:cubicBezTo>
                    <a:cubicBezTo>
                      <a:pt x="7782" y="1572"/>
                      <a:pt x="7790" y="1530"/>
                      <a:pt x="7790" y="1494"/>
                    </a:cubicBezTo>
                    <a:cubicBezTo>
                      <a:pt x="8874" y="924"/>
                      <a:pt x="10028" y="393"/>
                      <a:pt x="11243" y="393"/>
                    </a:cubicBezTo>
                    <a:cubicBezTo>
                      <a:pt x="11282" y="393"/>
                      <a:pt x="11321" y="394"/>
                      <a:pt x="11361" y="395"/>
                    </a:cubicBezTo>
                    <a:cubicBezTo>
                      <a:pt x="13155" y="439"/>
                      <a:pt x="14676" y="1142"/>
                      <a:pt x="15687" y="2647"/>
                    </a:cubicBezTo>
                    <a:cubicBezTo>
                      <a:pt x="15701" y="2665"/>
                      <a:pt x="15719" y="2674"/>
                      <a:pt x="15738" y="2674"/>
                    </a:cubicBezTo>
                    <a:cubicBezTo>
                      <a:pt x="15779" y="2674"/>
                      <a:pt x="15820" y="2633"/>
                      <a:pt x="15801" y="2585"/>
                    </a:cubicBezTo>
                    <a:cubicBezTo>
                      <a:pt x="15265" y="887"/>
                      <a:pt x="13366" y="167"/>
                      <a:pt x="11730" y="17"/>
                    </a:cubicBezTo>
                    <a:cubicBezTo>
                      <a:pt x="11596" y="6"/>
                      <a:pt x="11462" y="0"/>
                      <a:pt x="11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5"/>
              <p:cNvSpPr/>
              <p:nvPr/>
            </p:nvSpPr>
            <p:spPr>
              <a:xfrm>
                <a:off x="568125" y="1476262"/>
                <a:ext cx="1189730" cy="1098490"/>
              </a:xfrm>
              <a:custGeom>
                <a:avLst/>
                <a:gdLst/>
                <a:ahLst/>
                <a:cxnLst/>
                <a:rect l="l" t="t" r="r" b="b"/>
                <a:pathLst>
                  <a:path w="6860" h="6334" extrusionOk="0">
                    <a:moveTo>
                      <a:pt x="2844" y="1"/>
                    </a:moveTo>
                    <a:cubicBezTo>
                      <a:pt x="2819" y="1"/>
                      <a:pt x="2800" y="36"/>
                      <a:pt x="2828" y="45"/>
                    </a:cubicBezTo>
                    <a:cubicBezTo>
                      <a:pt x="3169" y="212"/>
                      <a:pt x="3547" y="273"/>
                      <a:pt x="3908" y="406"/>
                    </a:cubicBezTo>
                    <a:cubicBezTo>
                      <a:pt x="4260" y="537"/>
                      <a:pt x="4585" y="731"/>
                      <a:pt x="4938" y="889"/>
                    </a:cubicBezTo>
                    <a:cubicBezTo>
                      <a:pt x="5263" y="1030"/>
                      <a:pt x="5624" y="1109"/>
                      <a:pt x="5985" y="1161"/>
                    </a:cubicBezTo>
                    <a:cubicBezTo>
                      <a:pt x="6037" y="1170"/>
                      <a:pt x="6099" y="1180"/>
                      <a:pt x="6151" y="1189"/>
                    </a:cubicBezTo>
                    <a:cubicBezTo>
                      <a:pt x="5869" y="1320"/>
                      <a:pt x="5605" y="1497"/>
                      <a:pt x="5360" y="1680"/>
                    </a:cubicBezTo>
                    <a:cubicBezTo>
                      <a:pt x="4922" y="1946"/>
                      <a:pt x="4498" y="2073"/>
                      <a:pt x="4003" y="2073"/>
                    </a:cubicBezTo>
                    <a:cubicBezTo>
                      <a:pt x="3940" y="2073"/>
                      <a:pt x="3876" y="2071"/>
                      <a:pt x="3811" y="2067"/>
                    </a:cubicBezTo>
                    <a:cubicBezTo>
                      <a:pt x="3396" y="2043"/>
                      <a:pt x="2972" y="1996"/>
                      <a:pt x="2549" y="1996"/>
                    </a:cubicBezTo>
                    <a:cubicBezTo>
                      <a:pt x="2516" y="1996"/>
                      <a:pt x="2483" y="1996"/>
                      <a:pt x="2450" y="1997"/>
                    </a:cubicBezTo>
                    <a:cubicBezTo>
                      <a:pt x="1614" y="2024"/>
                      <a:pt x="681" y="2208"/>
                      <a:pt x="23" y="2763"/>
                    </a:cubicBezTo>
                    <a:cubicBezTo>
                      <a:pt x="1" y="2783"/>
                      <a:pt x="14" y="2811"/>
                      <a:pt x="33" y="2811"/>
                    </a:cubicBezTo>
                    <a:cubicBezTo>
                      <a:pt x="38" y="2811"/>
                      <a:pt x="43" y="2809"/>
                      <a:pt x="48" y="2805"/>
                    </a:cubicBezTo>
                    <a:cubicBezTo>
                      <a:pt x="531" y="2569"/>
                      <a:pt x="962" y="2305"/>
                      <a:pt x="1500" y="2200"/>
                    </a:cubicBezTo>
                    <a:cubicBezTo>
                      <a:pt x="1841" y="2132"/>
                      <a:pt x="2187" y="2103"/>
                      <a:pt x="2531" y="2103"/>
                    </a:cubicBezTo>
                    <a:cubicBezTo>
                      <a:pt x="2683" y="2103"/>
                      <a:pt x="2835" y="2109"/>
                      <a:pt x="2986" y="2119"/>
                    </a:cubicBezTo>
                    <a:cubicBezTo>
                      <a:pt x="3320" y="2140"/>
                      <a:pt x="3666" y="2179"/>
                      <a:pt x="4002" y="2179"/>
                    </a:cubicBezTo>
                    <a:cubicBezTo>
                      <a:pt x="4116" y="2179"/>
                      <a:pt x="4228" y="2175"/>
                      <a:pt x="4339" y="2164"/>
                    </a:cubicBezTo>
                    <a:cubicBezTo>
                      <a:pt x="4577" y="2138"/>
                      <a:pt x="4780" y="2077"/>
                      <a:pt x="4963" y="1980"/>
                    </a:cubicBezTo>
                    <a:lnTo>
                      <a:pt x="4963" y="1980"/>
                    </a:lnTo>
                    <a:cubicBezTo>
                      <a:pt x="4550" y="2305"/>
                      <a:pt x="4146" y="2622"/>
                      <a:pt x="3716" y="2921"/>
                    </a:cubicBezTo>
                    <a:cubicBezTo>
                      <a:pt x="2650" y="3677"/>
                      <a:pt x="1534" y="4388"/>
                      <a:pt x="523" y="5215"/>
                    </a:cubicBezTo>
                    <a:cubicBezTo>
                      <a:pt x="502" y="5238"/>
                      <a:pt x="515" y="5264"/>
                      <a:pt x="540" y="5264"/>
                    </a:cubicBezTo>
                    <a:cubicBezTo>
                      <a:pt x="546" y="5264"/>
                      <a:pt x="552" y="5263"/>
                      <a:pt x="559" y="5260"/>
                    </a:cubicBezTo>
                    <a:cubicBezTo>
                      <a:pt x="1139" y="4943"/>
                      <a:pt x="1675" y="4529"/>
                      <a:pt x="2220" y="4143"/>
                    </a:cubicBezTo>
                    <a:cubicBezTo>
                      <a:pt x="2747" y="3774"/>
                      <a:pt x="3275" y="3421"/>
                      <a:pt x="3802" y="3044"/>
                    </a:cubicBezTo>
                    <a:cubicBezTo>
                      <a:pt x="4296" y="2691"/>
                      <a:pt x="4761" y="2305"/>
                      <a:pt x="5246" y="1953"/>
                    </a:cubicBezTo>
                    <a:lnTo>
                      <a:pt x="5246" y="1953"/>
                    </a:lnTo>
                    <a:cubicBezTo>
                      <a:pt x="5077" y="2138"/>
                      <a:pt x="4938" y="2330"/>
                      <a:pt x="4813" y="2569"/>
                    </a:cubicBezTo>
                    <a:cubicBezTo>
                      <a:pt x="4602" y="2999"/>
                      <a:pt x="4436" y="3457"/>
                      <a:pt x="4180" y="3860"/>
                    </a:cubicBezTo>
                    <a:cubicBezTo>
                      <a:pt x="3653" y="4740"/>
                      <a:pt x="3047" y="5601"/>
                      <a:pt x="2291" y="6298"/>
                    </a:cubicBezTo>
                    <a:cubicBezTo>
                      <a:pt x="2275" y="6312"/>
                      <a:pt x="2293" y="6333"/>
                      <a:pt x="2315" y="6333"/>
                    </a:cubicBezTo>
                    <a:cubicBezTo>
                      <a:pt x="2318" y="6333"/>
                      <a:pt x="2322" y="6333"/>
                      <a:pt x="2325" y="6332"/>
                    </a:cubicBezTo>
                    <a:cubicBezTo>
                      <a:pt x="2747" y="6076"/>
                      <a:pt x="3064" y="5654"/>
                      <a:pt x="3347" y="5251"/>
                    </a:cubicBezTo>
                    <a:cubicBezTo>
                      <a:pt x="3610" y="4863"/>
                      <a:pt x="3883" y="4477"/>
                      <a:pt x="4146" y="4090"/>
                    </a:cubicBezTo>
                    <a:cubicBezTo>
                      <a:pt x="4410" y="3685"/>
                      <a:pt x="4585" y="3238"/>
                      <a:pt x="4796" y="2805"/>
                    </a:cubicBezTo>
                    <a:cubicBezTo>
                      <a:pt x="4999" y="2394"/>
                      <a:pt x="5235" y="2058"/>
                      <a:pt x="5552" y="1733"/>
                    </a:cubicBezTo>
                    <a:cubicBezTo>
                      <a:pt x="5790" y="1566"/>
                      <a:pt x="6046" y="1408"/>
                      <a:pt x="6310" y="1267"/>
                    </a:cubicBezTo>
                    <a:lnTo>
                      <a:pt x="6310" y="1267"/>
                    </a:lnTo>
                    <a:cubicBezTo>
                      <a:pt x="6046" y="1575"/>
                      <a:pt x="6090" y="2041"/>
                      <a:pt x="6151" y="2436"/>
                    </a:cubicBezTo>
                    <a:cubicBezTo>
                      <a:pt x="6221" y="2850"/>
                      <a:pt x="6354" y="3316"/>
                      <a:pt x="6301" y="3730"/>
                    </a:cubicBezTo>
                    <a:cubicBezTo>
                      <a:pt x="6257" y="4071"/>
                      <a:pt x="6124" y="4388"/>
                      <a:pt x="6027" y="4715"/>
                    </a:cubicBezTo>
                    <a:cubicBezTo>
                      <a:pt x="6021" y="4731"/>
                      <a:pt x="6034" y="4741"/>
                      <a:pt x="6047" y="4741"/>
                    </a:cubicBezTo>
                    <a:cubicBezTo>
                      <a:pt x="6053" y="4741"/>
                      <a:pt x="6060" y="4738"/>
                      <a:pt x="6063" y="4732"/>
                    </a:cubicBezTo>
                    <a:cubicBezTo>
                      <a:pt x="6388" y="4143"/>
                      <a:pt x="6424" y="3588"/>
                      <a:pt x="6318" y="2938"/>
                    </a:cubicBezTo>
                    <a:cubicBezTo>
                      <a:pt x="6265" y="2622"/>
                      <a:pt x="6185" y="2288"/>
                      <a:pt x="6185" y="1961"/>
                    </a:cubicBezTo>
                    <a:cubicBezTo>
                      <a:pt x="6185" y="1611"/>
                      <a:pt x="6318" y="1391"/>
                      <a:pt x="6554" y="1144"/>
                    </a:cubicBezTo>
                    <a:cubicBezTo>
                      <a:pt x="6643" y="1100"/>
                      <a:pt x="6732" y="1064"/>
                      <a:pt x="6810" y="1030"/>
                    </a:cubicBezTo>
                    <a:cubicBezTo>
                      <a:pt x="6859" y="1013"/>
                      <a:pt x="6840" y="958"/>
                      <a:pt x="6801" y="958"/>
                    </a:cubicBezTo>
                    <a:cubicBezTo>
                      <a:pt x="6798" y="958"/>
                      <a:pt x="6796" y="958"/>
                      <a:pt x="6793" y="959"/>
                    </a:cubicBezTo>
                    <a:cubicBezTo>
                      <a:pt x="6643" y="986"/>
                      <a:pt x="6493" y="1039"/>
                      <a:pt x="6354" y="1092"/>
                    </a:cubicBezTo>
                    <a:cubicBezTo>
                      <a:pt x="6313" y="1097"/>
                      <a:pt x="6273" y="1099"/>
                      <a:pt x="6231" y="1099"/>
                    </a:cubicBezTo>
                    <a:cubicBezTo>
                      <a:pt x="5976" y="1099"/>
                      <a:pt x="5708" y="1012"/>
                      <a:pt x="5474" y="950"/>
                    </a:cubicBezTo>
                    <a:cubicBezTo>
                      <a:pt x="5130" y="853"/>
                      <a:pt x="4832" y="714"/>
                      <a:pt x="4524" y="547"/>
                    </a:cubicBezTo>
                    <a:cubicBezTo>
                      <a:pt x="3997" y="283"/>
                      <a:pt x="3416" y="125"/>
                      <a:pt x="28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4" name="Google Shape;1224;p35"/>
            <p:cNvSpPr/>
            <p:nvPr/>
          </p:nvSpPr>
          <p:spPr>
            <a:xfrm rot="174383">
              <a:off x="5737029" y="2883817"/>
              <a:ext cx="2859899" cy="1612805"/>
            </a:xfrm>
            <a:custGeom>
              <a:avLst/>
              <a:gdLst/>
              <a:ahLst/>
              <a:cxnLst/>
              <a:rect l="l" t="t" r="r" b="b"/>
              <a:pathLst>
                <a:path w="16339" h="10869" extrusionOk="0">
                  <a:moveTo>
                    <a:pt x="15803" y="0"/>
                  </a:moveTo>
                  <a:cubicBezTo>
                    <a:pt x="13251" y="695"/>
                    <a:pt x="10694" y="1389"/>
                    <a:pt x="8144" y="2083"/>
                  </a:cubicBezTo>
                  <a:cubicBezTo>
                    <a:pt x="5435" y="2822"/>
                    <a:pt x="2719" y="3560"/>
                    <a:pt x="1" y="4291"/>
                  </a:cubicBezTo>
                  <a:cubicBezTo>
                    <a:pt x="28" y="4423"/>
                    <a:pt x="53" y="4546"/>
                    <a:pt x="89" y="4668"/>
                  </a:cubicBezTo>
                  <a:cubicBezTo>
                    <a:pt x="114" y="4765"/>
                    <a:pt x="142" y="4871"/>
                    <a:pt x="167" y="4976"/>
                  </a:cubicBezTo>
                  <a:cubicBezTo>
                    <a:pt x="247" y="5240"/>
                    <a:pt x="344" y="5523"/>
                    <a:pt x="458" y="5795"/>
                  </a:cubicBezTo>
                  <a:cubicBezTo>
                    <a:pt x="484" y="5856"/>
                    <a:pt x="511" y="5918"/>
                    <a:pt x="537" y="5979"/>
                  </a:cubicBezTo>
                  <a:lnTo>
                    <a:pt x="556" y="6006"/>
                  </a:lnTo>
                  <a:lnTo>
                    <a:pt x="564" y="6032"/>
                  </a:lnTo>
                  <a:lnTo>
                    <a:pt x="572" y="6059"/>
                  </a:lnTo>
                  <a:lnTo>
                    <a:pt x="589" y="6084"/>
                  </a:lnTo>
                  <a:lnTo>
                    <a:pt x="600" y="6112"/>
                  </a:lnTo>
                  <a:cubicBezTo>
                    <a:pt x="669" y="6270"/>
                    <a:pt x="748" y="6420"/>
                    <a:pt x="828" y="6568"/>
                  </a:cubicBezTo>
                  <a:cubicBezTo>
                    <a:pt x="1039" y="6964"/>
                    <a:pt x="1294" y="7351"/>
                    <a:pt x="1583" y="7720"/>
                  </a:cubicBezTo>
                  <a:cubicBezTo>
                    <a:pt x="1644" y="7800"/>
                    <a:pt x="1716" y="7878"/>
                    <a:pt x="1777" y="7967"/>
                  </a:cubicBezTo>
                  <a:lnTo>
                    <a:pt x="1794" y="7984"/>
                  </a:lnTo>
                  <a:lnTo>
                    <a:pt x="1822" y="8011"/>
                  </a:lnTo>
                  <a:cubicBezTo>
                    <a:pt x="1961" y="8178"/>
                    <a:pt x="2111" y="8336"/>
                    <a:pt x="2269" y="8494"/>
                  </a:cubicBezTo>
                  <a:cubicBezTo>
                    <a:pt x="3122" y="9347"/>
                    <a:pt x="4187" y="10007"/>
                    <a:pt x="5348" y="10419"/>
                  </a:cubicBezTo>
                  <a:cubicBezTo>
                    <a:pt x="6201" y="10719"/>
                    <a:pt x="7106" y="10868"/>
                    <a:pt x="8039" y="10868"/>
                  </a:cubicBezTo>
                  <a:cubicBezTo>
                    <a:pt x="8364" y="10868"/>
                    <a:pt x="8680" y="10852"/>
                    <a:pt x="9005" y="10816"/>
                  </a:cubicBezTo>
                  <a:cubicBezTo>
                    <a:pt x="10210" y="10674"/>
                    <a:pt x="11396" y="10252"/>
                    <a:pt x="12426" y="9602"/>
                  </a:cubicBezTo>
                  <a:cubicBezTo>
                    <a:pt x="13429" y="8969"/>
                    <a:pt x="14307" y="8098"/>
                    <a:pt x="14959" y="7078"/>
                  </a:cubicBezTo>
                  <a:cubicBezTo>
                    <a:pt x="15275" y="6595"/>
                    <a:pt x="15539" y="6051"/>
                    <a:pt x="15750" y="5470"/>
                  </a:cubicBezTo>
                  <a:cubicBezTo>
                    <a:pt x="15961" y="4915"/>
                    <a:pt x="16100" y="4310"/>
                    <a:pt x="16181" y="3676"/>
                  </a:cubicBezTo>
                  <a:cubicBezTo>
                    <a:pt x="16339" y="2471"/>
                    <a:pt x="16206" y="1222"/>
                    <a:pt x="15820" y="53"/>
                  </a:cubicBezTo>
                  <a:cubicBezTo>
                    <a:pt x="15811" y="36"/>
                    <a:pt x="15803" y="17"/>
                    <a:pt x="15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5" name="Google Shape;1225;p35"/>
            <p:cNvGrpSpPr/>
            <p:nvPr/>
          </p:nvGrpSpPr>
          <p:grpSpPr>
            <a:xfrm rot="174376">
              <a:off x="7547025" y="1178972"/>
              <a:ext cx="509616" cy="460780"/>
              <a:chOff x="1922158" y="3088443"/>
              <a:chExt cx="751122" cy="679143"/>
            </a:xfrm>
          </p:grpSpPr>
          <p:sp>
            <p:nvSpPr>
              <p:cNvPr id="1226" name="Google Shape;1226;p35"/>
              <p:cNvSpPr/>
              <p:nvPr/>
            </p:nvSpPr>
            <p:spPr>
              <a:xfrm>
                <a:off x="1922158" y="3088443"/>
                <a:ext cx="751122" cy="679143"/>
              </a:xfrm>
              <a:custGeom>
                <a:avLst/>
                <a:gdLst/>
                <a:ahLst/>
                <a:cxnLst/>
                <a:rect l="l" t="t" r="r" b="b"/>
                <a:pathLst>
                  <a:path w="10477" h="9473" extrusionOk="0">
                    <a:moveTo>
                      <a:pt x="3703" y="1"/>
                    </a:moveTo>
                    <a:cubicBezTo>
                      <a:pt x="1841" y="1"/>
                      <a:pt x="1" y="1278"/>
                      <a:pt x="13" y="3028"/>
                    </a:cubicBezTo>
                    <a:cubicBezTo>
                      <a:pt x="27" y="4857"/>
                      <a:pt x="1413" y="5056"/>
                      <a:pt x="2016" y="5056"/>
                    </a:cubicBezTo>
                    <a:cubicBezTo>
                      <a:pt x="2183" y="5056"/>
                      <a:pt x="2290" y="5041"/>
                      <a:pt x="2290" y="5041"/>
                    </a:cubicBezTo>
                    <a:lnTo>
                      <a:pt x="2290" y="5041"/>
                    </a:lnTo>
                    <a:lnTo>
                      <a:pt x="330" y="7257"/>
                    </a:lnTo>
                    <a:lnTo>
                      <a:pt x="1463" y="8259"/>
                    </a:lnTo>
                    <a:lnTo>
                      <a:pt x="1702" y="8470"/>
                    </a:lnTo>
                    <a:lnTo>
                      <a:pt x="2835" y="9473"/>
                    </a:lnTo>
                    <a:lnTo>
                      <a:pt x="4798" y="7257"/>
                    </a:lnTo>
                    <a:lnTo>
                      <a:pt x="4798" y="7257"/>
                    </a:lnTo>
                    <a:cubicBezTo>
                      <a:pt x="4798" y="7257"/>
                      <a:pt x="4758" y="9293"/>
                      <a:pt x="6705" y="9293"/>
                    </a:cubicBezTo>
                    <a:cubicBezTo>
                      <a:pt x="6821" y="9293"/>
                      <a:pt x="6944" y="9285"/>
                      <a:pt x="7075" y="9270"/>
                    </a:cubicBezTo>
                    <a:cubicBezTo>
                      <a:pt x="9396" y="9006"/>
                      <a:pt x="10477" y="5552"/>
                      <a:pt x="8938" y="3494"/>
                    </a:cubicBezTo>
                    <a:lnTo>
                      <a:pt x="7541" y="2253"/>
                    </a:lnTo>
                    <a:lnTo>
                      <a:pt x="6916" y="1709"/>
                    </a:lnTo>
                    <a:lnTo>
                      <a:pt x="5526" y="468"/>
                    </a:lnTo>
                    <a:cubicBezTo>
                      <a:pt x="4962" y="146"/>
                      <a:pt x="4331" y="1"/>
                      <a:pt x="3703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5"/>
              <p:cNvSpPr/>
              <p:nvPr/>
            </p:nvSpPr>
            <p:spPr>
              <a:xfrm>
                <a:off x="2080812" y="3348254"/>
                <a:ext cx="90763" cy="101588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417" extrusionOk="0">
                    <a:moveTo>
                      <a:pt x="449" y="1"/>
                    </a:moveTo>
                    <a:cubicBezTo>
                      <a:pt x="110" y="1"/>
                      <a:pt x="0" y="428"/>
                      <a:pt x="77" y="1417"/>
                    </a:cubicBezTo>
                    <a:cubicBezTo>
                      <a:pt x="77" y="1417"/>
                      <a:pt x="1266" y="229"/>
                      <a:pt x="613" y="28"/>
                    </a:cubicBezTo>
                    <a:cubicBezTo>
                      <a:pt x="553" y="10"/>
                      <a:pt x="499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5"/>
              <p:cNvSpPr/>
              <p:nvPr/>
            </p:nvSpPr>
            <p:spPr>
              <a:xfrm>
                <a:off x="2266063" y="3546267"/>
                <a:ext cx="108399" cy="62444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871" extrusionOk="0">
                    <a:moveTo>
                      <a:pt x="1080" y="1"/>
                    </a:moveTo>
                    <a:cubicBezTo>
                      <a:pt x="674" y="1"/>
                      <a:pt x="1" y="871"/>
                      <a:pt x="1" y="871"/>
                    </a:cubicBezTo>
                    <a:cubicBezTo>
                      <a:pt x="1134" y="826"/>
                      <a:pt x="1512" y="615"/>
                      <a:pt x="1309" y="168"/>
                    </a:cubicBezTo>
                    <a:cubicBezTo>
                      <a:pt x="1256" y="49"/>
                      <a:pt x="1175" y="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9" name="Google Shape;1229;p35"/>
            <p:cNvGrpSpPr/>
            <p:nvPr/>
          </p:nvGrpSpPr>
          <p:grpSpPr>
            <a:xfrm rot="-7925648">
              <a:off x="5781207" y="1620478"/>
              <a:ext cx="920834" cy="825176"/>
              <a:chOff x="722382" y="1627390"/>
              <a:chExt cx="1041298" cy="933126"/>
            </a:xfrm>
          </p:grpSpPr>
          <p:sp>
            <p:nvSpPr>
              <p:cNvPr id="1230" name="Google Shape;1230;p35"/>
              <p:cNvSpPr/>
              <p:nvPr/>
            </p:nvSpPr>
            <p:spPr>
              <a:xfrm>
                <a:off x="722382" y="1789265"/>
                <a:ext cx="856104" cy="771251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9989" extrusionOk="0">
                    <a:moveTo>
                      <a:pt x="7048" y="1"/>
                    </a:moveTo>
                    <a:cubicBezTo>
                      <a:pt x="5666" y="1"/>
                      <a:pt x="3536" y="353"/>
                      <a:pt x="1988" y="2230"/>
                    </a:cubicBezTo>
                    <a:cubicBezTo>
                      <a:pt x="70" y="4552"/>
                      <a:pt x="378" y="6793"/>
                      <a:pt x="625" y="7698"/>
                    </a:cubicBezTo>
                    <a:cubicBezTo>
                      <a:pt x="519" y="7848"/>
                      <a:pt x="0" y="8648"/>
                      <a:pt x="431" y="9176"/>
                    </a:cubicBezTo>
                    <a:cubicBezTo>
                      <a:pt x="532" y="9303"/>
                      <a:pt x="679" y="9352"/>
                      <a:pt x="849" y="9352"/>
                    </a:cubicBezTo>
                    <a:cubicBezTo>
                      <a:pt x="1078" y="9352"/>
                      <a:pt x="1347" y="9262"/>
                      <a:pt x="1600" y="9150"/>
                    </a:cubicBezTo>
                    <a:lnTo>
                      <a:pt x="1627" y="9176"/>
                    </a:lnTo>
                    <a:cubicBezTo>
                      <a:pt x="1627" y="9176"/>
                      <a:pt x="2765" y="9988"/>
                      <a:pt x="4550" y="9988"/>
                    </a:cubicBezTo>
                    <a:cubicBezTo>
                      <a:pt x="5438" y="9988"/>
                      <a:pt x="6485" y="9787"/>
                      <a:pt x="7633" y="9186"/>
                    </a:cubicBezTo>
                    <a:cubicBezTo>
                      <a:pt x="11088" y="7365"/>
                      <a:pt x="11010" y="3294"/>
                      <a:pt x="11010" y="3294"/>
                    </a:cubicBezTo>
                    <a:lnTo>
                      <a:pt x="10332" y="876"/>
                    </a:lnTo>
                    <a:lnTo>
                      <a:pt x="8441" y="128"/>
                    </a:lnTo>
                    <a:cubicBezTo>
                      <a:pt x="8441" y="128"/>
                      <a:pt x="7880" y="1"/>
                      <a:pt x="7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5"/>
              <p:cNvSpPr/>
              <p:nvPr/>
            </p:nvSpPr>
            <p:spPr>
              <a:xfrm>
                <a:off x="1213302" y="1627390"/>
                <a:ext cx="550378" cy="725133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10025" extrusionOk="0">
                    <a:moveTo>
                      <a:pt x="5024" y="1"/>
                    </a:moveTo>
                    <a:lnTo>
                      <a:pt x="4530" y="503"/>
                    </a:lnTo>
                    <a:cubicBezTo>
                      <a:pt x="4688" y="625"/>
                      <a:pt x="4802" y="792"/>
                      <a:pt x="4846" y="1012"/>
                    </a:cubicBezTo>
                    <a:cubicBezTo>
                      <a:pt x="4891" y="1231"/>
                      <a:pt x="4865" y="1486"/>
                      <a:pt x="4813" y="1733"/>
                    </a:cubicBezTo>
                    <a:cubicBezTo>
                      <a:pt x="4749" y="1980"/>
                      <a:pt x="4654" y="2233"/>
                      <a:pt x="4538" y="2472"/>
                    </a:cubicBezTo>
                    <a:cubicBezTo>
                      <a:pt x="4452" y="2647"/>
                      <a:pt x="4355" y="2824"/>
                      <a:pt x="4257" y="2991"/>
                    </a:cubicBezTo>
                    <a:cubicBezTo>
                      <a:pt x="4090" y="2538"/>
                      <a:pt x="3361" y="951"/>
                      <a:pt x="1388" y="951"/>
                    </a:cubicBezTo>
                    <a:cubicBezTo>
                      <a:pt x="981" y="951"/>
                      <a:pt x="520" y="1019"/>
                      <a:pt x="1" y="1178"/>
                    </a:cubicBezTo>
                    <a:cubicBezTo>
                      <a:pt x="1" y="1178"/>
                      <a:pt x="970" y="3339"/>
                      <a:pt x="3077" y="3339"/>
                    </a:cubicBezTo>
                    <a:cubicBezTo>
                      <a:pt x="3404" y="3339"/>
                      <a:pt x="3757" y="3287"/>
                      <a:pt x="4138" y="3168"/>
                    </a:cubicBezTo>
                    <a:lnTo>
                      <a:pt x="4138" y="3168"/>
                    </a:lnTo>
                    <a:cubicBezTo>
                      <a:pt x="4137" y="3169"/>
                      <a:pt x="4135" y="3171"/>
                      <a:pt x="4135" y="3175"/>
                    </a:cubicBezTo>
                    <a:lnTo>
                      <a:pt x="4196" y="3227"/>
                    </a:lnTo>
                    <a:cubicBezTo>
                      <a:pt x="970" y="7054"/>
                      <a:pt x="4918" y="10025"/>
                      <a:pt x="4918" y="10025"/>
                    </a:cubicBezTo>
                    <a:cubicBezTo>
                      <a:pt x="7609" y="5549"/>
                      <a:pt x="4882" y="3491"/>
                      <a:pt x="4371" y="3158"/>
                    </a:cubicBezTo>
                    <a:cubicBezTo>
                      <a:pt x="4530" y="2991"/>
                      <a:pt x="4663" y="2814"/>
                      <a:pt x="4794" y="2622"/>
                    </a:cubicBezTo>
                    <a:cubicBezTo>
                      <a:pt x="4960" y="2392"/>
                      <a:pt x="5110" y="2139"/>
                      <a:pt x="5224" y="1864"/>
                    </a:cubicBezTo>
                    <a:cubicBezTo>
                      <a:pt x="5330" y="1592"/>
                      <a:pt x="5418" y="1294"/>
                      <a:pt x="5410" y="959"/>
                    </a:cubicBezTo>
                    <a:cubicBezTo>
                      <a:pt x="5401" y="792"/>
                      <a:pt x="5374" y="617"/>
                      <a:pt x="5304" y="450"/>
                    </a:cubicBezTo>
                    <a:cubicBezTo>
                      <a:pt x="5235" y="292"/>
                      <a:pt x="5138" y="142"/>
                      <a:pt x="5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5"/>
              <p:cNvSpPr/>
              <p:nvPr/>
            </p:nvSpPr>
            <p:spPr>
              <a:xfrm>
                <a:off x="1047367" y="2171993"/>
                <a:ext cx="45280" cy="4115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69" extrusionOk="0">
                    <a:moveTo>
                      <a:pt x="308" y="1"/>
                    </a:moveTo>
                    <a:cubicBezTo>
                      <a:pt x="174" y="1"/>
                      <a:pt x="57" y="97"/>
                      <a:pt x="26" y="227"/>
                    </a:cubicBezTo>
                    <a:cubicBezTo>
                      <a:pt x="1" y="386"/>
                      <a:pt x="98" y="535"/>
                      <a:pt x="256" y="561"/>
                    </a:cubicBezTo>
                    <a:cubicBezTo>
                      <a:pt x="279" y="566"/>
                      <a:pt x="301" y="568"/>
                      <a:pt x="322" y="568"/>
                    </a:cubicBezTo>
                    <a:cubicBezTo>
                      <a:pt x="454" y="568"/>
                      <a:pt x="568" y="477"/>
                      <a:pt x="590" y="341"/>
                    </a:cubicBezTo>
                    <a:cubicBezTo>
                      <a:pt x="626" y="183"/>
                      <a:pt x="520" y="33"/>
                      <a:pt x="370" y="8"/>
                    </a:cubicBezTo>
                    <a:cubicBezTo>
                      <a:pt x="349" y="3"/>
                      <a:pt x="328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5"/>
              <p:cNvSpPr/>
              <p:nvPr/>
            </p:nvSpPr>
            <p:spPr>
              <a:xfrm>
                <a:off x="1183572" y="2236515"/>
                <a:ext cx="47667" cy="4123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70" extrusionOk="0">
                    <a:moveTo>
                      <a:pt x="325" y="1"/>
                    </a:moveTo>
                    <a:cubicBezTo>
                      <a:pt x="220" y="1"/>
                      <a:pt x="120" y="61"/>
                      <a:pt x="70" y="163"/>
                    </a:cubicBezTo>
                    <a:cubicBezTo>
                      <a:pt x="0" y="302"/>
                      <a:pt x="62" y="479"/>
                      <a:pt x="211" y="540"/>
                    </a:cubicBezTo>
                    <a:cubicBezTo>
                      <a:pt x="251" y="560"/>
                      <a:pt x="292" y="569"/>
                      <a:pt x="333" y="569"/>
                    </a:cubicBezTo>
                    <a:cubicBezTo>
                      <a:pt x="437" y="569"/>
                      <a:pt x="538" y="509"/>
                      <a:pt x="589" y="407"/>
                    </a:cubicBezTo>
                    <a:cubicBezTo>
                      <a:pt x="659" y="268"/>
                      <a:pt x="598" y="91"/>
                      <a:pt x="448" y="30"/>
                    </a:cubicBezTo>
                    <a:cubicBezTo>
                      <a:pt x="408" y="10"/>
                      <a:pt x="366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5"/>
              <p:cNvSpPr/>
              <p:nvPr/>
            </p:nvSpPr>
            <p:spPr>
              <a:xfrm>
                <a:off x="1029573" y="2334527"/>
                <a:ext cx="47233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73" extrusionOk="0">
                    <a:moveTo>
                      <a:pt x="327" y="1"/>
                    </a:moveTo>
                    <a:cubicBezTo>
                      <a:pt x="219" y="1"/>
                      <a:pt x="116" y="63"/>
                      <a:pt x="72" y="171"/>
                    </a:cubicBezTo>
                    <a:cubicBezTo>
                      <a:pt x="0" y="310"/>
                      <a:pt x="61" y="477"/>
                      <a:pt x="203" y="549"/>
                    </a:cubicBezTo>
                    <a:cubicBezTo>
                      <a:pt x="240" y="565"/>
                      <a:pt x="279" y="572"/>
                      <a:pt x="318" y="572"/>
                    </a:cubicBezTo>
                    <a:cubicBezTo>
                      <a:pt x="428" y="572"/>
                      <a:pt x="535" y="512"/>
                      <a:pt x="580" y="407"/>
                    </a:cubicBezTo>
                    <a:cubicBezTo>
                      <a:pt x="652" y="266"/>
                      <a:pt x="589" y="99"/>
                      <a:pt x="450" y="29"/>
                    </a:cubicBezTo>
                    <a:cubicBezTo>
                      <a:pt x="410" y="10"/>
                      <a:pt x="368" y="1"/>
                      <a:pt x="3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5"/>
              <p:cNvSpPr/>
              <p:nvPr/>
            </p:nvSpPr>
            <p:spPr>
              <a:xfrm>
                <a:off x="1004183" y="2004322"/>
                <a:ext cx="47088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73" extrusionOk="0">
                    <a:moveTo>
                      <a:pt x="324" y="1"/>
                    </a:moveTo>
                    <a:cubicBezTo>
                      <a:pt x="217" y="1"/>
                      <a:pt x="114" y="61"/>
                      <a:pt x="70" y="163"/>
                    </a:cubicBezTo>
                    <a:cubicBezTo>
                      <a:pt x="1" y="313"/>
                      <a:pt x="62" y="479"/>
                      <a:pt x="201" y="549"/>
                    </a:cubicBezTo>
                    <a:cubicBezTo>
                      <a:pt x="241" y="565"/>
                      <a:pt x="281" y="573"/>
                      <a:pt x="321" y="573"/>
                    </a:cubicBezTo>
                    <a:cubicBezTo>
                      <a:pt x="432" y="573"/>
                      <a:pt x="537" y="512"/>
                      <a:pt x="590" y="410"/>
                    </a:cubicBezTo>
                    <a:cubicBezTo>
                      <a:pt x="651" y="268"/>
                      <a:pt x="590" y="93"/>
                      <a:pt x="448" y="30"/>
                    </a:cubicBezTo>
                    <a:cubicBezTo>
                      <a:pt x="408" y="10"/>
                      <a:pt x="366" y="1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5"/>
              <p:cNvSpPr/>
              <p:nvPr/>
            </p:nvSpPr>
            <p:spPr>
              <a:xfrm>
                <a:off x="914416" y="2260313"/>
                <a:ext cx="36456" cy="3146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35" extrusionOk="0">
                    <a:moveTo>
                      <a:pt x="259" y="0"/>
                    </a:moveTo>
                    <a:cubicBezTo>
                      <a:pt x="175" y="0"/>
                      <a:pt x="93" y="45"/>
                      <a:pt x="54" y="123"/>
                    </a:cubicBezTo>
                    <a:cubicBezTo>
                      <a:pt x="1" y="228"/>
                      <a:pt x="54" y="361"/>
                      <a:pt x="159" y="414"/>
                    </a:cubicBezTo>
                    <a:cubicBezTo>
                      <a:pt x="187" y="428"/>
                      <a:pt x="218" y="435"/>
                      <a:pt x="248" y="435"/>
                    </a:cubicBezTo>
                    <a:cubicBezTo>
                      <a:pt x="330" y="435"/>
                      <a:pt x="412" y="386"/>
                      <a:pt x="450" y="308"/>
                    </a:cubicBezTo>
                    <a:cubicBezTo>
                      <a:pt x="503" y="203"/>
                      <a:pt x="450" y="70"/>
                      <a:pt x="345" y="17"/>
                    </a:cubicBezTo>
                    <a:cubicBezTo>
                      <a:pt x="317" y="6"/>
                      <a:pt x="288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5"/>
              <p:cNvSpPr/>
              <p:nvPr/>
            </p:nvSpPr>
            <p:spPr>
              <a:xfrm>
                <a:off x="1139014" y="2069785"/>
                <a:ext cx="36239" cy="31826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40" extrusionOk="0">
                    <a:moveTo>
                      <a:pt x="254" y="1"/>
                    </a:moveTo>
                    <a:cubicBezTo>
                      <a:pt x="172" y="1"/>
                      <a:pt x="92" y="50"/>
                      <a:pt x="53" y="127"/>
                    </a:cubicBezTo>
                    <a:cubicBezTo>
                      <a:pt x="0" y="233"/>
                      <a:pt x="53" y="366"/>
                      <a:pt x="158" y="418"/>
                    </a:cubicBezTo>
                    <a:cubicBezTo>
                      <a:pt x="187" y="433"/>
                      <a:pt x="217" y="439"/>
                      <a:pt x="247" y="439"/>
                    </a:cubicBezTo>
                    <a:cubicBezTo>
                      <a:pt x="328" y="439"/>
                      <a:pt x="409" y="390"/>
                      <a:pt x="448" y="313"/>
                    </a:cubicBezTo>
                    <a:cubicBezTo>
                      <a:pt x="500" y="207"/>
                      <a:pt x="448" y="74"/>
                      <a:pt x="342" y="22"/>
                    </a:cubicBezTo>
                    <a:cubicBezTo>
                      <a:pt x="314" y="7"/>
                      <a:pt x="284" y="1"/>
                      <a:pt x="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5"/>
              <p:cNvSpPr/>
              <p:nvPr/>
            </p:nvSpPr>
            <p:spPr>
              <a:xfrm>
                <a:off x="875067" y="2116874"/>
                <a:ext cx="3566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431" extrusionOk="0">
                    <a:moveTo>
                      <a:pt x="239" y="0"/>
                    </a:moveTo>
                    <a:cubicBezTo>
                      <a:pt x="160" y="0"/>
                      <a:pt x="82" y="45"/>
                      <a:pt x="45" y="120"/>
                    </a:cubicBezTo>
                    <a:cubicBezTo>
                      <a:pt x="0" y="234"/>
                      <a:pt x="45" y="356"/>
                      <a:pt x="150" y="409"/>
                    </a:cubicBezTo>
                    <a:cubicBezTo>
                      <a:pt x="182" y="424"/>
                      <a:pt x="215" y="431"/>
                      <a:pt x="247" y="431"/>
                    </a:cubicBezTo>
                    <a:cubicBezTo>
                      <a:pt x="328" y="431"/>
                      <a:pt x="402" y="385"/>
                      <a:pt x="439" y="303"/>
                    </a:cubicBezTo>
                    <a:cubicBezTo>
                      <a:pt x="492" y="198"/>
                      <a:pt x="448" y="67"/>
                      <a:pt x="334" y="23"/>
                    </a:cubicBezTo>
                    <a:cubicBezTo>
                      <a:pt x="304" y="8"/>
                      <a:pt x="271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9" name="Google Shape;1239;p35"/>
            <p:cNvGrpSpPr/>
            <p:nvPr/>
          </p:nvGrpSpPr>
          <p:grpSpPr>
            <a:xfrm rot="-4809936">
              <a:off x="6726943" y="1201995"/>
              <a:ext cx="317811" cy="266121"/>
              <a:chOff x="3534217" y="2863203"/>
              <a:chExt cx="317813" cy="266123"/>
            </a:xfrm>
          </p:grpSpPr>
          <p:sp>
            <p:nvSpPr>
              <p:cNvPr id="1240" name="Google Shape;1240;p35"/>
              <p:cNvSpPr/>
              <p:nvPr/>
            </p:nvSpPr>
            <p:spPr>
              <a:xfrm>
                <a:off x="3534217" y="2863203"/>
                <a:ext cx="317813" cy="266123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3712" extrusionOk="0">
                    <a:moveTo>
                      <a:pt x="2129" y="0"/>
                    </a:moveTo>
                    <a:cubicBezTo>
                      <a:pt x="1548" y="0"/>
                      <a:pt x="1002" y="297"/>
                      <a:pt x="670" y="836"/>
                    </a:cubicBezTo>
                    <a:cubicBezTo>
                      <a:pt x="1" y="1530"/>
                      <a:pt x="353" y="2946"/>
                      <a:pt x="1136" y="3421"/>
                    </a:cubicBezTo>
                    <a:cubicBezTo>
                      <a:pt x="1453" y="3610"/>
                      <a:pt x="1854" y="3712"/>
                      <a:pt x="2257" y="3712"/>
                    </a:cubicBezTo>
                    <a:cubicBezTo>
                      <a:pt x="2824" y="3712"/>
                      <a:pt x="3394" y="3510"/>
                      <a:pt x="3738" y="3068"/>
                    </a:cubicBezTo>
                    <a:cubicBezTo>
                      <a:pt x="4432" y="2171"/>
                      <a:pt x="4074" y="914"/>
                      <a:pt x="3149" y="316"/>
                    </a:cubicBezTo>
                    <a:cubicBezTo>
                      <a:pt x="2821" y="102"/>
                      <a:pt x="2469" y="0"/>
                      <a:pt x="2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5"/>
              <p:cNvSpPr/>
              <p:nvPr/>
            </p:nvSpPr>
            <p:spPr>
              <a:xfrm>
                <a:off x="3718321" y="2926507"/>
                <a:ext cx="48392" cy="4531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632" extrusionOk="0">
                    <a:moveTo>
                      <a:pt x="186" y="1"/>
                    </a:moveTo>
                    <a:cubicBezTo>
                      <a:pt x="100" y="1"/>
                      <a:pt x="21" y="52"/>
                      <a:pt x="1" y="153"/>
                    </a:cubicBezTo>
                    <a:lnTo>
                      <a:pt x="1" y="180"/>
                    </a:lnTo>
                    <a:cubicBezTo>
                      <a:pt x="1" y="197"/>
                      <a:pt x="1" y="225"/>
                      <a:pt x="9" y="250"/>
                    </a:cubicBezTo>
                    <a:lnTo>
                      <a:pt x="9" y="259"/>
                    </a:lnTo>
                    <a:cubicBezTo>
                      <a:pt x="18" y="269"/>
                      <a:pt x="18" y="278"/>
                      <a:pt x="18" y="286"/>
                    </a:cubicBezTo>
                    <a:lnTo>
                      <a:pt x="37" y="303"/>
                    </a:lnTo>
                    <a:cubicBezTo>
                      <a:pt x="37" y="311"/>
                      <a:pt x="45" y="311"/>
                      <a:pt x="45" y="322"/>
                    </a:cubicBezTo>
                    <a:cubicBezTo>
                      <a:pt x="98" y="417"/>
                      <a:pt x="176" y="497"/>
                      <a:pt x="265" y="575"/>
                    </a:cubicBezTo>
                    <a:cubicBezTo>
                      <a:pt x="306" y="615"/>
                      <a:pt x="350" y="631"/>
                      <a:pt x="393" y="631"/>
                    </a:cubicBezTo>
                    <a:cubicBezTo>
                      <a:pt x="548" y="631"/>
                      <a:pt x="675" y="405"/>
                      <a:pt x="529" y="259"/>
                    </a:cubicBezTo>
                    <a:cubicBezTo>
                      <a:pt x="484" y="216"/>
                      <a:pt x="440" y="164"/>
                      <a:pt x="406" y="119"/>
                    </a:cubicBezTo>
                    <a:cubicBezTo>
                      <a:pt x="387" y="92"/>
                      <a:pt x="370" y="75"/>
                      <a:pt x="345" y="58"/>
                    </a:cubicBezTo>
                    <a:cubicBezTo>
                      <a:pt x="345" y="47"/>
                      <a:pt x="334" y="47"/>
                      <a:pt x="334" y="47"/>
                    </a:cubicBezTo>
                    <a:lnTo>
                      <a:pt x="326" y="39"/>
                    </a:lnTo>
                    <a:cubicBezTo>
                      <a:pt x="317" y="31"/>
                      <a:pt x="301" y="31"/>
                      <a:pt x="292" y="22"/>
                    </a:cubicBezTo>
                    <a:lnTo>
                      <a:pt x="282" y="22"/>
                    </a:lnTo>
                    <a:cubicBezTo>
                      <a:pt x="251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2" name="Google Shape;1242;p35"/>
            <p:cNvGrpSpPr/>
            <p:nvPr/>
          </p:nvGrpSpPr>
          <p:grpSpPr>
            <a:xfrm rot="6463398">
              <a:off x="8216006" y="1292855"/>
              <a:ext cx="723278" cy="588806"/>
              <a:chOff x="6137894" y="576887"/>
              <a:chExt cx="884970" cy="720437"/>
            </a:xfrm>
          </p:grpSpPr>
          <p:sp>
            <p:nvSpPr>
              <p:cNvPr id="1243" name="Google Shape;1243;p35"/>
              <p:cNvSpPr/>
              <p:nvPr/>
            </p:nvSpPr>
            <p:spPr>
              <a:xfrm>
                <a:off x="6137894" y="576887"/>
                <a:ext cx="876082" cy="714631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9968" extrusionOk="0">
                    <a:moveTo>
                      <a:pt x="110" y="0"/>
                    </a:moveTo>
                    <a:cubicBezTo>
                      <a:pt x="30" y="0"/>
                      <a:pt x="1" y="112"/>
                      <a:pt x="89" y="145"/>
                    </a:cubicBezTo>
                    <a:cubicBezTo>
                      <a:pt x="784" y="434"/>
                      <a:pt x="978" y="1375"/>
                      <a:pt x="1242" y="2008"/>
                    </a:cubicBezTo>
                    <a:cubicBezTo>
                      <a:pt x="1541" y="2721"/>
                      <a:pt x="1831" y="3441"/>
                      <a:pt x="2244" y="4093"/>
                    </a:cubicBezTo>
                    <a:cubicBezTo>
                      <a:pt x="2947" y="5218"/>
                      <a:pt x="3538" y="6520"/>
                      <a:pt x="4521" y="7442"/>
                    </a:cubicBezTo>
                    <a:cubicBezTo>
                      <a:pt x="5462" y="8322"/>
                      <a:pt x="6834" y="9078"/>
                      <a:pt x="8100" y="9342"/>
                    </a:cubicBezTo>
                    <a:cubicBezTo>
                      <a:pt x="8742" y="9475"/>
                      <a:pt x="9394" y="9527"/>
                      <a:pt x="10044" y="9536"/>
                    </a:cubicBezTo>
                    <a:cubicBezTo>
                      <a:pt x="10633" y="9544"/>
                      <a:pt x="11213" y="9570"/>
                      <a:pt x="11749" y="9800"/>
                    </a:cubicBezTo>
                    <a:cubicBezTo>
                      <a:pt x="11768" y="9825"/>
                      <a:pt x="11777" y="9861"/>
                      <a:pt x="11794" y="9886"/>
                    </a:cubicBezTo>
                    <a:cubicBezTo>
                      <a:pt x="11805" y="9913"/>
                      <a:pt x="11826" y="9923"/>
                      <a:pt x="11847" y="9923"/>
                    </a:cubicBezTo>
                    <a:cubicBezTo>
                      <a:pt x="11876" y="9923"/>
                      <a:pt x="11906" y="9903"/>
                      <a:pt x="11916" y="9878"/>
                    </a:cubicBezTo>
                    <a:cubicBezTo>
                      <a:pt x="11960" y="9897"/>
                      <a:pt x="12013" y="9922"/>
                      <a:pt x="12066" y="9958"/>
                    </a:cubicBezTo>
                    <a:cubicBezTo>
                      <a:pt x="12077" y="9964"/>
                      <a:pt x="12089" y="9967"/>
                      <a:pt x="12101" y="9967"/>
                    </a:cubicBezTo>
                    <a:cubicBezTo>
                      <a:pt x="12168" y="9967"/>
                      <a:pt x="12220" y="9870"/>
                      <a:pt x="12146" y="9825"/>
                    </a:cubicBezTo>
                    <a:cubicBezTo>
                      <a:pt x="12049" y="9764"/>
                      <a:pt x="11943" y="9719"/>
                      <a:pt x="11838" y="9675"/>
                    </a:cubicBezTo>
                    <a:cubicBezTo>
                      <a:pt x="11460" y="8884"/>
                      <a:pt x="11135" y="8059"/>
                      <a:pt x="10966" y="7195"/>
                    </a:cubicBezTo>
                    <a:cubicBezTo>
                      <a:pt x="10835" y="6529"/>
                      <a:pt x="10932" y="5815"/>
                      <a:pt x="10755" y="5157"/>
                    </a:cubicBezTo>
                    <a:cubicBezTo>
                      <a:pt x="10607" y="4602"/>
                      <a:pt x="10299" y="4216"/>
                      <a:pt x="9727" y="4074"/>
                    </a:cubicBezTo>
                    <a:cubicBezTo>
                      <a:pt x="9375" y="3996"/>
                      <a:pt x="8997" y="4040"/>
                      <a:pt x="8645" y="3977"/>
                    </a:cubicBezTo>
                    <a:cubicBezTo>
                      <a:pt x="8181" y="3899"/>
                      <a:pt x="7617" y="3741"/>
                      <a:pt x="7220" y="3485"/>
                    </a:cubicBezTo>
                    <a:cubicBezTo>
                      <a:pt x="6703" y="3152"/>
                      <a:pt x="6421" y="2755"/>
                      <a:pt x="6271" y="2175"/>
                    </a:cubicBezTo>
                    <a:cubicBezTo>
                      <a:pt x="6218" y="1939"/>
                      <a:pt x="6184" y="1675"/>
                      <a:pt x="6079" y="1445"/>
                    </a:cubicBezTo>
                    <a:cubicBezTo>
                      <a:pt x="5859" y="953"/>
                      <a:pt x="5446" y="733"/>
                      <a:pt x="4935" y="601"/>
                    </a:cubicBezTo>
                    <a:cubicBezTo>
                      <a:pt x="3361" y="197"/>
                      <a:pt x="1717" y="373"/>
                      <a:pt x="134" y="3"/>
                    </a:cubicBezTo>
                    <a:cubicBezTo>
                      <a:pt x="125" y="1"/>
                      <a:pt x="117" y="0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5"/>
              <p:cNvSpPr/>
              <p:nvPr/>
            </p:nvSpPr>
            <p:spPr>
              <a:xfrm>
                <a:off x="6274395" y="664852"/>
                <a:ext cx="748470" cy="632471"/>
              </a:xfrm>
              <a:custGeom>
                <a:avLst/>
                <a:gdLst/>
                <a:ahLst/>
                <a:cxnLst/>
                <a:rect l="l" t="t" r="r" b="b"/>
                <a:pathLst>
                  <a:path w="10440" h="8822" extrusionOk="0">
                    <a:moveTo>
                      <a:pt x="2486" y="0"/>
                    </a:moveTo>
                    <a:cubicBezTo>
                      <a:pt x="2446" y="0"/>
                      <a:pt x="2404" y="43"/>
                      <a:pt x="2434" y="87"/>
                    </a:cubicBezTo>
                    <a:cubicBezTo>
                      <a:pt x="2803" y="712"/>
                      <a:pt x="2900" y="1336"/>
                      <a:pt x="3022" y="2039"/>
                    </a:cubicBezTo>
                    <a:cubicBezTo>
                      <a:pt x="3048" y="2197"/>
                      <a:pt x="3084" y="2355"/>
                      <a:pt x="3120" y="2514"/>
                    </a:cubicBezTo>
                    <a:cubicBezTo>
                      <a:pt x="2953" y="2275"/>
                      <a:pt x="2776" y="2047"/>
                      <a:pt x="2600" y="1811"/>
                    </a:cubicBezTo>
                    <a:cubicBezTo>
                      <a:pt x="1931" y="914"/>
                      <a:pt x="1123" y="545"/>
                      <a:pt x="146" y="59"/>
                    </a:cubicBezTo>
                    <a:cubicBezTo>
                      <a:pt x="134" y="53"/>
                      <a:pt x="121" y="50"/>
                      <a:pt x="109" y="50"/>
                    </a:cubicBezTo>
                    <a:cubicBezTo>
                      <a:pt x="46" y="50"/>
                      <a:pt x="1" y="132"/>
                      <a:pt x="68" y="184"/>
                    </a:cubicBezTo>
                    <a:cubicBezTo>
                      <a:pt x="551" y="553"/>
                      <a:pt x="1184" y="737"/>
                      <a:pt x="1651" y="1142"/>
                    </a:cubicBezTo>
                    <a:cubicBezTo>
                      <a:pt x="2098" y="1520"/>
                      <a:pt x="2425" y="1986"/>
                      <a:pt x="2750" y="2461"/>
                    </a:cubicBezTo>
                    <a:cubicBezTo>
                      <a:pt x="2820" y="2558"/>
                      <a:pt x="2900" y="2655"/>
                      <a:pt x="2970" y="2750"/>
                    </a:cubicBezTo>
                    <a:cubicBezTo>
                      <a:pt x="2337" y="2311"/>
                      <a:pt x="1537" y="1942"/>
                      <a:pt x="807" y="1889"/>
                    </a:cubicBezTo>
                    <a:cubicBezTo>
                      <a:pt x="803" y="1889"/>
                      <a:pt x="800" y="1889"/>
                      <a:pt x="797" y="1889"/>
                    </a:cubicBezTo>
                    <a:cubicBezTo>
                      <a:pt x="717" y="1889"/>
                      <a:pt x="712" y="1996"/>
                      <a:pt x="779" y="2022"/>
                    </a:cubicBezTo>
                    <a:cubicBezTo>
                      <a:pt x="1229" y="2223"/>
                      <a:pt x="1703" y="2328"/>
                      <a:pt x="2151" y="2539"/>
                    </a:cubicBezTo>
                    <a:cubicBezTo>
                      <a:pt x="2512" y="2716"/>
                      <a:pt x="2864" y="2927"/>
                      <a:pt x="3233" y="3111"/>
                    </a:cubicBezTo>
                    <a:cubicBezTo>
                      <a:pt x="3717" y="3727"/>
                      <a:pt x="4253" y="4291"/>
                      <a:pt x="4877" y="4782"/>
                    </a:cubicBezTo>
                    <a:cubicBezTo>
                      <a:pt x="4966" y="4844"/>
                      <a:pt x="5044" y="4896"/>
                      <a:pt x="5124" y="4958"/>
                    </a:cubicBezTo>
                    <a:cubicBezTo>
                      <a:pt x="4808" y="4791"/>
                      <a:pt x="4464" y="4694"/>
                      <a:pt x="4103" y="4633"/>
                    </a:cubicBezTo>
                    <a:cubicBezTo>
                      <a:pt x="3480" y="4535"/>
                      <a:pt x="2881" y="4413"/>
                      <a:pt x="2275" y="4246"/>
                    </a:cubicBezTo>
                    <a:cubicBezTo>
                      <a:pt x="2269" y="4245"/>
                      <a:pt x="2262" y="4244"/>
                      <a:pt x="2256" y="4244"/>
                    </a:cubicBezTo>
                    <a:cubicBezTo>
                      <a:pt x="2197" y="4244"/>
                      <a:pt x="2167" y="4320"/>
                      <a:pt x="2223" y="4360"/>
                    </a:cubicBezTo>
                    <a:cubicBezTo>
                      <a:pt x="2617" y="4660"/>
                      <a:pt x="3128" y="4730"/>
                      <a:pt x="3611" y="4791"/>
                    </a:cubicBezTo>
                    <a:cubicBezTo>
                      <a:pt x="4272" y="4879"/>
                      <a:pt x="4869" y="4993"/>
                      <a:pt x="5475" y="5266"/>
                    </a:cubicBezTo>
                    <a:cubicBezTo>
                      <a:pt x="5478" y="5267"/>
                      <a:pt x="5482" y="5268"/>
                      <a:pt x="5485" y="5268"/>
                    </a:cubicBezTo>
                    <a:cubicBezTo>
                      <a:pt x="5499" y="5268"/>
                      <a:pt x="5511" y="5256"/>
                      <a:pt x="5511" y="5249"/>
                    </a:cubicBezTo>
                    <a:cubicBezTo>
                      <a:pt x="6135" y="5688"/>
                      <a:pt x="6777" y="6110"/>
                      <a:pt x="7393" y="6568"/>
                    </a:cubicBezTo>
                    <a:cubicBezTo>
                      <a:pt x="7110" y="6488"/>
                      <a:pt x="6813" y="6443"/>
                      <a:pt x="6496" y="6435"/>
                    </a:cubicBezTo>
                    <a:cubicBezTo>
                      <a:pt x="5810" y="6401"/>
                      <a:pt x="5158" y="6348"/>
                      <a:pt x="4472" y="6260"/>
                    </a:cubicBezTo>
                    <a:cubicBezTo>
                      <a:pt x="4470" y="6259"/>
                      <a:pt x="4467" y="6259"/>
                      <a:pt x="4465" y="6259"/>
                    </a:cubicBezTo>
                    <a:cubicBezTo>
                      <a:pt x="4391" y="6259"/>
                      <a:pt x="4352" y="6375"/>
                      <a:pt x="4419" y="6409"/>
                    </a:cubicBezTo>
                    <a:cubicBezTo>
                      <a:pt x="5502" y="6945"/>
                      <a:pt x="6777" y="6462"/>
                      <a:pt x="7876" y="6945"/>
                    </a:cubicBezTo>
                    <a:cubicBezTo>
                      <a:pt x="8668" y="7604"/>
                      <a:pt x="9459" y="8370"/>
                      <a:pt x="10381" y="8817"/>
                    </a:cubicBezTo>
                    <a:cubicBezTo>
                      <a:pt x="10386" y="8821"/>
                      <a:pt x="10391" y="8822"/>
                      <a:pt x="10395" y="8822"/>
                    </a:cubicBezTo>
                    <a:cubicBezTo>
                      <a:pt x="10419" y="8822"/>
                      <a:pt x="10440" y="8787"/>
                      <a:pt x="10417" y="8765"/>
                    </a:cubicBezTo>
                    <a:cubicBezTo>
                      <a:pt x="9706" y="8115"/>
                      <a:pt x="8923" y="7517"/>
                      <a:pt x="8165" y="6910"/>
                    </a:cubicBezTo>
                    <a:cubicBezTo>
                      <a:pt x="7893" y="6496"/>
                      <a:pt x="7788" y="6021"/>
                      <a:pt x="7743" y="5485"/>
                    </a:cubicBezTo>
                    <a:cubicBezTo>
                      <a:pt x="7710" y="4924"/>
                      <a:pt x="7743" y="4263"/>
                      <a:pt x="7479" y="3744"/>
                    </a:cubicBezTo>
                    <a:cubicBezTo>
                      <a:pt x="7469" y="3722"/>
                      <a:pt x="7445" y="3710"/>
                      <a:pt x="7421" y="3710"/>
                    </a:cubicBezTo>
                    <a:cubicBezTo>
                      <a:pt x="7389" y="3710"/>
                      <a:pt x="7357" y="3730"/>
                      <a:pt x="7357" y="3772"/>
                    </a:cubicBezTo>
                    <a:cubicBezTo>
                      <a:pt x="7349" y="4466"/>
                      <a:pt x="7418" y="5266"/>
                      <a:pt x="7560" y="5952"/>
                    </a:cubicBezTo>
                    <a:cubicBezTo>
                      <a:pt x="7612" y="6179"/>
                      <a:pt x="7674" y="6390"/>
                      <a:pt x="7771" y="6593"/>
                    </a:cubicBezTo>
                    <a:cubicBezTo>
                      <a:pt x="7754" y="6585"/>
                      <a:pt x="7743" y="6576"/>
                      <a:pt x="7726" y="6568"/>
                    </a:cubicBezTo>
                    <a:cubicBezTo>
                      <a:pt x="7041" y="6004"/>
                      <a:pt x="6302" y="5529"/>
                      <a:pt x="5591" y="5010"/>
                    </a:cubicBezTo>
                    <a:cubicBezTo>
                      <a:pt x="5274" y="4633"/>
                      <a:pt x="5141" y="4185"/>
                      <a:pt x="5072" y="3674"/>
                    </a:cubicBezTo>
                    <a:cubicBezTo>
                      <a:pt x="5000" y="3208"/>
                      <a:pt x="5019" y="2655"/>
                      <a:pt x="4780" y="2223"/>
                    </a:cubicBezTo>
                    <a:cubicBezTo>
                      <a:pt x="4769" y="2204"/>
                      <a:pt x="4746" y="2194"/>
                      <a:pt x="4723" y="2194"/>
                    </a:cubicBezTo>
                    <a:cubicBezTo>
                      <a:pt x="4694" y="2194"/>
                      <a:pt x="4666" y="2211"/>
                      <a:pt x="4666" y="2250"/>
                    </a:cubicBezTo>
                    <a:cubicBezTo>
                      <a:pt x="4675" y="2883"/>
                      <a:pt x="4780" y="3639"/>
                      <a:pt x="4966" y="4246"/>
                    </a:cubicBezTo>
                    <a:cubicBezTo>
                      <a:pt x="5010" y="4386"/>
                      <a:pt x="5053" y="4519"/>
                      <a:pt x="5116" y="4649"/>
                    </a:cubicBezTo>
                    <a:cubicBezTo>
                      <a:pt x="5080" y="4624"/>
                      <a:pt x="5044" y="4597"/>
                      <a:pt x="5019" y="4580"/>
                    </a:cubicBezTo>
                    <a:cubicBezTo>
                      <a:pt x="4419" y="4097"/>
                      <a:pt x="3945" y="3569"/>
                      <a:pt x="3497" y="2997"/>
                    </a:cubicBezTo>
                    <a:cubicBezTo>
                      <a:pt x="3164" y="2011"/>
                      <a:pt x="3375" y="650"/>
                      <a:pt x="2512" y="7"/>
                    </a:cubicBezTo>
                    <a:cubicBezTo>
                      <a:pt x="2504" y="2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rgbClr val="FFFFFF">
                  <a:alpha val="521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5" name="Google Shape;1245;p35"/>
            <p:cNvGrpSpPr/>
            <p:nvPr/>
          </p:nvGrpSpPr>
          <p:grpSpPr>
            <a:xfrm>
              <a:off x="6323824" y="1342759"/>
              <a:ext cx="126904" cy="133215"/>
              <a:chOff x="1455683" y="4027463"/>
              <a:chExt cx="323321" cy="339402"/>
            </a:xfrm>
          </p:grpSpPr>
          <p:grpSp>
            <p:nvGrpSpPr>
              <p:cNvPr id="1246" name="Google Shape;1246;p35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247" name="Google Shape;1247;p35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8" name="Google Shape;1248;p35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49" name="Google Shape;1249;p35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0" name="Google Shape;1250;p35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51" name="Google Shape;1251;p35"/>
            <p:cNvGrpSpPr/>
            <p:nvPr/>
          </p:nvGrpSpPr>
          <p:grpSpPr>
            <a:xfrm>
              <a:off x="8065738" y="1015291"/>
              <a:ext cx="247858" cy="260118"/>
              <a:chOff x="1455683" y="4027463"/>
              <a:chExt cx="323321" cy="339402"/>
            </a:xfrm>
          </p:grpSpPr>
          <p:grpSp>
            <p:nvGrpSpPr>
              <p:cNvPr id="1252" name="Google Shape;1252;p35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253" name="Google Shape;1253;p35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4" name="Google Shape;1254;p35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55" name="Google Shape;1255;p35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6" name="Google Shape;1256;p35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02D8F282-1CC3-2A82-680B-D4FE49A13A1F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08120E1-1260-D348-6C45-891BE409DC66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00912D6-6399-C5D5-FCF0-DD8EA1D70099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43F791-7038-F79A-EFF2-A3D6A1803594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DA76E48-159D-2EAF-51E2-5224B0114F23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13866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Perspectives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2A3413B-1A5D-0F8D-8A49-1FE67CC0F5B6}"/>
              </a:ext>
            </a:extLst>
          </p:cNvPr>
          <p:cNvSpPr txBox="1"/>
          <p:nvPr/>
        </p:nvSpPr>
        <p:spPr>
          <a:xfrm>
            <a:off x="583391" y="982640"/>
            <a:ext cx="8229600" cy="4115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 amont, améliorer la qualité des données dès leur saisie : 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Open Sans" panose="020B0606030504020204" pitchFamily="34" charset="0"/>
              <a:buChar char="–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Pour les pays, les groupes alimentaires : choix restreint par une liste déroulante.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Open Sans" panose="020B0606030504020204" pitchFamily="34" charset="0"/>
              <a:buChar char="–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Forcer le remplissage des variables importantes comme les macronutriments.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Open Sans" panose="020B0606030504020204" pitchFamily="34" charset="0"/>
              <a:buChar char="–"/>
            </a:pPr>
            <a:endParaRPr lang="fr-FR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Tester d’autres méthodes d’imputation : 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Open Sans" panose="020B0606030504020204" pitchFamily="34" charset="0"/>
              <a:buChar char="–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Algorithmes de machine learning : par exemple utiliser un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random forest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pour imputer les variables de groupes alimentaires.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Open Sans" panose="020B0606030504020204" pitchFamily="34" charset="0"/>
              <a:buChar char="–"/>
            </a:pPr>
            <a:endParaRPr lang="fr-FR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Faire des tests approfondis quand à la qualité des données imputées.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endParaRPr lang="fr-FR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endParaRPr lang="fr-FR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899CA-D8B5-C3F9-09DC-D85B35721B78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88B8C4-7D7E-B0CA-34B2-D7D00071326B}"/>
              </a:ext>
            </a:extLst>
          </p:cNvPr>
          <p:cNvSpPr/>
          <p:nvPr/>
        </p:nvSpPr>
        <p:spPr>
          <a:xfrm>
            <a:off x="0" y="4101587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EEE8B7E-FFBE-A4B9-FBDC-AD6A1B5BD2DB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E4242CC-94B8-9F21-F611-078556F0649B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113AC69F-0CFB-3E8A-7A51-AF080A9A1737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5C735CC-4306-9800-01E6-1FB0470A9FAA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3F6A7F1-5DD6-758C-0176-470FFBCFC785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31974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50"/>
          <p:cNvSpPr txBox="1">
            <a:spLocks noGrp="1"/>
          </p:cNvSpPr>
          <p:nvPr>
            <p:ph type="title"/>
          </p:nvPr>
        </p:nvSpPr>
        <p:spPr>
          <a:xfrm>
            <a:off x="2177700" y="1516683"/>
            <a:ext cx="4788600" cy="9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Merci !</a:t>
            </a:r>
            <a:endParaRPr dirty="0"/>
          </a:p>
        </p:txBody>
      </p:sp>
      <p:sp>
        <p:nvSpPr>
          <p:cNvPr id="1892" name="Google Shape;1892;p50"/>
          <p:cNvSpPr txBox="1">
            <a:spLocks noGrp="1"/>
          </p:cNvSpPr>
          <p:nvPr>
            <p:ph type="subTitle" idx="1"/>
          </p:nvPr>
        </p:nvSpPr>
        <p:spPr>
          <a:xfrm>
            <a:off x="2177646" y="2464608"/>
            <a:ext cx="4788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b="1" dirty="0">
                <a:latin typeface="Unbounded"/>
                <a:ea typeface="Unbounded"/>
                <a:cs typeface="Unbounded"/>
                <a:sym typeface="Unbounded"/>
              </a:rPr>
              <a:t>Je reste à disposition pour toutes questions.</a:t>
            </a:r>
            <a:endParaRPr dirty="0"/>
          </a:p>
        </p:txBody>
      </p:sp>
      <p:grpSp>
        <p:nvGrpSpPr>
          <p:cNvPr id="1903" name="Google Shape;1903;p50"/>
          <p:cNvGrpSpPr/>
          <p:nvPr/>
        </p:nvGrpSpPr>
        <p:grpSpPr>
          <a:xfrm>
            <a:off x="6301417" y="2359178"/>
            <a:ext cx="2798256" cy="1903957"/>
            <a:chOff x="6301444" y="1736020"/>
            <a:chExt cx="2798256" cy="1903957"/>
          </a:xfrm>
        </p:grpSpPr>
        <p:grpSp>
          <p:nvGrpSpPr>
            <p:cNvPr id="1904" name="Google Shape;1904;p50"/>
            <p:cNvGrpSpPr/>
            <p:nvPr/>
          </p:nvGrpSpPr>
          <p:grpSpPr>
            <a:xfrm>
              <a:off x="6301444" y="1736020"/>
              <a:ext cx="2798256" cy="1903957"/>
              <a:chOff x="6301444" y="1736020"/>
              <a:chExt cx="2798256" cy="1903957"/>
            </a:xfrm>
          </p:grpSpPr>
          <p:grpSp>
            <p:nvGrpSpPr>
              <p:cNvPr id="1905" name="Google Shape;1905;p50"/>
              <p:cNvGrpSpPr/>
              <p:nvPr/>
            </p:nvGrpSpPr>
            <p:grpSpPr>
              <a:xfrm>
                <a:off x="8430786" y="2691820"/>
                <a:ext cx="668914" cy="668914"/>
                <a:chOff x="1184494" y="2304613"/>
                <a:chExt cx="858793" cy="858793"/>
              </a:xfrm>
            </p:grpSpPr>
            <p:sp>
              <p:nvSpPr>
                <p:cNvPr id="1906" name="Google Shape;1906;p50"/>
                <p:cNvSpPr/>
                <p:nvPr/>
              </p:nvSpPr>
              <p:spPr>
                <a:xfrm rot="-1737157">
                  <a:off x="1297950" y="2418069"/>
                  <a:ext cx="631881" cy="631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01" h="9101" extrusionOk="0">
                      <a:moveTo>
                        <a:pt x="4555" y="1"/>
                      </a:moveTo>
                      <a:cubicBezTo>
                        <a:pt x="2040" y="1"/>
                        <a:pt x="1" y="2039"/>
                        <a:pt x="1" y="4555"/>
                      </a:cubicBezTo>
                      <a:cubicBezTo>
                        <a:pt x="1" y="7071"/>
                        <a:pt x="2040" y="9101"/>
                        <a:pt x="4555" y="9101"/>
                      </a:cubicBezTo>
                      <a:cubicBezTo>
                        <a:pt x="7060" y="9101"/>
                        <a:pt x="9101" y="7071"/>
                        <a:pt x="9101" y="4555"/>
                      </a:cubicBezTo>
                      <a:cubicBezTo>
                        <a:pt x="9101" y="2039"/>
                        <a:pt x="7060" y="1"/>
                        <a:pt x="455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07" name="Google Shape;1907;p50"/>
                <p:cNvGrpSpPr/>
                <p:nvPr/>
              </p:nvGrpSpPr>
              <p:grpSpPr>
                <a:xfrm rot="-1737139">
                  <a:off x="1442679" y="2573543"/>
                  <a:ext cx="343255" cy="321178"/>
                  <a:chOff x="4974071" y="2051795"/>
                  <a:chExt cx="354445" cy="331647"/>
                </a:xfrm>
              </p:grpSpPr>
              <p:sp>
                <p:nvSpPr>
                  <p:cNvPr id="1908" name="Google Shape;1908;p50"/>
                  <p:cNvSpPr/>
                  <p:nvPr/>
                </p:nvSpPr>
                <p:spPr>
                  <a:xfrm>
                    <a:off x="5101467" y="2051795"/>
                    <a:ext cx="98434" cy="1073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3" h="1497" extrusionOk="0">
                        <a:moveTo>
                          <a:pt x="712" y="0"/>
                        </a:moveTo>
                        <a:cubicBezTo>
                          <a:pt x="712" y="0"/>
                          <a:pt x="1" y="775"/>
                          <a:pt x="720" y="1496"/>
                        </a:cubicBezTo>
                        <a:cubicBezTo>
                          <a:pt x="720" y="1496"/>
                          <a:pt x="1372" y="758"/>
                          <a:pt x="71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9" name="Google Shape;1909;p50"/>
                  <p:cNvSpPr/>
                  <p:nvPr/>
                </p:nvSpPr>
                <p:spPr>
                  <a:xfrm>
                    <a:off x="5035798" y="2093377"/>
                    <a:ext cx="74560" cy="826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0" h="1153" extrusionOk="0">
                        <a:moveTo>
                          <a:pt x="45" y="0"/>
                        </a:moveTo>
                        <a:cubicBezTo>
                          <a:pt x="45" y="0"/>
                          <a:pt x="1" y="1056"/>
                          <a:pt x="1014" y="1153"/>
                        </a:cubicBezTo>
                        <a:cubicBezTo>
                          <a:pt x="1014" y="1153"/>
                          <a:pt x="1039" y="167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0" name="Google Shape;1910;p50"/>
                  <p:cNvSpPr/>
                  <p:nvPr/>
                </p:nvSpPr>
                <p:spPr>
                  <a:xfrm>
                    <a:off x="4974071" y="2195753"/>
                    <a:ext cx="107180" cy="438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" h="611" extrusionOk="0">
                        <a:moveTo>
                          <a:pt x="730" y="1"/>
                        </a:moveTo>
                        <a:cubicBezTo>
                          <a:pt x="507" y="1"/>
                          <a:pt x="255" y="74"/>
                          <a:pt x="1" y="297"/>
                        </a:cubicBezTo>
                        <a:cubicBezTo>
                          <a:pt x="1" y="297"/>
                          <a:pt x="346" y="610"/>
                          <a:pt x="786" y="610"/>
                        </a:cubicBezTo>
                        <a:cubicBezTo>
                          <a:pt x="1009" y="610"/>
                          <a:pt x="1256" y="530"/>
                          <a:pt x="1495" y="288"/>
                        </a:cubicBezTo>
                        <a:cubicBezTo>
                          <a:pt x="1495" y="288"/>
                          <a:pt x="1170" y="1"/>
                          <a:pt x="7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1" name="Google Shape;1911;p50"/>
                  <p:cNvSpPr/>
                  <p:nvPr/>
                </p:nvSpPr>
                <p:spPr>
                  <a:xfrm>
                    <a:off x="5101467" y="2276262"/>
                    <a:ext cx="98434" cy="107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3" h="1495" extrusionOk="0">
                        <a:moveTo>
                          <a:pt x="720" y="1"/>
                        </a:moveTo>
                        <a:cubicBezTo>
                          <a:pt x="1" y="712"/>
                          <a:pt x="712" y="1495"/>
                          <a:pt x="712" y="1495"/>
                        </a:cubicBezTo>
                        <a:cubicBezTo>
                          <a:pt x="1372" y="739"/>
                          <a:pt x="720" y="1"/>
                          <a:pt x="7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2" name="Google Shape;1912;p50"/>
                  <p:cNvSpPr/>
                  <p:nvPr/>
                </p:nvSpPr>
                <p:spPr>
                  <a:xfrm>
                    <a:off x="5035798" y="2259200"/>
                    <a:ext cx="74560" cy="820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0" h="1145" extrusionOk="0">
                        <a:moveTo>
                          <a:pt x="1014" y="0"/>
                        </a:moveTo>
                        <a:lnTo>
                          <a:pt x="1014" y="0"/>
                        </a:lnTo>
                        <a:cubicBezTo>
                          <a:pt x="1" y="89"/>
                          <a:pt x="45" y="1144"/>
                          <a:pt x="45" y="1144"/>
                        </a:cubicBezTo>
                        <a:cubicBezTo>
                          <a:pt x="1039" y="986"/>
                          <a:pt x="1014" y="0"/>
                          <a:pt x="101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3" name="Google Shape;1913;p50"/>
                  <p:cNvSpPr/>
                  <p:nvPr/>
                </p:nvSpPr>
                <p:spPr>
                  <a:xfrm>
                    <a:off x="5191655" y="2093377"/>
                    <a:ext cx="74345" cy="826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7" h="1153" extrusionOk="0">
                        <a:moveTo>
                          <a:pt x="992" y="0"/>
                        </a:moveTo>
                        <a:lnTo>
                          <a:pt x="992" y="0"/>
                        </a:lnTo>
                        <a:cubicBezTo>
                          <a:pt x="1" y="167"/>
                          <a:pt x="34" y="1153"/>
                          <a:pt x="34" y="1153"/>
                        </a:cubicBezTo>
                        <a:cubicBezTo>
                          <a:pt x="1037" y="1056"/>
                          <a:pt x="992" y="0"/>
                          <a:pt x="99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4" name="Google Shape;1914;p50"/>
                  <p:cNvSpPr/>
                  <p:nvPr/>
                </p:nvSpPr>
                <p:spPr>
                  <a:xfrm>
                    <a:off x="5220547" y="2195753"/>
                    <a:ext cx="107969" cy="438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611" extrusionOk="0">
                        <a:moveTo>
                          <a:pt x="769" y="1"/>
                        </a:moveTo>
                        <a:cubicBezTo>
                          <a:pt x="326" y="1"/>
                          <a:pt x="1" y="288"/>
                          <a:pt x="1" y="288"/>
                        </a:cubicBezTo>
                        <a:cubicBezTo>
                          <a:pt x="243" y="530"/>
                          <a:pt x="492" y="610"/>
                          <a:pt x="717" y="610"/>
                        </a:cubicBezTo>
                        <a:cubicBezTo>
                          <a:pt x="1160" y="610"/>
                          <a:pt x="1505" y="297"/>
                          <a:pt x="1505" y="297"/>
                        </a:cubicBezTo>
                        <a:cubicBezTo>
                          <a:pt x="1248" y="74"/>
                          <a:pt x="993" y="1"/>
                          <a:pt x="76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5" name="Google Shape;1915;p50"/>
                  <p:cNvSpPr/>
                  <p:nvPr/>
                </p:nvSpPr>
                <p:spPr>
                  <a:xfrm>
                    <a:off x="5191655" y="2259200"/>
                    <a:ext cx="74345" cy="820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7" h="1145" extrusionOk="0">
                        <a:moveTo>
                          <a:pt x="34" y="0"/>
                        </a:moveTo>
                        <a:cubicBezTo>
                          <a:pt x="34" y="0"/>
                          <a:pt x="1" y="986"/>
                          <a:pt x="992" y="1144"/>
                        </a:cubicBezTo>
                        <a:cubicBezTo>
                          <a:pt x="992" y="1144"/>
                          <a:pt x="1037" y="89"/>
                          <a:pt x="3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16" name="Google Shape;1916;p50"/>
              <p:cNvGrpSpPr/>
              <p:nvPr/>
            </p:nvGrpSpPr>
            <p:grpSpPr>
              <a:xfrm rot="8996787">
                <a:off x="6844935" y="2070601"/>
                <a:ext cx="1667643" cy="1234795"/>
                <a:chOff x="481932" y="647801"/>
                <a:chExt cx="2743663" cy="2031527"/>
              </a:xfrm>
            </p:grpSpPr>
            <p:sp>
              <p:nvSpPr>
                <p:cNvPr id="1917" name="Google Shape;1917;p50"/>
                <p:cNvSpPr/>
                <p:nvPr/>
              </p:nvSpPr>
              <p:spPr>
                <a:xfrm>
                  <a:off x="1915132" y="1365789"/>
                  <a:ext cx="617237" cy="727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9" h="4192" extrusionOk="0">
                      <a:moveTo>
                        <a:pt x="3517" y="1"/>
                      </a:moveTo>
                      <a:cubicBezTo>
                        <a:pt x="3512" y="1"/>
                        <a:pt x="3507" y="2"/>
                        <a:pt x="3502" y="4"/>
                      </a:cubicBezTo>
                      <a:cubicBezTo>
                        <a:pt x="3483" y="23"/>
                        <a:pt x="3466" y="40"/>
                        <a:pt x="3441" y="57"/>
                      </a:cubicBezTo>
                      <a:cubicBezTo>
                        <a:pt x="3441" y="49"/>
                        <a:pt x="3422" y="40"/>
                        <a:pt x="3413" y="40"/>
                      </a:cubicBezTo>
                      <a:cubicBezTo>
                        <a:pt x="2947" y="182"/>
                        <a:pt x="2508" y="382"/>
                        <a:pt x="2033" y="498"/>
                      </a:cubicBezTo>
                      <a:cubicBezTo>
                        <a:pt x="1636" y="593"/>
                        <a:pt x="1233" y="673"/>
                        <a:pt x="845" y="823"/>
                      </a:cubicBezTo>
                      <a:cubicBezTo>
                        <a:pt x="617" y="910"/>
                        <a:pt x="292" y="1079"/>
                        <a:pt x="231" y="1351"/>
                      </a:cubicBezTo>
                      <a:cubicBezTo>
                        <a:pt x="204" y="1462"/>
                        <a:pt x="237" y="1607"/>
                        <a:pt x="385" y="1607"/>
                      </a:cubicBezTo>
                      <a:cubicBezTo>
                        <a:pt x="389" y="1607"/>
                        <a:pt x="393" y="1606"/>
                        <a:pt x="398" y="1606"/>
                      </a:cubicBezTo>
                      <a:cubicBezTo>
                        <a:pt x="621" y="1606"/>
                        <a:pt x="820" y="1403"/>
                        <a:pt x="1035" y="1403"/>
                      </a:cubicBezTo>
                      <a:cubicBezTo>
                        <a:pt x="1039" y="1403"/>
                        <a:pt x="1043" y="1403"/>
                        <a:pt x="1048" y="1404"/>
                      </a:cubicBezTo>
                      <a:cubicBezTo>
                        <a:pt x="1048" y="1404"/>
                        <a:pt x="723" y="1667"/>
                        <a:pt x="697" y="1684"/>
                      </a:cubicBezTo>
                      <a:cubicBezTo>
                        <a:pt x="581" y="1773"/>
                        <a:pt x="476" y="1878"/>
                        <a:pt x="389" y="1992"/>
                      </a:cubicBezTo>
                      <a:cubicBezTo>
                        <a:pt x="222" y="2203"/>
                        <a:pt x="1" y="2503"/>
                        <a:pt x="45" y="2792"/>
                      </a:cubicBezTo>
                      <a:cubicBezTo>
                        <a:pt x="53" y="2880"/>
                        <a:pt x="90" y="3091"/>
                        <a:pt x="214" y="3091"/>
                      </a:cubicBezTo>
                      <a:cubicBezTo>
                        <a:pt x="227" y="3091"/>
                        <a:pt x="241" y="3088"/>
                        <a:pt x="256" y="3083"/>
                      </a:cubicBezTo>
                      <a:cubicBezTo>
                        <a:pt x="512" y="2995"/>
                        <a:pt x="697" y="2661"/>
                        <a:pt x="889" y="2493"/>
                      </a:cubicBezTo>
                      <a:cubicBezTo>
                        <a:pt x="993" y="2401"/>
                        <a:pt x="1041" y="2367"/>
                        <a:pt x="1055" y="2367"/>
                      </a:cubicBezTo>
                      <a:cubicBezTo>
                        <a:pt x="1083" y="2367"/>
                        <a:pt x="992" y="2489"/>
                        <a:pt x="934" y="2581"/>
                      </a:cubicBezTo>
                      <a:cubicBezTo>
                        <a:pt x="872" y="2695"/>
                        <a:pt x="792" y="2801"/>
                        <a:pt x="731" y="2915"/>
                      </a:cubicBezTo>
                      <a:cubicBezTo>
                        <a:pt x="573" y="3189"/>
                        <a:pt x="336" y="4042"/>
                        <a:pt x="792" y="4172"/>
                      </a:cubicBezTo>
                      <a:cubicBezTo>
                        <a:pt x="840" y="4185"/>
                        <a:pt x="884" y="4191"/>
                        <a:pt x="926" y="4191"/>
                      </a:cubicBezTo>
                      <a:cubicBezTo>
                        <a:pt x="1375" y="4191"/>
                        <a:pt x="1518" y="3508"/>
                        <a:pt x="1558" y="3178"/>
                      </a:cubicBezTo>
                      <a:cubicBezTo>
                        <a:pt x="1584" y="2978"/>
                        <a:pt x="1603" y="2756"/>
                        <a:pt x="1681" y="2564"/>
                      </a:cubicBezTo>
                      <a:cubicBezTo>
                        <a:pt x="1700" y="2512"/>
                        <a:pt x="1725" y="2467"/>
                        <a:pt x="1752" y="2423"/>
                      </a:cubicBezTo>
                      <a:cubicBezTo>
                        <a:pt x="1776" y="2379"/>
                        <a:pt x="1796" y="2363"/>
                        <a:pt x="1811" y="2363"/>
                      </a:cubicBezTo>
                      <a:cubicBezTo>
                        <a:pt x="1852" y="2363"/>
                        <a:pt x="1866" y="2480"/>
                        <a:pt x="1866" y="2537"/>
                      </a:cubicBezTo>
                      <a:cubicBezTo>
                        <a:pt x="1875" y="2881"/>
                        <a:pt x="1805" y="3242"/>
                        <a:pt x="1892" y="3575"/>
                      </a:cubicBezTo>
                      <a:cubicBezTo>
                        <a:pt x="1944" y="3750"/>
                        <a:pt x="2025" y="3953"/>
                        <a:pt x="2227" y="3989"/>
                      </a:cubicBezTo>
                      <a:cubicBezTo>
                        <a:pt x="2241" y="3992"/>
                        <a:pt x="2254" y="3993"/>
                        <a:pt x="2268" y="3993"/>
                      </a:cubicBezTo>
                      <a:cubicBezTo>
                        <a:pt x="2413" y="3993"/>
                        <a:pt x="2556" y="3836"/>
                        <a:pt x="2597" y="3717"/>
                      </a:cubicBezTo>
                      <a:cubicBezTo>
                        <a:pt x="2692" y="3425"/>
                        <a:pt x="2578" y="3136"/>
                        <a:pt x="2525" y="2845"/>
                      </a:cubicBezTo>
                      <a:cubicBezTo>
                        <a:pt x="2491" y="2687"/>
                        <a:pt x="2438" y="2520"/>
                        <a:pt x="2438" y="2345"/>
                      </a:cubicBezTo>
                      <a:cubicBezTo>
                        <a:pt x="2413" y="2205"/>
                        <a:pt x="2437" y="2135"/>
                        <a:pt x="2508" y="2135"/>
                      </a:cubicBezTo>
                      <a:cubicBezTo>
                        <a:pt x="2536" y="2135"/>
                        <a:pt x="2571" y="2146"/>
                        <a:pt x="2613" y="2168"/>
                      </a:cubicBezTo>
                      <a:cubicBezTo>
                        <a:pt x="2622" y="2195"/>
                        <a:pt x="2622" y="2220"/>
                        <a:pt x="2622" y="2248"/>
                      </a:cubicBezTo>
                      <a:cubicBezTo>
                        <a:pt x="2630" y="2309"/>
                        <a:pt x="2630" y="2370"/>
                        <a:pt x="2639" y="2440"/>
                      </a:cubicBezTo>
                      <a:cubicBezTo>
                        <a:pt x="2649" y="2593"/>
                        <a:pt x="2822" y="2757"/>
                        <a:pt x="2977" y="2757"/>
                      </a:cubicBezTo>
                      <a:cubicBezTo>
                        <a:pt x="2982" y="2757"/>
                        <a:pt x="2986" y="2757"/>
                        <a:pt x="2991" y="2756"/>
                      </a:cubicBezTo>
                      <a:cubicBezTo>
                        <a:pt x="3158" y="2739"/>
                        <a:pt x="3219" y="2459"/>
                        <a:pt x="3211" y="2326"/>
                      </a:cubicBezTo>
                      <a:cubicBezTo>
                        <a:pt x="3202" y="1965"/>
                        <a:pt x="3061" y="1640"/>
                        <a:pt x="3061" y="1279"/>
                      </a:cubicBezTo>
                      <a:cubicBezTo>
                        <a:pt x="3061" y="823"/>
                        <a:pt x="3166" y="357"/>
                        <a:pt x="3536" y="57"/>
                      </a:cubicBezTo>
                      <a:cubicBezTo>
                        <a:pt x="3559" y="36"/>
                        <a:pt x="3543" y="1"/>
                        <a:pt x="351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50"/>
                <p:cNvSpPr/>
                <p:nvPr/>
              </p:nvSpPr>
              <p:spPr>
                <a:xfrm>
                  <a:off x="1987798" y="1409839"/>
                  <a:ext cx="479534" cy="565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5" h="3261" extrusionOk="0">
                      <a:moveTo>
                        <a:pt x="2742" y="0"/>
                      </a:moveTo>
                      <a:cubicBezTo>
                        <a:pt x="2738" y="0"/>
                        <a:pt x="2734" y="2"/>
                        <a:pt x="2730" y="6"/>
                      </a:cubicBezTo>
                      <a:cubicBezTo>
                        <a:pt x="2555" y="139"/>
                        <a:pt x="2389" y="278"/>
                        <a:pt x="2220" y="419"/>
                      </a:cubicBezTo>
                      <a:cubicBezTo>
                        <a:pt x="1597" y="639"/>
                        <a:pt x="875" y="481"/>
                        <a:pt x="304" y="842"/>
                      </a:cubicBezTo>
                      <a:cubicBezTo>
                        <a:pt x="281" y="849"/>
                        <a:pt x="292" y="879"/>
                        <a:pt x="313" y="879"/>
                      </a:cubicBezTo>
                      <a:cubicBezTo>
                        <a:pt x="315" y="879"/>
                        <a:pt x="318" y="878"/>
                        <a:pt x="320" y="877"/>
                      </a:cubicBezTo>
                      <a:cubicBezTo>
                        <a:pt x="664" y="736"/>
                        <a:pt x="1017" y="675"/>
                        <a:pt x="1386" y="639"/>
                      </a:cubicBezTo>
                      <a:cubicBezTo>
                        <a:pt x="1597" y="614"/>
                        <a:pt x="1861" y="622"/>
                        <a:pt x="2080" y="542"/>
                      </a:cubicBezTo>
                      <a:lnTo>
                        <a:pt x="2080" y="542"/>
                      </a:lnTo>
                      <a:cubicBezTo>
                        <a:pt x="1834" y="772"/>
                        <a:pt x="1597" y="1008"/>
                        <a:pt x="1403" y="1280"/>
                      </a:cubicBezTo>
                      <a:cubicBezTo>
                        <a:pt x="1217" y="1413"/>
                        <a:pt x="973" y="1492"/>
                        <a:pt x="787" y="1597"/>
                      </a:cubicBezTo>
                      <a:cubicBezTo>
                        <a:pt x="489" y="1764"/>
                        <a:pt x="206" y="1949"/>
                        <a:pt x="14" y="2230"/>
                      </a:cubicBezTo>
                      <a:cubicBezTo>
                        <a:pt x="1" y="2250"/>
                        <a:pt x="11" y="2268"/>
                        <a:pt x="24" y="2268"/>
                      </a:cubicBezTo>
                      <a:cubicBezTo>
                        <a:pt x="29" y="2268"/>
                        <a:pt x="35" y="2265"/>
                        <a:pt x="40" y="2258"/>
                      </a:cubicBezTo>
                      <a:cubicBezTo>
                        <a:pt x="348" y="1933"/>
                        <a:pt x="709" y="1703"/>
                        <a:pt x="1112" y="1511"/>
                      </a:cubicBezTo>
                      <a:cubicBezTo>
                        <a:pt x="1175" y="1475"/>
                        <a:pt x="1245" y="1447"/>
                        <a:pt x="1314" y="1413"/>
                      </a:cubicBezTo>
                      <a:lnTo>
                        <a:pt x="1314" y="1413"/>
                      </a:lnTo>
                      <a:cubicBezTo>
                        <a:pt x="954" y="1975"/>
                        <a:pt x="690" y="2591"/>
                        <a:pt x="498" y="3233"/>
                      </a:cubicBezTo>
                      <a:cubicBezTo>
                        <a:pt x="492" y="3250"/>
                        <a:pt x="505" y="3260"/>
                        <a:pt x="519" y="3260"/>
                      </a:cubicBezTo>
                      <a:cubicBezTo>
                        <a:pt x="527" y="3260"/>
                        <a:pt x="535" y="3257"/>
                        <a:pt x="542" y="3252"/>
                      </a:cubicBezTo>
                      <a:cubicBezTo>
                        <a:pt x="848" y="2635"/>
                        <a:pt x="1042" y="1958"/>
                        <a:pt x="1447" y="1386"/>
                      </a:cubicBezTo>
                      <a:cubicBezTo>
                        <a:pt x="1473" y="1352"/>
                        <a:pt x="1509" y="1308"/>
                        <a:pt x="1534" y="1272"/>
                      </a:cubicBezTo>
                      <a:lnTo>
                        <a:pt x="1534" y="1272"/>
                      </a:lnTo>
                      <a:cubicBezTo>
                        <a:pt x="1481" y="1492"/>
                        <a:pt x="1509" y="1722"/>
                        <a:pt x="1553" y="1975"/>
                      </a:cubicBezTo>
                      <a:cubicBezTo>
                        <a:pt x="1623" y="2372"/>
                        <a:pt x="1720" y="2777"/>
                        <a:pt x="1728" y="3180"/>
                      </a:cubicBezTo>
                      <a:cubicBezTo>
                        <a:pt x="1733" y="3190"/>
                        <a:pt x="1743" y="3197"/>
                        <a:pt x="1753" y="3197"/>
                      </a:cubicBezTo>
                      <a:cubicBezTo>
                        <a:pt x="1761" y="3197"/>
                        <a:pt x="1769" y="3192"/>
                        <a:pt x="1772" y="3180"/>
                      </a:cubicBezTo>
                      <a:cubicBezTo>
                        <a:pt x="1825" y="2513"/>
                        <a:pt x="1428" y="1800"/>
                        <a:pt x="1631" y="1141"/>
                      </a:cubicBezTo>
                      <a:cubicBezTo>
                        <a:pt x="1772" y="964"/>
                        <a:pt x="1914" y="797"/>
                        <a:pt x="2080" y="639"/>
                      </a:cubicBezTo>
                      <a:cubicBezTo>
                        <a:pt x="2133" y="586"/>
                        <a:pt x="2186" y="533"/>
                        <a:pt x="2239" y="489"/>
                      </a:cubicBezTo>
                      <a:lnTo>
                        <a:pt x="2239" y="489"/>
                      </a:lnTo>
                      <a:cubicBezTo>
                        <a:pt x="2106" y="858"/>
                        <a:pt x="2361" y="1325"/>
                        <a:pt x="2397" y="1686"/>
                      </a:cubicBezTo>
                      <a:cubicBezTo>
                        <a:pt x="2401" y="1694"/>
                        <a:pt x="2410" y="1698"/>
                        <a:pt x="2417" y="1698"/>
                      </a:cubicBezTo>
                      <a:cubicBezTo>
                        <a:pt x="2424" y="1698"/>
                        <a:pt x="2431" y="1694"/>
                        <a:pt x="2431" y="1686"/>
                      </a:cubicBezTo>
                      <a:cubicBezTo>
                        <a:pt x="2431" y="1264"/>
                        <a:pt x="2159" y="814"/>
                        <a:pt x="2336" y="411"/>
                      </a:cubicBezTo>
                      <a:cubicBezTo>
                        <a:pt x="2484" y="286"/>
                        <a:pt x="2633" y="173"/>
                        <a:pt x="2758" y="33"/>
                      </a:cubicBezTo>
                      <a:cubicBezTo>
                        <a:pt x="2764" y="19"/>
                        <a:pt x="2755" y="0"/>
                        <a:pt x="274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50"/>
                <p:cNvSpPr/>
                <p:nvPr/>
              </p:nvSpPr>
              <p:spPr>
                <a:xfrm>
                  <a:off x="806587" y="647801"/>
                  <a:ext cx="1550638" cy="994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1" h="5734" extrusionOk="0">
                      <a:moveTo>
                        <a:pt x="3951" y="1"/>
                      </a:moveTo>
                      <a:cubicBezTo>
                        <a:pt x="3822" y="1"/>
                        <a:pt x="3694" y="36"/>
                        <a:pt x="3571" y="118"/>
                      </a:cubicBezTo>
                      <a:cubicBezTo>
                        <a:pt x="3141" y="407"/>
                        <a:pt x="3352" y="873"/>
                        <a:pt x="3677" y="1112"/>
                      </a:cubicBezTo>
                      <a:cubicBezTo>
                        <a:pt x="3863" y="1241"/>
                        <a:pt x="4327" y="1866"/>
                        <a:pt x="4220" y="1866"/>
                      </a:cubicBezTo>
                      <a:cubicBezTo>
                        <a:pt x="4196" y="1866"/>
                        <a:pt x="4144" y="1835"/>
                        <a:pt x="4055" y="1762"/>
                      </a:cubicBezTo>
                      <a:cubicBezTo>
                        <a:pt x="3799" y="1559"/>
                        <a:pt x="3360" y="1409"/>
                        <a:pt x="3052" y="1314"/>
                      </a:cubicBezTo>
                      <a:cubicBezTo>
                        <a:pt x="2639" y="1180"/>
                        <a:pt x="2178" y="1072"/>
                        <a:pt x="1725" y="1072"/>
                      </a:cubicBezTo>
                      <a:cubicBezTo>
                        <a:pt x="1293" y="1072"/>
                        <a:pt x="868" y="1171"/>
                        <a:pt x="503" y="1437"/>
                      </a:cubicBezTo>
                      <a:cubicBezTo>
                        <a:pt x="361" y="1534"/>
                        <a:pt x="1" y="1842"/>
                        <a:pt x="326" y="2000"/>
                      </a:cubicBezTo>
                      <a:cubicBezTo>
                        <a:pt x="608" y="2140"/>
                        <a:pt x="897" y="2211"/>
                        <a:pt x="1206" y="2273"/>
                      </a:cubicBezTo>
                      <a:cubicBezTo>
                        <a:pt x="1364" y="2306"/>
                        <a:pt x="2252" y="2431"/>
                        <a:pt x="1619" y="2492"/>
                      </a:cubicBezTo>
                      <a:cubicBezTo>
                        <a:pt x="1003" y="2553"/>
                        <a:pt x="336" y="2747"/>
                        <a:pt x="106" y="3372"/>
                      </a:cubicBezTo>
                      <a:cubicBezTo>
                        <a:pt x="81" y="3459"/>
                        <a:pt x="89" y="3520"/>
                        <a:pt x="150" y="3592"/>
                      </a:cubicBezTo>
                      <a:cubicBezTo>
                        <a:pt x="417" y="3873"/>
                        <a:pt x="752" y="3957"/>
                        <a:pt x="1114" y="3957"/>
                      </a:cubicBezTo>
                      <a:cubicBezTo>
                        <a:pt x="1622" y="3957"/>
                        <a:pt x="2181" y="3791"/>
                        <a:pt x="2674" y="3775"/>
                      </a:cubicBezTo>
                      <a:lnTo>
                        <a:pt x="2674" y="3775"/>
                      </a:lnTo>
                      <a:cubicBezTo>
                        <a:pt x="2235" y="4047"/>
                        <a:pt x="1697" y="4339"/>
                        <a:pt x="1750" y="4883"/>
                      </a:cubicBezTo>
                      <a:cubicBezTo>
                        <a:pt x="1803" y="5430"/>
                        <a:pt x="2041" y="5630"/>
                        <a:pt x="2577" y="5710"/>
                      </a:cubicBezTo>
                      <a:cubicBezTo>
                        <a:pt x="2679" y="5726"/>
                        <a:pt x="2783" y="5733"/>
                        <a:pt x="2889" y="5733"/>
                      </a:cubicBezTo>
                      <a:cubicBezTo>
                        <a:pt x="3605" y="5733"/>
                        <a:pt x="4393" y="5404"/>
                        <a:pt x="5013" y="5174"/>
                      </a:cubicBezTo>
                      <a:cubicBezTo>
                        <a:pt x="6136" y="4765"/>
                        <a:pt x="7176" y="4297"/>
                        <a:pt x="8371" y="4297"/>
                      </a:cubicBezTo>
                      <a:cubicBezTo>
                        <a:pt x="8487" y="4297"/>
                        <a:pt x="8605" y="4302"/>
                        <a:pt x="8725" y="4311"/>
                      </a:cubicBezTo>
                      <a:cubicBezTo>
                        <a:pt x="8728" y="4311"/>
                        <a:pt x="8732" y="4312"/>
                        <a:pt x="8735" y="4312"/>
                      </a:cubicBezTo>
                      <a:cubicBezTo>
                        <a:pt x="8886" y="4312"/>
                        <a:pt x="8940" y="4083"/>
                        <a:pt x="8767" y="4058"/>
                      </a:cubicBezTo>
                      <a:cubicBezTo>
                        <a:pt x="8759" y="4058"/>
                        <a:pt x="8742" y="4058"/>
                        <a:pt x="8733" y="4047"/>
                      </a:cubicBezTo>
                      <a:cubicBezTo>
                        <a:pt x="8725" y="4039"/>
                        <a:pt x="8714" y="4031"/>
                        <a:pt x="8706" y="4022"/>
                      </a:cubicBezTo>
                      <a:cubicBezTo>
                        <a:pt x="6912" y="3372"/>
                        <a:pt x="6121" y="2070"/>
                        <a:pt x="5004" y="646"/>
                      </a:cubicBezTo>
                      <a:cubicBezTo>
                        <a:pt x="4776" y="352"/>
                        <a:pt x="4362" y="1"/>
                        <a:pt x="395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50"/>
                <p:cNvSpPr/>
                <p:nvPr/>
              </p:nvSpPr>
              <p:spPr>
                <a:xfrm>
                  <a:off x="895555" y="804579"/>
                  <a:ext cx="1518727" cy="649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7" h="3745" extrusionOk="0">
                      <a:moveTo>
                        <a:pt x="3743" y="1"/>
                      </a:moveTo>
                      <a:cubicBezTo>
                        <a:pt x="3730" y="1"/>
                        <a:pt x="3720" y="26"/>
                        <a:pt x="3736" y="41"/>
                      </a:cubicBezTo>
                      <a:cubicBezTo>
                        <a:pt x="4061" y="330"/>
                        <a:pt x="4413" y="586"/>
                        <a:pt x="4677" y="938"/>
                      </a:cubicBezTo>
                      <a:cubicBezTo>
                        <a:pt x="4905" y="1244"/>
                        <a:pt x="5116" y="1571"/>
                        <a:pt x="5371" y="1852"/>
                      </a:cubicBezTo>
                      <a:cubicBezTo>
                        <a:pt x="5722" y="2238"/>
                        <a:pt x="6057" y="2740"/>
                        <a:pt x="6523" y="3004"/>
                      </a:cubicBezTo>
                      <a:cubicBezTo>
                        <a:pt x="6479" y="2996"/>
                        <a:pt x="6435" y="2985"/>
                        <a:pt x="6391" y="2985"/>
                      </a:cubicBezTo>
                      <a:cubicBezTo>
                        <a:pt x="5627" y="2846"/>
                        <a:pt x="4877" y="2669"/>
                        <a:pt x="4130" y="2468"/>
                      </a:cubicBezTo>
                      <a:cubicBezTo>
                        <a:pt x="3850" y="2335"/>
                        <a:pt x="3611" y="2160"/>
                        <a:pt x="3400" y="1940"/>
                      </a:cubicBezTo>
                      <a:cubicBezTo>
                        <a:pt x="3200" y="1719"/>
                        <a:pt x="3014" y="1491"/>
                        <a:pt x="2767" y="1316"/>
                      </a:cubicBezTo>
                      <a:cubicBezTo>
                        <a:pt x="2311" y="991"/>
                        <a:pt x="1756" y="761"/>
                        <a:pt x="1195" y="727"/>
                      </a:cubicBezTo>
                      <a:cubicBezTo>
                        <a:pt x="1167" y="727"/>
                        <a:pt x="1159" y="761"/>
                        <a:pt x="1184" y="761"/>
                      </a:cubicBezTo>
                      <a:cubicBezTo>
                        <a:pt x="1853" y="938"/>
                        <a:pt x="2514" y="1130"/>
                        <a:pt x="3006" y="1641"/>
                      </a:cubicBezTo>
                      <a:cubicBezTo>
                        <a:pt x="3261" y="1913"/>
                        <a:pt x="3497" y="2204"/>
                        <a:pt x="3805" y="2388"/>
                      </a:cubicBezTo>
                      <a:cubicBezTo>
                        <a:pt x="3253" y="2244"/>
                        <a:pt x="2707" y="2129"/>
                        <a:pt x="2135" y="2129"/>
                      </a:cubicBezTo>
                      <a:cubicBezTo>
                        <a:pt x="2079" y="2129"/>
                        <a:pt x="2023" y="2130"/>
                        <a:pt x="1967" y="2133"/>
                      </a:cubicBezTo>
                      <a:cubicBezTo>
                        <a:pt x="1290" y="2160"/>
                        <a:pt x="657" y="2299"/>
                        <a:pt x="15" y="2510"/>
                      </a:cubicBezTo>
                      <a:cubicBezTo>
                        <a:pt x="0" y="2520"/>
                        <a:pt x="5" y="2548"/>
                        <a:pt x="26" y="2548"/>
                      </a:cubicBezTo>
                      <a:cubicBezTo>
                        <a:pt x="28" y="2548"/>
                        <a:pt x="31" y="2547"/>
                        <a:pt x="34" y="2546"/>
                      </a:cubicBezTo>
                      <a:cubicBezTo>
                        <a:pt x="682" y="2363"/>
                        <a:pt x="1368" y="2228"/>
                        <a:pt x="2051" y="2228"/>
                      </a:cubicBezTo>
                      <a:cubicBezTo>
                        <a:pt x="2090" y="2228"/>
                        <a:pt x="2130" y="2229"/>
                        <a:pt x="2170" y="2230"/>
                      </a:cubicBezTo>
                      <a:cubicBezTo>
                        <a:pt x="2803" y="2246"/>
                        <a:pt x="3400" y="2405"/>
                        <a:pt x="4000" y="2563"/>
                      </a:cubicBezTo>
                      <a:cubicBezTo>
                        <a:pt x="3286" y="2626"/>
                        <a:pt x="2503" y="3188"/>
                        <a:pt x="2028" y="3576"/>
                      </a:cubicBezTo>
                      <a:cubicBezTo>
                        <a:pt x="2015" y="3589"/>
                        <a:pt x="2022" y="3607"/>
                        <a:pt x="2035" y="3607"/>
                      </a:cubicBezTo>
                      <a:cubicBezTo>
                        <a:pt x="2039" y="3607"/>
                        <a:pt x="2043" y="3605"/>
                        <a:pt x="2047" y="3601"/>
                      </a:cubicBezTo>
                      <a:cubicBezTo>
                        <a:pt x="2442" y="3382"/>
                        <a:pt x="2811" y="3110"/>
                        <a:pt x="3225" y="2924"/>
                      </a:cubicBezTo>
                      <a:cubicBezTo>
                        <a:pt x="3436" y="2827"/>
                        <a:pt x="3664" y="2740"/>
                        <a:pt x="3902" y="2704"/>
                      </a:cubicBezTo>
                      <a:cubicBezTo>
                        <a:pt x="4069" y="2679"/>
                        <a:pt x="4244" y="2679"/>
                        <a:pt x="4413" y="2679"/>
                      </a:cubicBezTo>
                      <a:cubicBezTo>
                        <a:pt x="4922" y="2810"/>
                        <a:pt x="5432" y="2915"/>
                        <a:pt x="5943" y="3021"/>
                      </a:cubicBezTo>
                      <a:cubicBezTo>
                        <a:pt x="5669" y="3021"/>
                        <a:pt x="5397" y="3038"/>
                        <a:pt x="5152" y="3091"/>
                      </a:cubicBezTo>
                      <a:cubicBezTo>
                        <a:pt x="4641" y="3215"/>
                        <a:pt x="4183" y="3479"/>
                        <a:pt x="3717" y="3707"/>
                      </a:cubicBezTo>
                      <a:cubicBezTo>
                        <a:pt x="3694" y="3714"/>
                        <a:pt x="3698" y="3744"/>
                        <a:pt x="3719" y="3744"/>
                      </a:cubicBezTo>
                      <a:cubicBezTo>
                        <a:pt x="3722" y="3744"/>
                        <a:pt x="3724" y="3744"/>
                        <a:pt x="3727" y="3743"/>
                      </a:cubicBezTo>
                      <a:cubicBezTo>
                        <a:pt x="4202" y="3618"/>
                        <a:pt x="4624" y="3346"/>
                        <a:pt x="5099" y="3224"/>
                      </a:cubicBezTo>
                      <a:cubicBezTo>
                        <a:pt x="5538" y="3118"/>
                        <a:pt x="5985" y="3143"/>
                        <a:pt x="6435" y="3127"/>
                      </a:cubicBezTo>
                      <a:cubicBezTo>
                        <a:pt x="6532" y="3143"/>
                        <a:pt x="6618" y="3162"/>
                        <a:pt x="6707" y="3179"/>
                      </a:cubicBezTo>
                      <a:cubicBezTo>
                        <a:pt x="7244" y="3289"/>
                        <a:pt x="7818" y="3469"/>
                        <a:pt x="8378" y="3469"/>
                      </a:cubicBezTo>
                      <a:cubicBezTo>
                        <a:pt x="8496" y="3469"/>
                        <a:pt x="8613" y="3461"/>
                        <a:pt x="8729" y="3443"/>
                      </a:cubicBezTo>
                      <a:cubicBezTo>
                        <a:pt x="8756" y="3443"/>
                        <a:pt x="8756" y="3399"/>
                        <a:pt x="8729" y="3399"/>
                      </a:cubicBezTo>
                      <a:cubicBezTo>
                        <a:pt x="8106" y="3329"/>
                        <a:pt x="7498" y="3196"/>
                        <a:pt x="6893" y="3074"/>
                      </a:cubicBezTo>
                      <a:cubicBezTo>
                        <a:pt x="6724" y="3013"/>
                        <a:pt x="6549" y="2960"/>
                        <a:pt x="6418" y="2846"/>
                      </a:cubicBezTo>
                      <a:cubicBezTo>
                        <a:pt x="6249" y="2696"/>
                        <a:pt x="6101" y="2546"/>
                        <a:pt x="5960" y="2379"/>
                      </a:cubicBezTo>
                      <a:cubicBezTo>
                        <a:pt x="5722" y="2099"/>
                        <a:pt x="5458" y="1824"/>
                        <a:pt x="5238" y="1527"/>
                      </a:cubicBezTo>
                      <a:cubicBezTo>
                        <a:pt x="4791" y="947"/>
                        <a:pt x="4413" y="366"/>
                        <a:pt x="3753" y="5"/>
                      </a:cubicBezTo>
                      <a:cubicBezTo>
                        <a:pt x="3749" y="2"/>
                        <a:pt x="3746" y="1"/>
                        <a:pt x="374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50"/>
                <p:cNvSpPr/>
                <p:nvPr/>
              </p:nvSpPr>
              <p:spPr>
                <a:xfrm>
                  <a:off x="481932" y="1342376"/>
                  <a:ext cx="2743663" cy="133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20" h="7709" extrusionOk="0">
                      <a:moveTo>
                        <a:pt x="11327" y="0"/>
                      </a:moveTo>
                      <a:cubicBezTo>
                        <a:pt x="10017" y="0"/>
                        <a:pt x="8668" y="522"/>
                        <a:pt x="7545" y="1247"/>
                      </a:cubicBezTo>
                      <a:cubicBezTo>
                        <a:pt x="7315" y="1285"/>
                        <a:pt x="7095" y="1302"/>
                        <a:pt x="6882" y="1302"/>
                      </a:cubicBezTo>
                      <a:cubicBezTo>
                        <a:pt x="5909" y="1302"/>
                        <a:pt x="5086" y="947"/>
                        <a:pt x="4097" y="614"/>
                      </a:cubicBezTo>
                      <a:cubicBezTo>
                        <a:pt x="3762" y="502"/>
                        <a:pt x="3408" y="445"/>
                        <a:pt x="3056" y="445"/>
                      </a:cubicBezTo>
                      <a:cubicBezTo>
                        <a:pt x="2936" y="445"/>
                        <a:pt x="2818" y="451"/>
                        <a:pt x="2700" y="464"/>
                      </a:cubicBezTo>
                      <a:cubicBezTo>
                        <a:pt x="2558" y="483"/>
                        <a:pt x="1284" y="675"/>
                        <a:pt x="1803" y="1125"/>
                      </a:cubicBezTo>
                      <a:cubicBezTo>
                        <a:pt x="2119" y="1397"/>
                        <a:pt x="2725" y="1275"/>
                        <a:pt x="3113" y="1389"/>
                      </a:cubicBezTo>
                      <a:cubicBezTo>
                        <a:pt x="5004" y="1925"/>
                        <a:pt x="2630" y="1669"/>
                        <a:pt x="2103" y="1864"/>
                      </a:cubicBezTo>
                      <a:cubicBezTo>
                        <a:pt x="1353" y="2144"/>
                        <a:pt x="1" y="3060"/>
                        <a:pt x="246" y="4035"/>
                      </a:cubicBezTo>
                      <a:cubicBezTo>
                        <a:pt x="256" y="4079"/>
                        <a:pt x="298" y="4115"/>
                        <a:pt x="343" y="4124"/>
                      </a:cubicBezTo>
                      <a:cubicBezTo>
                        <a:pt x="382" y="4130"/>
                        <a:pt x="421" y="4132"/>
                        <a:pt x="460" y="4132"/>
                      </a:cubicBezTo>
                      <a:cubicBezTo>
                        <a:pt x="876" y="4132"/>
                        <a:pt x="1241" y="3811"/>
                        <a:pt x="1617" y="3666"/>
                      </a:cubicBezTo>
                      <a:cubicBezTo>
                        <a:pt x="1934" y="3543"/>
                        <a:pt x="2250" y="3419"/>
                        <a:pt x="2577" y="3324"/>
                      </a:cubicBezTo>
                      <a:cubicBezTo>
                        <a:pt x="2691" y="3292"/>
                        <a:pt x="3128" y="3134"/>
                        <a:pt x="3168" y="3134"/>
                      </a:cubicBezTo>
                      <a:cubicBezTo>
                        <a:pt x="3183" y="3134"/>
                        <a:pt x="3136" y="3159"/>
                        <a:pt x="2981" y="3227"/>
                      </a:cubicBezTo>
                      <a:cubicBezTo>
                        <a:pt x="1881" y="3693"/>
                        <a:pt x="898" y="4432"/>
                        <a:pt x="484" y="5582"/>
                      </a:cubicBezTo>
                      <a:cubicBezTo>
                        <a:pt x="292" y="6108"/>
                        <a:pt x="661" y="6617"/>
                        <a:pt x="1201" y="6617"/>
                      </a:cubicBezTo>
                      <a:cubicBezTo>
                        <a:pt x="1231" y="6617"/>
                        <a:pt x="1261" y="6615"/>
                        <a:pt x="1292" y="6612"/>
                      </a:cubicBezTo>
                      <a:cubicBezTo>
                        <a:pt x="2217" y="6515"/>
                        <a:pt x="2989" y="5873"/>
                        <a:pt x="3649" y="5196"/>
                      </a:cubicBezTo>
                      <a:lnTo>
                        <a:pt x="3649" y="5196"/>
                      </a:lnTo>
                      <a:cubicBezTo>
                        <a:pt x="3139" y="5865"/>
                        <a:pt x="2119" y="6392"/>
                        <a:pt x="2136" y="7209"/>
                      </a:cubicBezTo>
                      <a:cubicBezTo>
                        <a:pt x="2148" y="7585"/>
                        <a:pt x="2384" y="7708"/>
                        <a:pt x="2669" y="7708"/>
                      </a:cubicBezTo>
                      <a:cubicBezTo>
                        <a:pt x="2845" y="7708"/>
                        <a:pt x="3039" y="7661"/>
                        <a:pt x="3211" y="7597"/>
                      </a:cubicBezTo>
                      <a:cubicBezTo>
                        <a:pt x="4055" y="7306"/>
                        <a:pt x="5110" y="6848"/>
                        <a:pt x="5690" y="6137"/>
                      </a:cubicBezTo>
                      <a:cubicBezTo>
                        <a:pt x="5857" y="5918"/>
                        <a:pt x="6015" y="5698"/>
                        <a:pt x="6154" y="5468"/>
                      </a:cubicBezTo>
                      <a:lnTo>
                        <a:pt x="6154" y="5468"/>
                      </a:lnTo>
                      <a:cubicBezTo>
                        <a:pt x="6138" y="5829"/>
                        <a:pt x="6190" y="6181"/>
                        <a:pt x="6490" y="6304"/>
                      </a:cubicBezTo>
                      <a:cubicBezTo>
                        <a:pt x="6555" y="6333"/>
                        <a:pt x="6618" y="6345"/>
                        <a:pt x="6679" y="6345"/>
                      </a:cubicBezTo>
                      <a:cubicBezTo>
                        <a:pt x="6971" y="6345"/>
                        <a:pt x="7209" y="6051"/>
                        <a:pt x="7368" y="5812"/>
                      </a:cubicBezTo>
                      <a:cubicBezTo>
                        <a:pt x="7684" y="5329"/>
                        <a:pt x="7862" y="4774"/>
                        <a:pt x="7809" y="4202"/>
                      </a:cubicBezTo>
                      <a:cubicBezTo>
                        <a:pt x="7765" y="3605"/>
                        <a:pt x="7254" y="2733"/>
                        <a:pt x="7395" y="2047"/>
                      </a:cubicBezTo>
                      <a:cubicBezTo>
                        <a:pt x="7492" y="1881"/>
                        <a:pt x="7598" y="1731"/>
                        <a:pt x="7737" y="1608"/>
                      </a:cubicBezTo>
                      <a:cubicBezTo>
                        <a:pt x="7782" y="1572"/>
                        <a:pt x="7790" y="1530"/>
                        <a:pt x="7790" y="1494"/>
                      </a:cubicBezTo>
                      <a:cubicBezTo>
                        <a:pt x="8874" y="924"/>
                        <a:pt x="10028" y="393"/>
                        <a:pt x="11243" y="393"/>
                      </a:cubicBezTo>
                      <a:cubicBezTo>
                        <a:pt x="11282" y="393"/>
                        <a:pt x="11321" y="394"/>
                        <a:pt x="11361" y="395"/>
                      </a:cubicBezTo>
                      <a:cubicBezTo>
                        <a:pt x="13155" y="439"/>
                        <a:pt x="14676" y="1142"/>
                        <a:pt x="15687" y="2647"/>
                      </a:cubicBezTo>
                      <a:cubicBezTo>
                        <a:pt x="15701" y="2665"/>
                        <a:pt x="15719" y="2674"/>
                        <a:pt x="15738" y="2674"/>
                      </a:cubicBezTo>
                      <a:cubicBezTo>
                        <a:pt x="15779" y="2674"/>
                        <a:pt x="15820" y="2633"/>
                        <a:pt x="15801" y="2585"/>
                      </a:cubicBezTo>
                      <a:cubicBezTo>
                        <a:pt x="15265" y="887"/>
                        <a:pt x="13366" y="167"/>
                        <a:pt x="11730" y="17"/>
                      </a:cubicBezTo>
                      <a:cubicBezTo>
                        <a:pt x="11596" y="6"/>
                        <a:pt x="11462" y="0"/>
                        <a:pt x="1132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50"/>
                <p:cNvSpPr/>
                <p:nvPr/>
              </p:nvSpPr>
              <p:spPr>
                <a:xfrm>
                  <a:off x="568125" y="1476262"/>
                  <a:ext cx="1189730" cy="109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6334" extrusionOk="0">
                      <a:moveTo>
                        <a:pt x="2844" y="1"/>
                      </a:moveTo>
                      <a:cubicBezTo>
                        <a:pt x="2819" y="1"/>
                        <a:pt x="2800" y="36"/>
                        <a:pt x="2828" y="45"/>
                      </a:cubicBezTo>
                      <a:cubicBezTo>
                        <a:pt x="3169" y="212"/>
                        <a:pt x="3547" y="273"/>
                        <a:pt x="3908" y="406"/>
                      </a:cubicBezTo>
                      <a:cubicBezTo>
                        <a:pt x="4260" y="537"/>
                        <a:pt x="4585" y="731"/>
                        <a:pt x="4938" y="889"/>
                      </a:cubicBezTo>
                      <a:cubicBezTo>
                        <a:pt x="5263" y="1030"/>
                        <a:pt x="5624" y="1109"/>
                        <a:pt x="5985" y="1161"/>
                      </a:cubicBezTo>
                      <a:cubicBezTo>
                        <a:pt x="6037" y="1170"/>
                        <a:pt x="6099" y="1180"/>
                        <a:pt x="6151" y="1189"/>
                      </a:cubicBezTo>
                      <a:cubicBezTo>
                        <a:pt x="5869" y="1320"/>
                        <a:pt x="5605" y="1497"/>
                        <a:pt x="5360" y="1680"/>
                      </a:cubicBezTo>
                      <a:cubicBezTo>
                        <a:pt x="4922" y="1946"/>
                        <a:pt x="4498" y="2073"/>
                        <a:pt x="4003" y="2073"/>
                      </a:cubicBezTo>
                      <a:cubicBezTo>
                        <a:pt x="3940" y="2073"/>
                        <a:pt x="3876" y="2071"/>
                        <a:pt x="3811" y="2067"/>
                      </a:cubicBezTo>
                      <a:cubicBezTo>
                        <a:pt x="3396" y="2043"/>
                        <a:pt x="2972" y="1996"/>
                        <a:pt x="2549" y="1996"/>
                      </a:cubicBezTo>
                      <a:cubicBezTo>
                        <a:pt x="2516" y="1996"/>
                        <a:pt x="2483" y="1996"/>
                        <a:pt x="2450" y="1997"/>
                      </a:cubicBezTo>
                      <a:cubicBezTo>
                        <a:pt x="1614" y="2024"/>
                        <a:pt x="681" y="2208"/>
                        <a:pt x="23" y="2763"/>
                      </a:cubicBezTo>
                      <a:cubicBezTo>
                        <a:pt x="1" y="2783"/>
                        <a:pt x="14" y="2811"/>
                        <a:pt x="33" y="2811"/>
                      </a:cubicBezTo>
                      <a:cubicBezTo>
                        <a:pt x="38" y="2811"/>
                        <a:pt x="43" y="2809"/>
                        <a:pt x="48" y="2805"/>
                      </a:cubicBezTo>
                      <a:cubicBezTo>
                        <a:pt x="531" y="2569"/>
                        <a:pt x="962" y="2305"/>
                        <a:pt x="1500" y="2200"/>
                      </a:cubicBezTo>
                      <a:cubicBezTo>
                        <a:pt x="1841" y="2132"/>
                        <a:pt x="2187" y="2103"/>
                        <a:pt x="2531" y="2103"/>
                      </a:cubicBezTo>
                      <a:cubicBezTo>
                        <a:pt x="2683" y="2103"/>
                        <a:pt x="2835" y="2109"/>
                        <a:pt x="2986" y="2119"/>
                      </a:cubicBezTo>
                      <a:cubicBezTo>
                        <a:pt x="3320" y="2140"/>
                        <a:pt x="3666" y="2179"/>
                        <a:pt x="4002" y="2179"/>
                      </a:cubicBezTo>
                      <a:cubicBezTo>
                        <a:pt x="4116" y="2179"/>
                        <a:pt x="4228" y="2175"/>
                        <a:pt x="4339" y="2164"/>
                      </a:cubicBezTo>
                      <a:cubicBezTo>
                        <a:pt x="4577" y="2138"/>
                        <a:pt x="4780" y="2077"/>
                        <a:pt x="4963" y="1980"/>
                      </a:cubicBezTo>
                      <a:lnTo>
                        <a:pt x="4963" y="1980"/>
                      </a:lnTo>
                      <a:cubicBezTo>
                        <a:pt x="4550" y="2305"/>
                        <a:pt x="4146" y="2622"/>
                        <a:pt x="3716" y="2921"/>
                      </a:cubicBezTo>
                      <a:cubicBezTo>
                        <a:pt x="2650" y="3677"/>
                        <a:pt x="1534" y="4388"/>
                        <a:pt x="523" y="5215"/>
                      </a:cubicBezTo>
                      <a:cubicBezTo>
                        <a:pt x="502" y="5238"/>
                        <a:pt x="515" y="5264"/>
                        <a:pt x="540" y="5264"/>
                      </a:cubicBezTo>
                      <a:cubicBezTo>
                        <a:pt x="546" y="5264"/>
                        <a:pt x="552" y="5263"/>
                        <a:pt x="559" y="5260"/>
                      </a:cubicBezTo>
                      <a:cubicBezTo>
                        <a:pt x="1139" y="4943"/>
                        <a:pt x="1675" y="4529"/>
                        <a:pt x="2220" y="4143"/>
                      </a:cubicBezTo>
                      <a:cubicBezTo>
                        <a:pt x="2747" y="3774"/>
                        <a:pt x="3275" y="3421"/>
                        <a:pt x="3802" y="3044"/>
                      </a:cubicBezTo>
                      <a:cubicBezTo>
                        <a:pt x="4296" y="2691"/>
                        <a:pt x="4761" y="2305"/>
                        <a:pt x="5246" y="1953"/>
                      </a:cubicBezTo>
                      <a:lnTo>
                        <a:pt x="5246" y="1953"/>
                      </a:lnTo>
                      <a:cubicBezTo>
                        <a:pt x="5077" y="2138"/>
                        <a:pt x="4938" y="2330"/>
                        <a:pt x="4813" y="2569"/>
                      </a:cubicBezTo>
                      <a:cubicBezTo>
                        <a:pt x="4602" y="2999"/>
                        <a:pt x="4436" y="3457"/>
                        <a:pt x="4180" y="3860"/>
                      </a:cubicBezTo>
                      <a:cubicBezTo>
                        <a:pt x="3653" y="4740"/>
                        <a:pt x="3047" y="5601"/>
                        <a:pt x="2291" y="6298"/>
                      </a:cubicBezTo>
                      <a:cubicBezTo>
                        <a:pt x="2275" y="6312"/>
                        <a:pt x="2293" y="6333"/>
                        <a:pt x="2315" y="6333"/>
                      </a:cubicBezTo>
                      <a:cubicBezTo>
                        <a:pt x="2318" y="6333"/>
                        <a:pt x="2322" y="6333"/>
                        <a:pt x="2325" y="6332"/>
                      </a:cubicBezTo>
                      <a:cubicBezTo>
                        <a:pt x="2747" y="6076"/>
                        <a:pt x="3064" y="5654"/>
                        <a:pt x="3347" y="5251"/>
                      </a:cubicBezTo>
                      <a:cubicBezTo>
                        <a:pt x="3610" y="4863"/>
                        <a:pt x="3883" y="4477"/>
                        <a:pt x="4146" y="4090"/>
                      </a:cubicBezTo>
                      <a:cubicBezTo>
                        <a:pt x="4410" y="3685"/>
                        <a:pt x="4585" y="3238"/>
                        <a:pt x="4796" y="2805"/>
                      </a:cubicBezTo>
                      <a:cubicBezTo>
                        <a:pt x="4999" y="2394"/>
                        <a:pt x="5235" y="2058"/>
                        <a:pt x="5552" y="1733"/>
                      </a:cubicBezTo>
                      <a:cubicBezTo>
                        <a:pt x="5790" y="1566"/>
                        <a:pt x="6046" y="1408"/>
                        <a:pt x="6310" y="1267"/>
                      </a:cubicBezTo>
                      <a:lnTo>
                        <a:pt x="6310" y="1267"/>
                      </a:lnTo>
                      <a:cubicBezTo>
                        <a:pt x="6046" y="1575"/>
                        <a:pt x="6090" y="2041"/>
                        <a:pt x="6151" y="2436"/>
                      </a:cubicBezTo>
                      <a:cubicBezTo>
                        <a:pt x="6221" y="2850"/>
                        <a:pt x="6354" y="3316"/>
                        <a:pt x="6301" y="3730"/>
                      </a:cubicBezTo>
                      <a:cubicBezTo>
                        <a:pt x="6257" y="4071"/>
                        <a:pt x="6124" y="4388"/>
                        <a:pt x="6027" y="4715"/>
                      </a:cubicBezTo>
                      <a:cubicBezTo>
                        <a:pt x="6021" y="4731"/>
                        <a:pt x="6034" y="4741"/>
                        <a:pt x="6047" y="4741"/>
                      </a:cubicBezTo>
                      <a:cubicBezTo>
                        <a:pt x="6053" y="4741"/>
                        <a:pt x="6060" y="4738"/>
                        <a:pt x="6063" y="4732"/>
                      </a:cubicBezTo>
                      <a:cubicBezTo>
                        <a:pt x="6388" y="4143"/>
                        <a:pt x="6424" y="3588"/>
                        <a:pt x="6318" y="2938"/>
                      </a:cubicBezTo>
                      <a:cubicBezTo>
                        <a:pt x="6265" y="2622"/>
                        <a:pt x="6185" y="2288"/>
                        <a:pt x="6185" y="1961"/>
                      </a:cubicBezTo>
                      <a:cubicBezTo>
                        <a:pt x="6185" y="1611"/>
                        <a:pt x="6318" y="1391"/>
                        <a:pt x="6554" y="1144"/>
                      </a:cubicBezTo>
                      <a:cubicBezTo>
                        <a:pt x="6643" y="1100"/>
                        <a:pt x="6732" y="1064"/>
                        <a:pt x="6810" y="1030"/>
                      </a:cubicBezTo>
                      <a:cubicBezTo>
                        <a:pt x="6859" y="1013"/>
                        <a:pt x="6840" y="958"/>
                        <a:pt x="6801" y="958"/>
                      </a:cubicBezTo>
                      <a:cubicBezTo>
                        <a:pt x="6798" y="958"/>
                        <a:pt x="6796" y="958"/>
                        <a:pt x="6793" y="959"/>
                      </a:cubicBezTo>
                      <a:cubicBezTo>
                        <a:pt x="6643" y="986"/>
                        <a:pt x="6493" y="1039"/>
                        <a:pt x="6354" y="1092"/>
                      </a:cubicBezTo>
                      <a:cubicBezTo>
                        <a:pt x="6313" y="1097"/>
                        <a:pt x="6273" y="1099"/>
                        <a:pt x="6231" y="1099"/>
                      </a:cubicBezTo>
                      <a:cubicBezTo>
                        <a:pt x="5976" y="1099"/>
                        <a:pt x="5708" y="1012"/>
                        <a:pt x="5474" y="950"/>
                      </a:cubicBezTo>
                      <a:cubicBezTo>
                        <a:pt x="5130" y="853"/>
                        <a:pt x="4832" y="714"/>
                        <a:pt x="4524" y="547"/>
                      </a:cubicBezTo>
                      <a:cubicBezTo>
                        <a:pt x="3997" y="283"/>
                        <a:pt x="3416" y="125"/>
                        <a:pt x="28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23" name="Google Shape;1923;p50"/>
              <p:cNvGrpSpPr/>
              <p:nvPr/>
            </p:nvGrpSpPr>
            <p:grpSpPr>
              <a:xfrm rot="3442289">
                <a:off x="6593902" y="2080790"/>
                <a:ext cx="1047495" cy="1267667"/>
                <a:chOff x="5889115" y="3606397"/>
                <a:chExt cx="1047475" cy="1267643"/>
              </a:xfrm>
            </p:grpSpPr>
            <p:sp>
              <p:nvSpPr>
                <p:cNvPr id="1924" name="Google Shape;1924;p50"/>
                <p:cNvSpPr/>
                <p:nvPr/>
              </p:nvSpPr>
              <p:spPr>
                <a:xfrm rot="-1758609" flipH="1">
                  <a:off x="5986978" y="3654554"/>
                  <a:ext cx="323417" cy="484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6" h="5296" extrusionOk="0">
                      <a:moveTo>
                        <a:pt x="2225" y="0"/>
                      </a:moveTo>
                      <a:cubicBezTo>
                        <a:pt x="2144" y="0"/>
                        <a:pt x="2058" y="28"/>
                        <a:pt x="1978" y="72"/>
                      </a:cubicBezTo>
                      <a:cubicBezTo>
                        <a:pt x="1900" y="116"/>
                        <a:pt x="1828" y="186"/>
                        <a:pt x="1758" y="283"/>
                      </a:cubicBezTo>
                      <a:cubicBezTo>
                        <a:pt x="1689" y="370"/>
                        <a:pt x="1636" y="467"/>
                        <a:pt x="1575" y="600"/>
                      </a:cubicBezTo>
                      <a:cubicBezTo>
                        <a:pt x="1511" y="714"/>
                        <a:pt x="1469" y="844"/>
                        <a:pt x="1416" y="994"/>
                      </a:cubicBezTo>
                      <a:cubicBezTo>
                        <a:pt x="1372" y="1136"/>
                        <a:pt x="1336" y="1277"/>
                        <a:pt x="1300" y="1444"/>
                      </a:cubicBezTo>
                      <a:cubicBezTo>
                        <a:pt x="1239" y="1724"/>
                        <a:pt x="1186" y="2024"/>
                        <a:pt x="1152" y="2332"/>
                      </a:cubicBezTo>
                      <a:cubicBezTo>
                        <a:pt x="1134" y="2490"/>
                        <a:pt x="1117" y="2666"/>
                        <a:pt x="1117" y="2832"/>
                      </a:cubicBezTo>
                      <a:cubicBezTo>
                        <a:pt x="1089" y="2780"/>
                        <a:pt x="1055" y="2727"/>
                        <a:pt x="1028" y="2682"/>
                      </a:cubicBezTo>
                      <a:cubicBezTo>
                        <a:pt x="914" y="2507"/>
                        <a:pt x="817" y="2385"/>
                        <a:pt x="711" y="2279"/>
                      </a:cubicBezTo>
                      <a:cubicBezTo>
                        <a:pt x="667" y="2227"/>
                        <a:pt x="614" y="2182"/>
                        <a:pt x="553" y="2146"/>
                      </a:cubicBezTo>
                      <a:cubicBezTo>
                        <a:pt x="500" y="2111"/>
                        <a:pt x="439" y="2094"/>
                        <a:pt x="386" y="2094"/>
                      </a:cubicBezTo>
                      <a:cubicBezTo>
                        <a:pt x="325" y="2094"/>
                        <a:pt x="281" y="2102"/>
                        <a:pt x="237" y="2130"/>
                      </a:cubicBezTo>
                      <a:cubicBezTo>
                        <a:pt x="175" y="2163"/>
                        <a:pt x="131" y="2235"/>
                        <a:pt x="106" y="2288"/>
                      </a:cubicBezTo>
                      <a:cubicBezTo>
                        <a:pt x="87" y="2332"/>
                        <a:pt x="70" y="2366"/>
                        <a:pt x="61" y="2410"/>
                      </a:cubicBezTo>
                      <a:cubicBezTo>
                        <a:pt x="45" y="2455"/>
                        <a:pt x="26" y="2507"/>
                        <a:pt x="17" y="2560"/>
                      </a:cubicBezTo>
                      <a:cubicBezTo>
                        <a:pt x="0" y="2638"/>
                        <a:pt x="0" y="2727"/>
                        <a:pt x="0" y="2824"/>
                      </a:cubicBezTo>
                      <a:cubicBezTo>
                        <a:pt x="9" y="2902"/>
                        <a:pt x="17" y="2991"/>
                        <a:pt x="34" y="3088"/>
                      </a:cubicBezTo>
                      <a:cubicBezTo>
                        <a:pt x="61" y="3185"/>
                        <a:pt x="87" y="3282"/>
                        <a:pt x="131" y="3396"/>
                      </a:cubicBezTo>
                      <a:cubicBezTo>
                        <a:pt x="203" y="3579"/>
                        <a:pt x="298" y="3774"/>
                        <a:pt x="422" y="3985"/>
                      </a:cubicBezTo>
                      <a:cubicBezTo>
                        <a:pt x="536" y="4168"/>
                        <a:pt x="659" y="4354"/>
                        <a:pt x="817" y="4537"/>
                      </a:cubicBezTo>
                      <a:cubicBezTo>
                        <a:pt x="836" y="4565"/>
                        <a:pt x="861" y="4601"/>
                        <a:pt x="878" y="4626"/>
                      </a:cubicBezTo>
                      <a:lnTo>
                        <a:pt x="878" y="4643"/>
                      </a:lnTo>
                      <a:cubicBezTo>
                        <a:pt x="878" y="4662"/>
                        <a:pt x="889" y="4687"/>
                        <a:pt x="897" y="4696"/>
                      </a:cubicBezTo>
                      <a:cubicBezTo>
                        <a:pt x="914" y="4740"/>
                        <a:pt x="941" y="4784"/>
                        <a:pt x="967" y="4829"/>
                      </a:cubicBezTo>
                      <a:cubicBezTo>
                        <a:pt x="994" y="4865"/>
                        <a:pt x="1028" y="4898"/>
                        <a:pt x="1055" y="4934"/>
                      </a:cubicBezTo>
                      <a:cubicBezTo>
                        <a:pt x="1125" y="5012"/>
                        <a:pt x="1205" y="5076"/>
                        <a:pt x="1300" y="5145"/>
                      </a:cubicBezTo>
                      <a:cubicBezTo>
                        <a:pt x="1372" y="5190"/>
                        <a:pt x="1450" y="5223"/>
                        <a:pt x="1556" y="5259"/>
                      </a:cubicBezTo>
                      <a:cubicBezTo>
                        <a:pt x="1636" y="5276"/>
                        <a:pt x="1722" y="5295"/>
                        <a:pt x="1828" y="5295"/>
                      </a:cubicBezTo>
                      <a:lnTo>
                        <a:pt x="1864" y="5295"/>
                      </a:lnTo>
                      <a:cubicBezTo>
                        <a:pt x="1925" y="5295"/>
                        <a:pt x="2005" y="5295"/>
                        <a:pt x="2083" y="5276"/>
                      </a:cubicBezTo>
                      <a:cubicBezTo>
                        <a:pt x="2172" y="5259"/>
                        <a:pt x="2269" y="5234"/>
                        <a:pt x="2355" y="5198"/>
                      </a:cubicBezTo>
                      <a:cubicBezTo>
                        <a:pt x="2524" y="5145"/>
                        <a:pt x="2691" y="5057"/>
                        <a:pt x="2875" y="4926"/>
                      </a:cubicBezTo>
                      <a:cubicBezTo>
                        <a:pt x="3024" y="4829"/>
                        <a:pt x="3183" y="4706"/>
                        <a:pt x="3316" y="4548"/>
                      </a:cubicBezTo>
                      <a:cubicBezTo>
                        <a:pt x="3341" y="4512"/>
                        <a:pt x="3368" y="4476"/>
                        <a:pt x="3385" y="4442"/>
                      </a:cubicBezTo>
                      <a:cubicBezTo>
                        <a:pt x="3411" y="4390"/>
                        <a:pt x="3438" y="4345"/>
                        <a:pt x="3455" y="4293"/>
                      </a:cubicBezTo>
                      <a:cubicBezTo>
                        <a:pt x="3482" y="4212"/>
                        <a:pt x="3491" y="4126"/>
                        <a:pt x="3491" y="4010"/>
                      </a:cubicBezTo>
                      <a:cubicBezTo>
                        <a:pt x="3491" y="3923"/>
                        <a:pt x="3474" y="3843"/>
                        <a:pt x="3438" y="3765"/>
                      </a:cubicBezTo>
                      <a:cubicBezTo>
                        <a:pt x="3411" y="3685"/>
                        <a:pt x="3358" y="3632"/>
                        <a:pt x="3305" y="3588"/>
                      </a:cubicBezTo>
                      <a:cubicBezTo>
                        <a:pt x="3280" y="3562"/>
                        <a:pt x="3244" y="3554"/>
                        <a:pt x="3210" y="3535"/>
                      </a:cubicBezTo>
                      <a:cubicBezTo>
                        <a:pt x="3174" y="3527"/>
                        <a:pt x="3138" y="3518"/>
                        <a:pt x="3086" y="3518"/>
                      </a:cubicBezTo>
                      <a:lnTo>
                        <a:pt x="3052" y="3518"/>
                      </a:lnTo>
                      <a:lnTo>
                        <a:pt x="3113" y="3421"/>
                      </a:lnTo>
                      <a:lnTo>
                        <a:pt x="3166" y="3324"/>
                      </a:lnTo>
                      <a:cubicBezTo>
                        <a:pt x="3280" y="3124"/>
                        <a:pt x="3358" y="2955"/>
                        <a:pt x="3421" y="2796"/>
                      </a:cubicBezTo>
                      <a:cubicBezTo>
                        <a:pt x="3474" y="2649"/>
                        <a:pt x="3535" y="2480"/>
                        <a:pt x="3527" y="2296"/>
                      </a:cubicBezTo>
                      <a:cubicBezTo>
                        <a:pt x="3527" y="2146"/>
                        <a:pt x="3455" y="2016"/>
                        <a:pt x="3349" y="1935"/>
                      </a:cubicBezTo>
                      <a:cubicBezTo>
                        <a:pt x="3305" y="1910"/>
                        <a:pt x="3252" y="1891"/>
                        <a:pt x="3191" y="1891"/>
                      </a:cubicBezTo>
                      <a:cubicBezTo>
                        <a:pt x="3157" y="1891"/>
                        <a:pt x="3130" y="1900"/>
                        <a:pt x="3105" y="1900"/>
                      </a:cubicBezTo>
                      <a:cubicBezTo>
                        <a:pt x="3077" y="1910"/>
                        <a:pt x="3052" y="1927"/>
                        <a:pt x="3024" y="1935"/>
                      </a:cubicBezTo>
                      <a:cubicBezTo>
                        <a:pt x="2972" y="1971"/>
                        <a:pt x="2919" y="2016"/>
                        <a:pt x="2875" y="2058"/>
                      </a:cubicBezTo>
                      <a:cubicBezTo>
                        <a:pt x="2822" y="2102"/>
                        <a:pt x="2788" y="2155"/>
                        <a:pt x="2752" y="2199"/>
                      </a:cubicBezTo>
                      <a:lnTo>
                        <a:pt x="2761" y="2174"/>
                      </a:lnTo>
                      <a:lnTo>
                        <a:pt x="2788" y="2077"/>
                      </a:lnTo>
                      <a:cubicBezTo>
                        <a:pt x="2849" y="1857"/>
                        <a:pt x="2883" y="1663"/>
                        <a:pt x="2910" y="1469"/>
                      </a:cubicBezTo>
                      <a:cubicBezTo>
                        <a:pt x="2946" y="1258"/>
                        <a:pt x="2955" y="1074"/>
                        <a:pt x="2946" y="897"/>
                      </a:cubicBezTo>
                      <a:cubicBezTo>
                        <a:pt x="2946" y="827"/>
                        <a:pt x="2927" y="739"/>
                        <a:pt x="2910" y="652"/>
                      </a:cubicBezTo>
                      <a:cubicBezTo>
                        <a:pt x="2894" y="581"/>
                        <a:pt x="2866" y="502"/>
                        <a:pt x="2830" y="422"/>
                      </a:cubicBezTo>
                      <a:cubicBezTo>
                        <a:pt x="2805" y="361"/>
                        <a:pt x="2769" y="300"/>
                        <a:pt x="2716" y="247"/>
                      </a:cubicBezTo>
                      <a:cubicBezTo>
                        <a:pt x="2664" y="186"/>
                        <a:pt x="2602" y="142"/>
                        <a:pt x="2550" y="106"/>
                      </a:cubicBezTo>
                      <a:cubicBezTo>
                        <a:pt x="2505" y="80"/>
                        <a:pt x="2452" y="53"/>
                        <a:pt x="2400" y="36"/>
                      </a:cubicBezTo>
                      <a:cubicBezTo>
                        <a:pt x="2347" y="19"/>
                        <a:pt x="2303" y="0"/>
                        <a:pt x="22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5" name="Google Shape;1925;p50"/>
                <p:cNvSpPr/>
                <p:nvPr/>
              </p:nvSpPr>
              <p:spPr>
                <a:xfrm rot="-1758609" flipH="1">
                  <a:off x="6031755" y="3701609"/>
                  <a:ext cx="261404" cy="450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8" h="4926" extrusionOk="0">
                      <a:moveTo>
                        <a:pt x="1953" y="1"/>
                      </a:moveTo>
                      <a:cubicBezTo>
                        <a:pt x="1934" y="1"/>
                        <a:pt x="1908" y="18"/>
                        <a:pt x="1908" y="35"/>
                      </a:cubicBezTo>
                      <a:cubicBezTo>
                        <a:pt x="1864" y="431"/>
                        <a:pt x="1803" y="817"/>
                        <a:pt x="1742" y="1206"/>
                      </a:cubicBezTo>
                      <a:cubicBezTo>
                        <a:pt x="1706" y="1153"/>
                        <a:pt x="1680" y="1109"/>
                        <a:pt x="1653" y="1056"/>
                      </a:cubicBezTo>
                      <a:cubicBezTo>
                        <a:pt x="1617" y="984"/>
                        <a:pt x="1583" y="915"/>
                        <a:pt x="1556" y="836"/>
                      </a:cubicBezTo>
                      <a:cubicBezTo>
                        <a:pt x="1547" y="826"/>
                        <a:pt x="1531" y="817"/>
                        <a:pt x="1512" y="817"/>
                      </a:cubicBezTo>
                      <a:lnTo>
                        <a:pt x="1486" y="817"/>
                      </a:lnTo>
                      <a:cubicBezTo>
                        <a:pt x="1478" y="826"/>
                        <a:pt x="1469" y="836"/>
                        <a:pt x="1469" y="845"/>
                      </a:cubicBezTo>
                      <a:cubicBezTo>
                        <a:pt x="1459" y="862"/>
                        <a:pt x="1459" y="870"/>
                        <a:pt x="1469" y="889"/>
                      </a:cubicBezTo>
                      <a:cubicBezTo>
                        <a:pt x="1495" y="959"/>
                        <a:pt x="1531" y="1029"/>
                        <a:pt x="1564" y="1100"/>
                      </a:cubicBezTo>
                      <a:cubicBezTo>
                        <a:pt x="1600" y="1170"/>
                        <a:pt x="1645" y="1231"/>
                        <a:pt x="1680" y="1301"/>
                      </a:cubicBezTo>
                      <a:cubicBezTo>
                        <a:pt x="1689" y="1311"/>
                        <a:pt x="1697" y="1320"/>
                        <a:pt x="1714" y="1328"/>
                      </a:cubicBezTo>
                      <a:cubicBezTo>
                        <a:pt x="1653" y="1698"/>
                        <a:pt x="1583" y="2075"/>
                        <a:pt x="1512" y="2445"/>
                      </a:cubicBezTo>
                      <a:cubicBezTo>
                        <a:pt x="1442" y="2797"/>
                        <a:pt x="1372" y="3158"/>
                        <a:pt x="1301" y="3508"/>
                      </a:cubicBezTo>
                      <a:cubicBezTo>
                        <a:pt x="1258" y="3474"/>
                        <a:pt x="1214" y="3430"/>
                        <a:pt x="1170" y="3394"/>
                      </a:cubicBezTo>
                      <a:cubicBezTo>
                        <a:pt x="1117" y="3350"/>
                        <a:pt x="1064" y="3306"/>
                        <a:pt x="1011" y="3253"/>
                      </a:cubicBezTo>
                      <a:cubicBezTo>
                        <a:pt x="959" y="3200"/>
                        <a:pt x="906" y="3147"/>
                        <a:pt x="862" y="3095"/>
                      </a:cubicBezTo>
                      <a:cubicBezTo>
                        <a:pt x="756" y="2981"/>
                        <a:pt x="651" y="2850"/>
                        <a:pt x="562" y="2717"/>
                      </a:cubicBezTo>
                      <a:cubicBezTo>
                        <a:pt x="387" y="2461"/>
                        <a:pt x="237" y="2198"/>
                        <a:pt x="98" y="1925"/>
                      </a:cubicBezTo>
                      <a:cubicBezTo>
                        <a:pt x="87" y="1909"/>
                        <a:pt x="70" y="1900"/>
                        <a:pt x="53" y="1900"/>
                      </a:cubicBezTo>
                      <a:lnTo>
                        <a:pt x="34" y="1900"/>
                      </a:lnTo>
                      <a:cubicBezTo>
                        <a:pt x="9" y="1917"/>
                        <a:pt x="1" y="1944"/>
                        <a:pt x="9" y="1970"/>
                      </a:cubicBezTo>
                      <a:cubicBezTo>
                        <a:pt x="87" y="2128"/>
                        <a:pt x="176" y="2278"/>
                        <a:pt x="264" y="2428"/>
                      </a:cubicBezTo>
                      <a:cubicBezTo>
                        <a:pt x="351" y="2594"/>
                        <a:pt x="448" y="2744"/>
                        <a:pt x="553" y="2894"/>
                      </a:cubicBezTo>
                      <a:cubicBezTo>
                        <a:pt x="659" y="3042"/>
                        <a:pt x="773" y="3183"/>
                        <a:pt x="897" y="3316"/>
                      </a:cubicBezTo>
                      <a:cubicBezTo>
                        <a:pt x="959" y="3377"/>
                        <a:pt x="1020" y="3439"/>
                        <a:pt x="1090" y="3491"/>
                      </a:cubicBezTo>
                      <a:cubicBezTo>
                        <a:pt x="1125" y="3517"/>
                        <a:pt x="1153" y="3544"/>
                        <a:pt x="1187" y="3569"/>
                      </a:cubicBezTo>
                      <a:cubicBezTo>
                        <a:pt x="1214" y="3597"/>
                        <a:pt x="1248" y="3614"/>
                        <a:pt x="1275" y="3633"/>
                      </a:cubicBezTo>
                      <a:lnTo>
                        <a:pt x="1275" y="3641"/>
                      </a:lnTo>
                      <a:cubicBezTo>
                        <a:pt x="1231" y="3844"/>
                        <a:pt x="1195" y="4036"/>
                        <a:pt x="1153" y="4238"/>
                      </a:cubicBezTo>
                      <a:cubicBezTo>
                        <a:pt x="1117" y="4441"/>
                        <a:pt x="1073" y="4635"/>
                        <a:pt x="1037" y="4836"/>
                      </a:cubicBezTo>
                      <a:cubicBezTo>
                        <a:pt x="1028" y="4880"/>
                        <a:pt x="1047" y="4916"/>
                        <a:pt x="1090" y="4924"/>
                      </a:cubicBezTo>
                      <a:cubicBezTo>
                        <a:pt x="1094" y="4925"/>
                        <a:pt x="1099" y="4926"/>
                        <a:pt x="1104" y="4926"/>
                      </a:cubicBezTo>
                      <a:cubicBezTo>
                        <a:pt x="1136" y="4926"/>
                        <a:pt x="1171" y="4903"/>
                        <a:pt x="1178" y="4871"/>
                      </a:cubicBezTo>
                      <a:cubicBezTo>
                        <a:pt x="1222" y="4669"/>
                        <a:pt x="1267" y="4477"/>
                        <a:pt x="1301" y="4274"/>
                      </a:cubicBezTo>
                      <a:cubicBezTo>
                        <a:pt x="1328" y="4169"/>
                        <a:pt x="1345" y="4055"/>
                        <a:pt x="1372" y="3949"/>
                      </a:cubicBezTo>
                      <a:cubicBezTo>
                        <a:pt x="1372" y="3944"/>
                        <a:pt x="1374" y="3944"/>
                        <a:pt x="1377" y="3944"/>
                      </a:cubicBezTo>
                      <a:cubicBezTo>
                        <a:pt x="1379" y="3944"/>
                        <a:pt x="1381" y="3944"/>
                        <a:pt x="1381" y="3939"/>
                      </a:cubicBezTo>
                      <a:lnTo>
                        <a:pt x="1398" y="3939"/>
                      </a:lnTo>
                      <a:cubicBezTo>
                        <a:pt x="1459" y="3913"/>
                        <a:pt x="1522" y="3896"/>
                        <a:pt x="1583" y="3878"/>
                      </a:cubicBezTo>
                      <a:cubicBezTo>
                        <a:pt x="1609" y="3869"/>
                        <a:pt x="1645" y="3869"/>
                        <a:pt x="1670" y="3861"/>
                      </a:cubicBezTo>
                      <a:cubicBezTo>
                        <a:pt x="1706" y="3852"/>
                        <a:pt x="1733" y="3844"/>
                        <a:pt x="1767" y="3833"/>
                      </a:cubicBezTo>
                      <a:cubicBezTo>
                        <a:pt x="1900" y="3799"/>
                        <a:pt x="2022" y="3755"/>
                        <a:pt x="2145" y="3711"/>
                      </a:cubicBezTo>
                      <a:cubicBezTo>
                        <a:pt x="2269" y="3675"/>
                        <a:pt x="2392" y="3622"/>
                        <a:pt x="2506" y="3561"/>
                      </a:cubicBezTo>
                      <a:cubicBezTo>
                        <a:pt x="2620" y="3508"/>
                        <a:pt x="2736" y="3439"/>
                        <a:pt x="2831" y="3350"/>
                      </a:cubicBezTo>
                      <a:cubicBezTo>
                        <a:pt x="2858" y="3341"/>
                        <a:pt x="2858" y="3306"/>
                        <a:pt x="2841" y="3289"/>
                      </a:cubicBezTo>
                      <a:cubicBezTo>
                        <a:pt x="2831" y="3272"/>
                        <a:pt x="2814" y="3272"/>
                        <a:pt x="2805" y="3272"/>
                      </a:cubicBezTo>
                      <a:cubicBezTo>
                        <a:pt x="2797" y="3272"/>
                        <a:pt x="2778" y="3272"/>
                        <a:pt x="2769" y="3280"/>
                      </a:cubicBezTo>
                      <a:cubicBezTo>
                        <a:pt x="2736" y="3306"/>
                        <a:pt x="2691" y="3341"/>
                        <a:pt x="2655" y="3369"/>
                      </a:cubicBezTo>
                      <a:cubicBezTo>
                        <a:pt x="2550" y="3430"/>
                        <a:pt x="2453" y="3483"/>
                        <a:pt x="2347" y="3536"/>
                      </a:cubicBezTo>
                      <a:cubicBezTo>
                        <a:pt x="2242" y="3580"/>
                        <a:pt x="2136" y="3614"/>
                        <a:pt x="2022" y="3658"/>
                      </a:cubicBezTo>
                      <a:cubicBezTo>
                        <a:pt x="1917" y="3694"/>
                        <a:pt x="1803" y="3719"/>
                        <a:pt x="1689" y="3755"/>
                      </a:cubicBezTo>
                      <a:cubicBezTo>
                        <a:pt x="1592" y="3780"/>
                        <a:pt x="1495" y="3799"/>
                        <a:pt x="1398" y="3825"/>
                      </a:cubicBezTo>
                      <a:cubicBezTo>
                        <a:pt x="1406" y="3772"/>
                        <a:pt x="1417" y="3719"/>
                        <a:pt x="1425" y="3675"/>
                      </a:cubicBezTo>
                      <a:cubicBezTo>
                        <a:pt x="1469" y="3464"/>
                        <a:pt x="1503" y="3263"/>
                        <a:pt x="1547" y="3052"/>
                      </a:cubicBezTo>
                      <a:lnTo>
                        <a:pt x="1564" y="3052"/>
                      </a:lnTo>
                      <a:cubicBezTo>
                        <a:pt x="1680" y="2981"/>
                        <a:pt x="1786" y="2903"/>
                        <a:pt x="1891" y="2822"/>
                      </a:cubicBezTo>
                      <a:cubicBezTo>
                        <a:pt x="2005" y="2736"/>
                        <a:pt x="2111" y="2647"/>
                        <a:pt x="2208" y="2550"/>
                      </a:cubicBezTo>
                      <a:cubicBezTo>
                        <a:pt x="2419" y="2356"/>
                        <a:pt x="2620" y="2145"/>
                        <a:pt x="2822" y="1934"/>
                      </a:cubicBezTo>
                      <a:cubicBezTo>
                        <a:pt x="2831" y="1925"/>
                        <a:pt x="2831" y="1917"/>
                        <a:pt x="2831" y="1900"/>
                      </a:cubicBezTo>
                      <a:cubicBezTo>
                        <a:pt x="2831" y="1892"/>
                        <a:pt x="2831" y="1873"/>
                        <a:pt x="2822" y="1864"/>
                      </a:cubicBezTo>
                      <a:cubicBezTo>
                        <a:pt x="2814" y="1856"/>
                        <a:pt x="2805" y="1847"/>
                        <a:pt x="2788" y="1847"/>
                      </a:cubicBezTo>
                      <a:cubicBezTo>
                        <a:pt x="2778" y="1847"/>
                        <a:pt x="2761" y="1856"/>
                        <a:pt x="2752" y="1864"/>
                      </a:cubicBezTo>
                      <a:cubicBezTo>
                        <a:pt x="2567" y="2067"/>
                        <a:pt x="2375" y="2261"/>
                        <a:pt x="2164" y="2445"/>
                      </a:cubicBezTo>
                      <a:cubicBezTo>
                        <a:pt x="2058" y="2542"/>
                        <a:pt x="1953" y="2630"/>
                        <a:pt x="1847" y="2717"/>
                      </a:cubicBezTo>
                      <a:cubicBezTo>
                        <a:pt x="1758" y="2789"/>
                        <a:pt x="1661" y="2858"/>
                        <a:pt x="1564" y="2919"/>
                      </a:cubicBezTo>
                      <a:cubicBezTo>
                        <a:pt x="1600" y="2770"/>
                        <a:pt x="1628" y="2630"/>
                        <a:pt x="1653" y="2480"/>
                      </a:cubicBezTo>
                      <a:cubicBezTo>
                        <a:pt x="1723" y="2075"/>
                        <a:pt x="1786" y="1670"/>
                        <a:pt x="1847" y="1275"/>
                      </a:cubicBezTo>
                      <a:cubicBezTo>
                        <a:pt x="1900" y="870"/>
                        <a:pt x="1953" y="467"/>
                        <a:pt x="2005" y="62"/>
                      </a:cubicBezTo>
                      <a:cubicBezTo>
                        <a:pt x="2005" y="45"/>
                        <a:pt x="2005" y="35"/>
                        <a:pt x="1997" y="26"/>
                      </a:cubicBezTo>
                      <a:cubicBezTo>
                        <a:pt x="1986" y="9"/>
                        <a:pt x="1978" y="1"/>
                        <a:pt x="19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6" name="Google Shape;1926;p50"/>
                <p:cNvSpPr/>
                <p:nvPr/>
              </p:nvSpPr>
              <p:spPr>
                <a:xfrm rot="-1758609" flipH="1">
                  <a:off x="6285385" y="3936502"/>
                  <a:ext cx="465643" cy="8798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1" h="9620" extrusionOk="0">
                      <a:moveTo>
                        <a:pt x="273" y="6076"/>
                      </a:moveTo>
                      <a:lnTo>
                        <a:pt x="273" y="6093"/>
                      </a:lnTo>
                      <a:lnTo>
                        <a:pt x="264" y="6093"/>
                      </a:lnTo>
                      <a:lnTo>
                        <a:pt x="273" y="6076"/>
                      </a:lnTo>
                      <a:close/>
                      <a:moveTo>
                        <a:pt x="3192" y="1"/>
                      </a:moveTo>
                      <a:cubicBezTo>
                        <a:pt x="3097" y="1"/>
                        <a:pt x="2999" y="9"/>
                        <a:pt x="2875" y="35"/>
                      </a:cubicBezTo>
                      <a:cubicBezTo>
                        <a:pt x="2727" y="62"/>
                        <a:pt x="2569" y="106"/>
                        <a:pt x="2411" y="159"/>
                      </a:cubicBezTo>
                      <a:cubicBezTo>
                        <a:pt x="2147" y="254"/>
                        <a:pt x="1892" y="412"/>
                        <a:pt x="1653" y="606"/>
                      </a:cubicBezTo>
                      <a:cubicBezTo>
                        <a:pt x="1223" y="959"/>
                        <a:pt x="881" y="1459"/>
                        <a:pt x="598" y="2128"/>
                      </a:cubicBezTo>
                      <a:cubicBezTo>
                        <a:pt x="343" y="2717"/>
                        <a:pt x="176" y="3386"/>
                        <a:pt x="79" y="4133"/>
                      </a:cubicBezTo>
                      <a:cubicBezTo>
                        <a:pt x="37" y="4511"/>
                        <a:pt x="18" y="4888"/>
                        <a:pt x="9" y="5196"/>
                      </a:cubicBezTo>
                      <a:cubicBezTo>
                        <a:pt x="1" y="5566"/>
                        <a:pt x="1" y="5927"/>
                        <a:pt x="18" y="6279"/>
                      </a:cubicBezTo>
                      <a:cubicBezTo>
                        <a:pt x="53" y="6929"/>
                        <a:pt x="131" y="7518"/>
                        <a:pt x="248" y="8073"/>
                      </a:cubicBezTo>
                      <a:cubicBezTo>
                        <a:pt x="370" y="8626"/>
                        <a:pt x="528" y="9084"/>
                        <a:pt x="722" y="9461"/>
                      </a:cubicBezTo>
                      <a:cubicBezTo>
                        <a:pt x="731" y="9470"/>
                        <a:pt x="739" y="9478"/>
                        <a:pt x="748" y="9487"/>
                      </a:cubicBezTo>
                      <a:cubicBezTo>
                        <a:pt x="739" y="9514"/>
                        <a:pt x="756" y="9550"/>
                        <a:pt x="765" y="9567"/>
                      </a:cubicBezTo>
                      <a:cubicBezTo>
                        <a:pt x="792" y="9592"/>
                        <a:pt x="817" y="9611"/>
                        <a:pt x="853" y="9620"/>
                      </a:cubicBezTo>
                      <a:lnTo>
                        <a:pt x="862" y="9620"/>
                      </a:lnTo>
                      <a:cubicBezTo>
                        <a:pt x="906" y="9620"/>
                        <a:pt x="933" y="9611"/>
                        <a:pt x="950" y="9592"/>
                      </a:cubicBezTo>
                      <a:cubicBezTo>
                        <a:pt x="1442" y="9303"/>
                        <a:pt x="1830" y="8873"/>
                        <a:pt x="2119" y="8529"/>
                      </a:cubicBezTo>
                      <a:cubicBezTo>
                        <a:pt x="2472" y="8090"/>
                        <a:pt x="2814" y="7651"/>
                        <a:pt x="3122" y="7201"/>
                      </a:cubicBezTo>
                      <a:cubicBezTo>
                        <a:pt x="3913" y="6093"/>
                        <a:pt x="4424" y="5127"/>
                        <a:pt x="4749" y="4169"/>
                      </a:cubicBezTo>
                      <a:cubicBezTo>
                        <a:pt x="4838" y="3886"/>
                        <a:pt x="4916" y="3605"/>
                        <a:pt x="4968" y="3325"/>
                      </a:cubicBezTo>
                      <a:cubicBezTo>
                        <a:pt x="5021" y="3103"/>
                        <a:pt x="5049" y="2911"/>
                        <a:pt x="5057" y="2725"/>
                      </a:cubicBezTo>
                      <a:cubicBezTo>
                        <a:pt x="5091" y="2312"/>
                        <a:pt x="5065" y="1934"/>
                        <a:pt x="4977" y="1583"/>
                      </a:cubicBezTo>
                      <a:cubicBezTo>
                        <a:pt x="4880" y="1161"/>
                        <a:pt x="4722" y="826"/>
                        <a:pt x="4510" y="571"/>
                      </a:cubicBezTo>
                      <a:cubicBezTo>
                        <a:pt x="4449" y="501"/>
                        <a:pt x="4380" y="431"/>
                        <a:pt x="4310" y="370"/>
                      </a:cubicBezTo>
                      <a:cubicBezTo>
                        <a:pt x="4230" y="298"/>
                        <a:pt x="4141" y="246"/>
                        <a:pt x="4055" y="193"/>
                      </a:cubicBezTo>
                      <a:cubicBezTo>
                        <a:pt x="3905" y="115"/>
                        <a:pt x="3730" y="53"/>
                        <a:pt x="3519" y="18"/>
                      </a:cubicBezTo>
                      <a:cubicBezTo>
                        <a:pt x="3422" y="1"/>
                        <a:pt x="3333" y="1"/>
                        <a:pt x="32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7" name="Google Shape;1927;p50"/>
                <p:cNvSpPr/>
                <p:nvPr/>
              </p:nvSpPr>
              <p:spPr>
                <a:xfrm rot="-1758609" flipH="1">
                  <a:off x="6182458" y="4106959"/>
                  <a:ext cx="226831" cy="84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0" h="920" extrusionOk="0">
                      <a:moveTo>
                        <a:pt x="2083" y="739"/>
                      </a:moveTo>
                      <a:lnTo>
                        <a:pt x="2087" y="742"/>
                      </a:lnTo>
                      <a:lnTo>
                        <a:pt x="2087" y="742"/>
                      </a:lnTo>
                      <a:cubicBezTo>
                        <a:pt x="2086" y="741"/>
                        <a:pt x="2084" y="740"/>
                        <a:pt x="2083" y="739"/>
                      </a:cubicBezTo>
                      <a:close/>
                      <a:moveTo>
                        <a:pt x="53" y="1"/>
                      </a:moveTo>
                      <a:cubicBezTo>
                        <a:pt x="25" y="1"/>
                        <a:pt x="9" y="20"/>
                        <a:pt x="0" y="45"/>
                      </a:cubicBezTo>
                      <a:cubicBezTo>
                        <a:pt x="0" y="72"/>
                        <a:pt x="17" y="98"/>
                        <a:pt x="44" y="98"/>
                      </a:cubicBezTo>
                      <a:cubicBezTo>
                        <a:pt x="361" y="125"/>
                        <a:pt x="667" y="186"/>
                        <a:pt x="975" y="264"/>
                      </a:cubicBezTo>
                      <a:lnTo>
                        <a:pt x="958" y="264"/>
                      </a:lnTo>
                      <a:cubicBezTo>
                        <a:pt x="1152" y="317"/>
                        <a:pt x="1344" y="389"/>
                        <a:pt x="1530" y="459"/>
                      </a:cubicBezTo>
                      <a:cubicBezTo>
                        <a:pt x="1722" y="539"/>
                        <a:pt x="1916" y="634"/>
                        <a:pt x="2102" y="750"/>
                      </a:cubicBezTo>
                      <a:lnTo>
                        <a:pt x="2087" y="742"/>
                      </a:lnTo>
                      <a:lnTo>
                        <a:pt x="2087" y="742"/>
                      </a:lnTo>
                      <a:cubicBezTo>
                        <a:pt x="2166" y="786"/>
                        <a:pt x="2251" y="846"/>
                        <a:pt x="2338" y="897"/>
                      </a:cubicBezTo>
                      <a:cubicBezTo>
                        <a:pt x="2351" y="911"/>
                        <a:pt x="2364" y="920"/>
                        <a:pt x="2381" y="920"/>
                      </a:cubicBezTo>
                      <a:cubicBezTo>
                        <a:pt x="2387" y="920"/>
                        <a:pt x="2393" y="919"/>
                        <a:pt x="2400" y="916"/>
                      </a:cubicBezTo>
                      <a:cubicBezTo>
                        <a:pt x="2419" y="916"/>
                        <a:pt x="2435" y="908"/>
                        <a:pt x="2452" y="889"/>
                      </a:cubicBezTo>
                      <a:cubicBezTo>
                        <a:pt x="2480" y="855"/>
                        <a:pt x="2471" y="803"/>
                        <a:pt x="2435" y="775"/>
                      </a:cubicBezTo>
                      <a:cubicBezTo>
                        <a:pt x="2083" y="539"/>
                        <a:pt x="1705" y="353"/>
                        <a:pt x="1300" y="222"/>
                      </a:cubicBezTo>
                      <a:cubicBezTo>
                        <a:pt x="1100" y="159"/>
                        <a:pt x="897" y="117"/>
                        <a:pt x="694" y="72"/>
                      </a:cubicBezTo>
                      <a:cubicBezTo>
                        <a:pt x="483" y="36"/>
                        <a:pt x="272" y="20"/>
                        <a:pt x="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8" name="Google Shape;1928;p50"/>
                <p:cNvSpPr/>
                <p:nvPr/>
              </p:nvSpPr>
              <p:spPr>
                <a:xfrm rot="-1758609" flipH="1">
                  <a:off x="6399495" y="4105648"/>
                  <a:ext cx="111860" cy="29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3" h="318" extrusionOk="0">
                      <a:moveTo>
                        <a:pt x="53" y="1"/>
                      </a:moveTo>
                      <a:cubicBezTo>
                        <a:pt x="36" y="1"/>
                        <a:pt x="9" y="9"/>
                        <a:pt x="9" y="36"/>
                      </a:cubicBezTo>
                      <a:cubicBezTo>
                        <a:pt x="0" y="62"/>
                        <a:pt x="17" y="89"/>
                        <a:pt x="45" y="98"/>
                      </a:cubicBezTo>
                      <a:cubicBezTo>
                        <a:pt x="194" y="106"/>
                        <a:pt x="334" y="123"/>
                        <a:pt x="484" y="150"/>
                      </a:cubicBezTo>
                      <a:cubicBezTo>
                        <a:pt x="633" y="176"/>
                        <a:pt x="783" y="212"/>
                        <a:pt x="933" y="256"/>
                      </a:cubicBezTo>
                      <a:cubicBezTo>
                        <a:pt x="1003" y="273"/>
                        <a:pt x="1072" y="292"/>
                        <a:pt x="1144" y="317"/>
                      </a:cubicBezTo>
                      <a:lnTo>
                        <a:pt x="1178" y="317"/>
                      </a:lnTo>
                      <a:cubicBezTo>
                        <a:pt x="1197" y="309"/>
                        <a:pt x="1205" y="300"/>
                        <a:pt x="1214" y="281"/>
                      </a:cubicBezTo>
                      <a:cubicBezTo>
                        <a:pt x="1222" y="273"/>
                        <a:pt x="1222" y="256"/>
                        <a:pt x="1214" y="248"/>
                      </a:cubicBezTo>
                      <a:cubicBezTo>
                        <a:pt x="1205" y="229"/>
                        <a:pt x="1197" y="220"/>
                        <a:pt x="1186" y="212"/>
                      </a:cubicBezTo>
                      <a:cubicBezTo>
                        <a:pt x="1003" y="159"/>
                        <a:pt x="828" y="106"/>
                        <a:pt x="642" y="70"/>
                      </a:cubicBezTo>
                      <a:cubicBezTo>
                        <a:pt x="448" y="36"/>
                        <a:pt x="256" y="9"/>
                        <a:pt x="6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9" name="Google Shape;1929;p50"/>
                <p:cNvSpPr/>
                <p:nvPr/>
              </p:nvSpPr>
              <p:spPr>
                <a:xfrm rot="-1758609" flipH="1">
                  <a:off x="6255271" y="4223131"/>
                  <a:ext cx="124848" cy="48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5" h="535" extrusionOk="0">
                      <a:moveTo>
                        <a:pt x="54" y="1"/>
                      </a:moveTo>
                      <a:cubicBezTo>
                        <a:pt x="28" y="1"/>
                        <a:pt x="12" y="28"/>
                        <a:pt x="12" y="45"/>
                      </a:cubicBezTo>
                      <a:cubicBezTo>
                        <a:pt x="1" y="62"/>
                        <a:pt x="12" y="71"/>
                        <a:pt x="20" y="81"/>
                      </a:cubicBezTo>
                      <a:cubicBezTo>
                        <a:pt x="28" y="98"/>
                        <a:pt x="37" y="98"/>
                        <a:pt x="45" y="106"/>
                      </a:cubicBezTo>
                      <a:cubicBezTo>
                        <a:pt x="73" y="106"/>
                        <a:pt x="90" y="115"/>
                        <a:pt x="107" y="123"/>
                      </a:cubicBezTo>
                      <a:lnTo>
                        <a:pt x="117" y="123"/>
                      </a:lnTo>
                      <a:cubicBezTo>
                        <a:pt x="503" y="239"/>
                        <a:pt x="881" y="379"/>
                        <a:pt x="1250" y="529"/>
                      </a:cubicBezTo>
                      <a:cubicBezTo>
                        <a:pt x="1262" y="533"/>
                        <a:pt x="1273" y="535"/>
                        <a:pt x="1284" y="535"/>
                      </a:cubicBezTo>
                      <a:cubicBezTo>
                        <a:pt x="1316" y="535"/>
                        <a:pt x="1343" y="517"/>
                        <a:pt x="1356" y="484"/>
                      </a:cubicBezTo>
                      <a:cubicBezTo>
                        <a:pt x="1364" y="450"/>
                        <a:pt x="1356" y="398"/>
                        <a:pt x="1312" y="387"/>
                      </a:cubicBezTo>
                      <a:cubicBezTo>
                        <a:pt x="1100" y="317"/>
                        <a:pt x="889" y="239"/>
                        <a:pt x="678" y="176"/>
                      </a:cubicBezTo>
                      <a:cubicBezTo>
                        <a:pt x="581" y="142"/>
                        <a:pt x="486" y="115"/>
                        <a:pt x="389" y="90"/>
                      </a:cubicBezTo>
                      <a:cubicBezTo>
                        <a:pt x="275" y="54"/>
                        <a:pt x="170" y="28"/>
                        <a:pt x="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0" name="Google Shape;1930;p50"/>
                <p:cNvSpPr/>
                <p:nvPr/>
              </p:nvSpPr>
              <p:spPr>
                <a:xfrm rot="-1758609" flipH="1">
                  <a:off x="6367023" y="4249390"/>
                  <a:ext cx="282441" cy="90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8" h="991" extrusionOk="0">
                      <a:moveTo>
                        <a:pt x="53" y="1"/>
                      </a:moveTo>
                      <a:cubicBezTo>
                        <a:pt x="28" y="1"/>
                        <a:pt x="11" y="18"/>
                        <a:pt x="0" y="35"/>
                      </a:cubicBezTo>
                      <a:cubicBezTo>
                        <a:pt x="0" y="62"/>
                        <a:pt x="19" y="87"/>
                        <a:pt x="44" y="96"/>
                      </a:cubicBezTo>
                      <a:cubicBezTo>
                        <a:pt x="203" y="115"/>
                        <a:pt x="353" y="149"/>
                        <a:pt x="511" y="184"/>
                      </a:cubicBezTo>
                      <a:cubicBezTo>
                        <a:pt x="669" y="220"/>
                        <a:pt x="836" y="265"/>
                        <a:pt x="994" y="307"/>
                      </a:cubicBezTo>
                      <a:cubicBezTo>
                        <a:pt x="1319" y="395"/>
                        <a:pt x="1636" y="501"/>
                        <a:pt x="1952" y="615"/>
                      </a:cubicBezTo>
                      <a:cubicBezTo>
                        <a:pt x="2121" y="676"/>
                        <a:pt x="2296" y="739"/>
                        <a:pt x="2463" y="801"/>
                      </a:cubicBezTo>
                      <a:cubicBezTo>
                        <a:pt x="2630" y="862"/>
                        <a:pt x="2796" y="923"/>
                        <a:pt x="2974" y="984"/>
                      </a:cubicBezTo>
                      <a:cubicBezTo>
                        <a:pt x="2982" y="988"/>
                        <a:pt x="2990" y="991"/>
                        <a:pt x="3000" y="991"/>
                      </a:cubicBezTo>
                      <a:cubicBezTo>
                        <a:pt x="3010" y="991"/>
                        <a:pt x="3021" y="988"/>
                        <a:pt x="3035" y="984"/>
                      </a:cubicBezTo>
                      <a:cubicBezTo>
                        <a:pt x="3052" y="976"/>
                        <a:pt x="3071" y="959"/>
                        <a:pt x="3079" y="940"/>
                      </a:cubicBezTo>
                      <a:cubicBezTo>
                        <a:pt x="3088" y="906"/>
                        <a:pt x="3071" y="853"/>
                        <a:pt x="3035" y="834"/>
                      </a:cubicBezTo>
                      <a:cubicBezTo>
                        <a:pt x="2921" y="792"/>
                        <a:pt x="2807" y="756"/>
                        <a:pt x="2691" y="712"/>
                      </a:cubicBezTo>
                      <a:cubicBezTo>
                        <a:pt x="2568" y="668"/>
                        <a:pt x="2446" y="623"/>
                        <a:pt x="2321" y="581"/>
                      </a:cubicBezTo>
                      <a:cubicBezTo>
                        <a:pt x="2077" y="501"/>
                        <a:pt x="1821" y="412"/>
                        <a:pt x="1574" y="334"/>
                      </a:cubicBezTo>
                      <a:cubicBezTo>
                        <a:pt x="1330" y="265"/>
                        <a:pt x="1083" y="193"/>
                        <a:pt x="836" y="132"/>
                      </a:cubicBezTo>
                      <a:cubicBezTo>
                        <a:pt x="713" y="106"/>
                        <a:pt x="580" y="79"/>
                        <a:pt x="450" y="54"/>
                      </a:cubicBezTo>
                      <a:cubicBezTo>
                        <a:pt x="317" y="35"/>
                        <a:pt x="194" y="18"/>
                        <a:pt x="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1" name="Google Shape;1931;p50"/>
                <p:cNvSpPr/>
                <p:nvPr/>
              </p:nvSpPr>
              <p:spPr>
                <a:xfrm rot="-1758609" flipH="1">
                  <a:off x="6441315" y="4212133"/>
                  <a:ext cx="86891" cy="33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" h="368" extrusionOk="0">
                      <a:moveTo>
                        <a:pt x="45" y="1"/>
                      </a:moveTo>
                      <a:cubicBezTo>
                        <a:pt x="28" y="9"/>
                        <a:pt x="9" y="20"/>
                        <a:pt x="9" y="37"/>
                      </a:cubicBezTo>
                      <a:cubicBezTo>
                        <a:pt x="0" y="54"/>
                        <a:pt x="0" y="73"/>
                        <a:pt x="0" y="89"/>
                      </a:cubicBezTo>
                      <a:cubicBezTo>
                        <a:pt x="9" y="98"/>
                        <a:pt x="28" y="115"/>
                        <a:pt x="36" y="115"/>
                      </a:cubicBezTo>
                      <a:cubicBezTo>
                        <a:pt x="308" y="203"/>
                        <a:pt x="581" y="273"/>
                        <a:pt x="844" y="362"/>
                      </a:cubicBezTo>
                      <a:cubicBezTo>
                        <a:pt x="854" y="366"/>
                        <a:pt x="863" y="368"/>
                        <a:pt x="872" y="368"/>
                      </a:cubicBezTo>
                      <a:cubicBezTo>
                        <a:pt x="880" y="368"/>
                        <a:pt x="889" y="366"/>
                        <a:pt x="897" y="362"/>
                      </a:cubicBezTo>
                      <a:cubicBezTo>
                        <a:pt x="916" y="362"/>
                        <a:pt x="933" y="345"/>
                        <a:pt x="942" y="326"/>
                      </a:cubicBezTo>
                      <a:cubicBezTo>
                        <a:pt x="950" y="292"/>
                        <a:pt x="933" y="248"/>
                        <a:pt x="897" y="231"/>
                      </a:cubicBezTo>
                      <a:cubicBezTo>
                        <a:pt x="652" y="151"/>
                        <a:pt x="397" y="89"/>
                        <a:pt x="150" y="20"/>
                      </a:cubicBezTo>
                      <a:lnTo>
                        <a:pt x="159" y="20"/>
                      </a:lnTo>
                      <a:lnTo>
                        <a:pt x="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2" name="Google Shape;1932;p50"/>
                <p:cNvSpPr/>
                <p:nvPr/>
              </p:nvSpPr>
              <p:spPr>
                <a:xfrm rot="-1758609" flipH="1">
                  <a:off x="6651449" y="4519819"/>
                  <a:ext cx="93385" cy="24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1" h="266" extrusionOk="0">
                      <a:moveTo>
                        <a:pt x="54" y="0"/>
                      </a:moveTo>
                      <a:cubicBezTo>
                        <a:pt x="26" y="0"/>
                        <a:pt x="9" y="17"/>
                        <a:pt x="1" y="42"/>
                      </a:cubicBezTo>
                      <a:cubicBezTo>
                        <a:pt x="1" y="70"/>
                        <a:pt x="18" y="95"/>
                        <a:pt x="45" y="95"/>
                      </a:cubicBezTo>
                      <a:cubicBezTo>
                        <a:pt x="351" y="131"/>
                        <a:pt x="659" y="192"/>
                        <a:pt x="959" y="264"/>
                      </a:cubicBezTo>
                      <a:cubicBezTo>
                        <a:pt x="962" y="265"/>
                        <a:pt x="966" y="266"/>
                        <a:pt x="969" y="266"/>
                      </a:cubicBezTo>
                      <a:cubicBezTo>
                        <a:pt x="991" y="266"/>
                        <a:pt x="1013" y="243"/>
                        <a:pt x="1020" y="228"/>
                      </a:cubicBezTo>
                      <a:cubicBezTo>
                        <a:pt x="1020" y="211"/>
                        <a:pt x="1012" y="201"/>
                        <a:pt x="1012" y="192"/>
                      </a:cubicBezTo>
                      <a:cubicBezTo>
                        <a:pt x="1003" y="175"/>
                        <a:pt x="984" y="175"/>
                        <a:pt x="976" y="167"/>
                      </a:cubicBezTo>
                      <a:cubicBezTo>
                        <a:pt x="668" y="95"/>
                        <a:pt x="370" y="34"/>
                        <a:pt x="62" y="9"/>
                      </a:cubicBez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3" name="Google Shape;1933;p50"/>
                <p:cNvSpPr/>
                <p:nvPr/>
              </p:nvSpPr>
              <p:spPr>
                <a:xfrm rot="-1758609" flipH="1">
                  <a:off x="6525015" y="4389313"/>
                  <a:ext cx="201221" cy="56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" h="620" extrusionOk="0">
                      <a:moveTo>
                        <a:pt x="45" y="1"/>
                      </a:moveTo>
                      <a:cubicBezTo>
                        <a:pt x="28" y="1"/>
                        <a:pt x="0" y="20"/>
                        <a:pt x="0" y="45"/>
                      </a:cubicBezTo>
                      <a:cubicBezTo>
                        <a:pt x="0" y="72"/>
                        <a:pt x="17" y="98"/>
                        <a:pt x="45" y="98"/>
                      </a:cubicBezTo>
                      <a:cubicBezTo>
                        <a:pt x="264" y="125"/>
                        <a:pt x="492" y="159"/>
                        <a:pt x="713" y="203"/>
                      </a:cubicBezTo>
                      <a:cubicBezTo>
                        <a:pt x="941" y="248"/>
                        <a:pt x="1161" y="292"/>
                        <a:pt x="1372" y="353"/>
                      </a:cubicBezTo>
                      <a:lnTo>
                        <a:pt x="1363" y="353"/>
                      </a:lnTo>
                      <a:cubicBezTo>
                        <a:pt x="1486" y="389"/>
                        <a:pt x="1610" y="423"/>
                        <a:pt x="1733" y="467"/>
                      </a:cubicBezTo>
                      <a:cubicBezTo>
                        <a:pt x="1864" y="511"/>
                        <a:pt x="1980" y="564"/>
                        <a:pt x="2102" y="617"/>
                      </a:cubicBezTo>
                      <a:cubicBezTo>
                        <a:pt x="2108" y="618"/>
                        <a:pt x="2115" y="619"/>
                        <a:pt x="2121" y="619"/>
                      </a:cubicBezTo>
                      <a:cubicBezTo>
                        <a:pt x="2149" y="619"/>
                        <a:pt x="2173" y="604"/>
                        <a:pt x="2180" y="581"/>
                      </a:cubicBezTo>
                      <a:cubicBezTo>
                        <a:pt x="2199" y="556"/>
                        <a:pt x="2180" y="511"/>
                        <a:pt x="2155" y="503"/>
                      </a:cubicBezTo>
                      <a:cubicBezTo>
                        <a:pt x="1830" y="362"/>
                        <a:pt x="1494" y="256"/>
                        <a:pt x="1152" y="178"/>
                      </a:cubicBezTo>
                      <a:cubicBezTo>
                        <a:pt x="977" y="142"/>
                        <a:pt x="800" y="106"/>
                        <a:pt x="625" y="81"/>
                      </a:cubicBezTo>
                      <a:cubicBezTo>
                        <a:pt x="431" y="45"/>
                        <a:pt x="247" y="28"/>
                        <a:pt x="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4" name="Google Shape;1934;p50"/>
                <p:cNvSpPr/>
                <p:nvPr/>
              </p:nvSpPr>
              <p:spPr>
                <a:xfrm rot="-1758609" flipH="1">
                  <a:off x="6576848" y="4326933"/>
                  <a:ext cx="91007" cy="2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" h="257" extrusionOk="0">
                      <a:moveTo>
                        <a:pt x="53" y="1"/>
                      </a:moveTo>
                      <a:cubicBezTo>
                        <a:pt x="28" y="1"/>
                        <a:pt x="0" y="18"/>
                        <a:pt x="0" y="45"/>
                      </a:cubicBezTo>
                      <a:cubicBezTo>
                        <a:pt x="0" y="71"/>
                        <a:pt x="17" y="98"/>
                        <a:pt x="45" y="98"/>
                      </a:cubicBezTo>
                      <a:cubicBezTo>
                        <a:pt x="186" y="106"/>
                        <a:pt x="334" y="134"/>
                        <a:pt x="475" y="151"/>
                      </a:cubicBezTo>
                      <a:cubicBezTo>
                        <a:pt x="633" y="176"/>
                        <a:pt x="783" y="212"/>
                        <a:pt x="941" y="256"/>
                      </a:cubicBezTo>
                      <a:cubicBezTo>
                        <a:pt x="950" y="256"/>
                        <a:pt x="967" y="248"/>
                        <a:pt x="977" y="248"/>
                      </a:cubicBezTo>
                      <a:cubicBezTo>
                        <a:pt x="986" y="239"/>
                        <a:pt x="994" y="220"/>
                        <a:pt x="994" y="212"/>
                      </a:cubicBezTo>
                      <a:cubicBezTo>
                        <a:pt x="994" y="195"/>
                        <a:pt x="994" y="187"/>
                        <a:pt x="986" y="176"/>
                      </a:cubicBezTo>
                      <a:cubicBezTo>
                        <a:pt x="977" y="168"/>
                        <a:pt x="967" y="159"/>
                        <a:pt x="950" y="159"/>
                      </a:cubicBezTo>
                      <a:cubicBezTo>
                        <a:pt x="808" y="123"/>
                        <a:pt x="669" y="89"/>
                        <a:pt x="528" y="62"/>
                      </a:cubicBezTo>
                      <a:cubicBezTo>
                        <a:pt x="370" y="37"/>
                        <a:pt x="211" y="9"/>
                        <a:pt x="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5" name="Google Shape;1935;p50"/>
                <p:cNvSpPr/>
                <p:nvPr/>
              </p:nvSpPr>
              <p:spPr>
                <a:xfrm rot="-1758609" flipH="1">
                  <a:off x="6712646" y="4418414"/>
                  <a:ext cx="41982" cy="21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" h="238" extrusionOk="0">
                      <a:moveTo>
                        <a:pt x="89" y="1"/>
                      </a:moveTo>
                      <a:cubicBezTo>
                        <a:pt x="72" y="1"/>
                        <a:pt x="53" y="9"/>
                        <a:pt x="44" y="18"/>
                      </a:cubicBezTo>
                      <a:cubicBezTo>
                        <a:pt x="28" y="26"/>
                        <a:pt x="9" y="53"/>
                        <a:pt x="9" y="70"/>
                      </a:cubicBezTo>
                      <a:cubicBezTo>
                        <a:pt x="0" y="98"/>
                        <a:pt x="9" y="115"/>
                        <a:pt x="28" y="132"/>
                      </a:cubicBezTo>
                      <a:cubicBezTo>
                        <a:pt x="36" y="159"/>
                        <a:pt x="53" y="159"/>
                        <a:pt x="80" y="167"/>
                      </a:cubicBezTo>
                      <a:cubicBezTo>
                        <a:pt x="167" y="195"/>
                        <a:pt x="264" y="212"/>
                        <a:pt x="353" y="237"/>
                      </a:cubicBezTo>
                      <a:cubicBezTo>
                        <a:pt x="378" y="237"/>
                        <a:pt x="405" y="229"/>
                        <a:pt x="422" y="220"/>
                      </a:cubicBezTo>
                      <a:cubicBezTo>
                        <a:pt x="441" y="203"/>
                        <a:pt x="450" y="184"/>
                        <a:pt x="458" y="159"/>
                      </a:cubicBezTo>
                      <a:cubicBezTo>
                        <a:pt x="458" y="115"/>
                        <a:pt x="422" y="70"/>
                        <a:pt x="378" y="62"/>
                      </a:cubicBezTo>
                      <a:cubicBezTo>
                        <a:pt x="291" y="45"/>
                        <a:pt x="194" y="26"/>
                        <a:pt x="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36" name="Google Shape;1936;p50"/>
              <p:cNvGrpSpPr/>
              <p:nvPr/>
            </p:nvGrpSpPr>
            <p:grpSpPr>
              <a:xfrm rot="4947703">
                <a:off x="6326972" y="2609351"/>
                <a:ext cx="662130" cy="631782"/>
                <a:chOff x="797152" y="2125182"/>
                <a:chExt cx="1540139" cy="1469550"/>
              </a:xfrm>
            </p:grpSpPr>
            <p:sp>
              <p:nvSpPr>
                <p:cNvPr id="1937" name="Google Shape;1937;p50"/>
                <p:cNvSpPr/>
                <p:nvPr/>
              </p:nvSpPr>
              <p:spPr>
                <a:xfrm>
                  <a:off x="1015500" y="2125182"/>
                  <a:ext cx="1321791" cy="128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8" h="8557" extrusionOk="0">
                      <a:moveTo>
                        <a:pt x="6564" y="1"/>
                      </a:moveTo>
                      <a:cubicBezTo>
                        <a:pt x="5193" y="1"/>
                        <a:pt x="2433" y="291"/>
                        <a:pt x="519" y="2716"/>
                      </a:cubicBezTo>
                      <a:cubicBezTo>
                        <a:pt x="308" y="2980"/>
                        <a:pt x="177" y="3286"/>
                        <a:pt x="125" y="3613"/>
                      </a:cubicBezTo>
                      <a:cubicBezTo>
                        <a:pt x="0" y="4465"/>
                        <a:pt x="133" y="6118"/>
                        <a:pt x="2427" y="7675"/>
                      </a:cubicBezTo>
                      <a:cubicBezTo>
                        <a:pt x="2427" y="7675"/>
                        <a:pt x="3535" y="8557"/>
                        <a:pt x="4894" y="8557"/>
                      </a:cubicBezTo>
                      <a:cubicBezTo>
                        <a:pt x="5543" y="8557"/>
                        <a:pt x="6249" y="8356"/>
                        <a:pt x="6920" y="7762"/>
                      </a:cubicBezTo>
                      <a:cubicBezTo>
                        <a:pt x="8777" y="6118"/>
                        <a:pt x="8205" y="1872"/>
                        <a:pt x="7650" y="428"/>
                      </a:cubicBezTo>
                      <a:cubicBezTo>
                        <a:pt x="7564" y="192"/>
                        <a:pt x="7342" y="34"/>
                        <a:pt x="7089" y="15"/>
                      </a:cubicBezTo>
                      <a:cubicBezTo>
                        <a:pt x="6952" y="8"/>
                        <a:pt x="6774" y="1"/>
                        <a:pt x="65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8" name="Google Shape;1938;p50"/>
                <p:cNvSpPr/>
                <p:nvPr/>
              </p:nvSpPr>
              <p:spPr>
                <a:xfrm>
                  <a:off x="1929099" y="3012735"/>
                  <a:ext cx="83722" cy="73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" h="490" extrusionOk="0">
                      <a:moveTo>
                        <a:pt x="279" y="1"/>
                      </a:moveTo>
                      <a:cubicBezTo>
                        <a:pt x="184" y="1"/>
                        <a:pt x="92" y="54"/>
                        <a:pt x="53" y="146"/>
                      </a:cubicBezTo>
                      <a:cubicBezTo>
                        <a:pt x="0" y="268"/>
                        <a:pt x="62" y="418"/>
                        <a:pt x="186" y="471"/>
                      </a:cubicBezTo>
                      <a:cubicBezTo>
                        <a:pt x="216" y="484"/>
                        <a:pt x="247" y="490"/>
                        <a:pt x="278" y="490"/>
                      </a:cubicBezTo>
                      <a:cubicBezTo>
                        <a:pt x="372" y="490"/>
                        <a:pt x="463" y="432"/>
                        <a:pt x="503" y="338"/>
                      </a:cubicBezTo>
                      <a:cubicBezTo>
                        <a:pt x="555" y="215"/>
                        <a:pt x="503" y="74"/>
                        <a:pt x="378" y="21"/>
                      </a:cubicBezTo>
                      <a:cubicBezTo>
                        <a:pt x="346" y="7"/>
                        <a:pt x="312" y="1"/>
                        <a:pt x="2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9" name="Google Shape;1939;p50"/>
                <p:cNvSpPr/>
                <p:nvPr/>
              </p:nvSpPr>
              <p:spPr>
                <a:xfrm>
                  <a:off x="1753065" y="2643047"/>
                  <a:ext cx="79506" cy="73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485" extrusionOk="0">
                      <a:moveTo>
                        <a:pt x="266" y="1"/>
                      </a:moveTo>
                      <a:cubicBezTo>
                        <a:pt x="150" y="1"/>
                        <a:pt x="50" y="91"/>
                        <a:pt x="28" y="208"/>
                      </a:cubicBezTo>
                      <a:cubicBezTo>
                        <a:pt x="0" y="341"/>
                        <a:pt x="89" y="463"/>
                        <a:pt x="228" y="480"/>
                      </a:cubicBezTo>
                      <a:cubicBezTo>
                        <a:pt x="244" y="483"/>
                        <a:pt x="261" y="485"/>
                        <a:pt x="277" y="485"/>
                      </a:cubicBezTo>
                      <a:cubicBezTo>
                        <a:pt x="390" y="485"/>
                        <a:pt x="486" y="403"/>
                        <a:pt x="502" y="288"/>
                      </a:cubicBezTo>
                      <a:cubicBezTo>
                        <a:pt x="528" y="155"/>
                        <a:pt x="439" y="32"/>
                        <a:pt x="308" y="5"/>
                      </a:cubicBezTo>
                      <a:cubicBezTo>
                        <a:pt x="294" y="2"/>
                        <a:pt x="280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0" name="Google Shape;1940;p50"/>
                <p:cNvSpPr/>
                <p:nvPr/>
              </p:nvSpPr>
              <p:spPr>
                <a:xfrm>
                  <a:off x="1644343" y="2889857"/>
                  <a:ext cx="83722" cy="733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" h="487" extrusionOk="0">
                      <a:moveTo>
                        <a:pt x="280" y="0"/>
                      </a:moveTo>
                      <a:cubicBezTo>
                        <a:pt x="184" y="0"/>
                        <a:pt x="92" y="53"/>
                        <a:pt x="53" y="143"/>
                      </a:cubicBezTo>
                      <a:cubicBezTo>
                        <a:pt x="0" y="265"/>
                        <a:pt x="64" y="415"/>
                        <a:pt x="186" y="468"/>
                      </a:cubicBezTo>
                      <a:cubicBezTo>
                        <a:pt x="216" y="481"/>
                        <a:pt x="247" y="487"/>
                        <a:pt x="278" y="487"/>
                      </a:cubicBezTo>
                      <a:cubicBezTo>
                        <a:pt x="373" y="487"/>
                        <a:pt x="463" y="429"/>
                        <a:pt x="503" y="337"/>
                      </a:cubicBezTo>
                      <a:cubicBezTo>
                        <a:pt x="555" y="213"/>
                        <a:pt x="503" y="73"/>
                        <a:pt x="380" y="21"/>
                      </a:cubicBezTo>
                      <a:cubicBezTo>
                        <a:pt x="348" y="7"/>
                        <a:pt x="313" y="0"/>
                        <a:pt x="2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1" name="Google Shape;1941;p50"/>
                <p:cNvSpPr/>
                <p:nvPr/>
              </p:nvSpPr>
              <p:spPr>
                <a:xfrm>
                  <a:off x="1463189" y="2622266"/>
                  <a:ext cx="82217" cy="73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489" extrusionOk="0">
                      <a:moveTo>
                        <a:pt x="271" y="0"/>
                      </a:moveTo>
                      <a:cubicBezTo>
                        <a:pt x="178" y="0"/>
                        <a:pt x="92" y="53"/>
                        <a:pt x="53" y="143"/>
                      </a:cubicBezTo>
                      <a:cubicBezTo>
                        <a:pt x="1" y="268"/>
                        <a:pt x="53" y="417"/>
                        <a:pt x="176" y="470"/>
                      </a:cubicBezTo>
                      <a:cubicBezTo>
                        <a:pt x="205" y="483"/>
                        <a:pt x="236" y="489"/>
                        <a:pt x="266" y="489"/>
                      </a:cubicBezTo>
                      <a:cubicBezTo>
                        <a:pt x="361" y="489"/>
                        <a:pt x="452" y="430"/>
                        <a:pt x="492" y="337"/>
                      </a:cubicBezTo>
                      <a:cubicBezTo>
                        <a:pt x="545" y="215"/>
                        <a:pt x="492" y="73"/>
                        <a:pt x="370" y="21"/>
                      </a:cubicBezTo>
                      <a:cubicBezTo>
                        <a:pt x="337" y="7"/>
                        <a:pt x="304" y="0"/>
                        <a:pt x="2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50"/>
                <p:cNvSpPr/>
                <p:nvPr/>
              </p:nvSpPr>
              <p:spPr>
                <a:xfrm>
                  <a:off x="1324049" y="2472734"/>
                  <a:ext cx="83722" cy="73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" h="490" extrusionOk="0">
                      <a:moveTo>
                        <a:pt x="278" y="1"/>
                      </a:moveTo>
                      <a:cubicBezTo>
                        <a:pt x="183" y="1"/>
                        <a:pt x="93" y="59"/>
                        <a:pt x="53" y="153"/>
                      </a:cubicBezTo>
                      <a:cubicBezTo>
                        <a:pt x="0" y="275"/>
                        <a:pt x="53" y="416"/>
                        <a:pt x="175" y="469"/>
                      </a:cubicBezTo>
                      <a:cubicBezTo>
                        <a:pt x="208" y="483"/>
                        <a:pt x="242" y="489"/>
                        <a:pt x="276" y="489"/>
                      </a:cubicBezTo>
                      <a:cubicBezTo>
                        <a:pt x="371" y="489"/>
                        <a:pt x="463" y="437"/>
                        <a:pt x="502" y="345"/>
                      </a:cubicBezTo>
                      <a:cubicBezTo>
                        <a:pt x="555" y="222"/>
                        <a:pt x="492" y="81"/>
                        <a:pt x="370" y="20"/>
                      </a:cubicBezTo>
                      <a:cubicBezTo>
                        <a:pt x="340" y="7"/>
                        <a:pt x="308" y="1"/>
                        <a:pt x="27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50"/>
                <p:cNvSpPr/>
                <p:nvPr/>
              </p:nvSpPr>
              <p:spPr>
                <a:xfrm>
                  <a:off x="2045652" y="2559923"/>
                  <a:ext cx="83421" cy="73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490" extrusionOk="0">
                      <a:moveTo>
                        <a:pt x="272" y="1"/>
                      </a:moveTo>
                      <a:cubicBezTo>
                        <a:pt x="180" y="1"/>
                        <a:pt x="93" y="53"/>
                        <a:pt x="54" y="145"/>
                      </a:cubicBezTo>
                      <a:cubicBezTo>
                        <a:pt x="1" y="268"/>
                        <a:pt x="54" y="418"/>
                        <a:pt x="176" y="470"/>
                      </a:cubicBezTo>
                      <a:cubicBezTo>
                        <a:pt x="206" y="483"/>
                        <a:pt x="238" y="489"/>
                        <a:pt x="270" y="489"/>
                      </a:cubicBezTo>
                      <a:cubicBezTo>
                        <a:pt x="367" y="489"/>
                        <a:pt x="461" y="432"/>
                        <a:pt x="501" y="338"/>
                      </a:cubicBezTo>
                      <a:cubicBezTo>
                        <a:pt x="554" y="215"/>
                        <a:pt x="493" y="74"/>
                        <a:pt x="370" y="21"/>
                      </a:cubicBezTo>
                      <a:cubicBezTo>
                        <a:pt x="338" y="7"/>
                        <a:pt x="305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50"/>
                <p:cNvSpPr/>
                <p:nvPr/>
              </p:nvSpPr>
              <p:spPr>
                <a:xfrm>
                  <a:off x="1606245" y="2414307"/>
                  <a:ext cx="63695" cy="55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" h="368" extrusionOk="0">
                      <a:moveTo>
                        <a:pt x="216" y="1"/>
                      </a:moveTo>
                      <a:cubicBezTo>
                        <a:pt x="146" y="1"/>
                        <a:pt x="76" y="42"/>
                        <a:pt x="42" y="110"/>
                      </a:cubicBezTo>
                      <a:cubicBezTo>
                        <a:pt x="0" y="205"/>
                        <a:pt x="42" y="311"/>
                        <a:pt x="139" y="355"/>
                      </a:cubicBezTo>
                      <a:cubicBezTo>
                        <a:pt x="160" y="363"/>
                        <a:pt x="183" y="367"/>
                        <a:pt x="205" y="367"/>
                      </a:cubicBezTo>
                      <a:cubicBezTo>
                        <a:pt x="278" y="367"/>
                        <a:pt x="351" y="325"/>
                        <a:pt x="378" y="258"/>
                      </a:cubicBezTo>
                      <a:cubicBezTo>
                        <a:pt x="422" y="163"/>
                        <a:pt x="378" y="57"/>
                        <a:pt x="281" y="13"/>
                      </a:cubicBezTo>
                      <a:cubicBezTo>
                        <a:pt x="260" y="5"/>
                        <a:pt x="238" y="1"/>
                        <a:pt x="2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50"/>
                <p:cNvSpPr/>
                <p:nvPr/>
              </p:nvSpPr>
              <p:spPr>
                <a:xfrm>
                  <a:off x="1726713" y="3165579"/>
                  <a:ext cx="63695" cy="55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" h="370" extrusionOk="0">
                      <a:moveTo>
                        <a:pt x="212" y="1"/>
                      </a:moveTo>
                      <a:cubicBezTo>
                        <a:pt x="141" y="1"/>
                        <a:pt x="76" y="43"/>
                        <a:pt x="44" y="114"/>
                      </a:cubicBezTo>
                      <a:cubicBezTo>
                        <a:pt x="0" y="203"/>
                        <a:pt x="44" y="317"/>
                        <a:pt x="139" y="353"/>
                      </a:cubicBezTo>
                      <a:cubicBezTo>
                        <a:pt x="165" y="364"/>
                        <a:pt x="191" y="370"/>
                        <a:pt x="217" y="370"/>
                      </a:cubicBezTo>
                      <a:cubicBezTo>
                        <a:pt x="287" y="370"/>
                        <a:pt x="351" y="327"/>
                        <a:pt x="378" y="256"/>
                      </a:cubicBezTo>
                      <a:cubicBezTo>
                        <a:pt x="422" y="167"/>
                        <a:pt x="378" y="61"/>
                        <a:pt x="289" y="17"/>
                      </a:cubicBezTo>
                      <a:cubicBezTo>
                        <a:pt x="264" y="6"/>
                        <a:pt x="238" y="1"/>
                        <a:pt x="21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6" name="Google Shape;1946;p50"/>
                <p:cNvSpPr/>
                <p:nvPr/>
              </p:nvSpPr>
              <p:spPr>
                <a:xfrm>
                  <a:off x="1955752" y="2800108"/>
                  <a:ext cx="62190" cy="56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" h="374" extrusionOk="0">
                      <a:moveTo>
                        <a:pt x="204" y="1"/>
                      </a:moveTo>
                      <a:cubicBezTo>
                        <a:pt x="133" y="1"/>
                        <a:pt x="67" y="43"/>
                        <a:pt x="34" y="114"/>
                      </a:cubicBezTo>
                      <a:cubicBezTo>
                        <a:pt x="1" y="211"/>
                        <a:pt x="43" y="317"/>
                        <a:pt x="131" y="361"/>
                      </a:cubicBezTo>
                      <a:cubicBezTo>
                        <a:pt x="154" y="370"/>
                        <a:pt x="178" y="374"/>
                        <a:pt x="201" y="374"/>
                      </a:cubicBezTo>
                      <a:cubicBezTo>
                        <a:pt x="275" y="374"/>
                        <a:pt x="345" y="332"/>
                        <a:pt x="378" y="264"/>
                      </a:cubicBezTo>
                      <a:cubicBezTo>
                        <a:pt x="412" y="167"/>
                        <a:pt x="378" y="61"/>
                        <a:pt x="281" y="17"/>
                      </a:cubicBezTo>
                      <a:cubicBezTo>
                        <a:pt x="256" y="6"/>
                        <a:pt x="230" y="1"/>
                        <a:pt x="2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7" name="Google Shape;1947;p50"/>
                <p:cNvSpPr/>
                <p:nvPr/>
              </p:nvSpPr>
              <p:spPr>
                <a:xfrm>
                  <a:off x="1280530" y="2696806"/>
                  <a:ext cx="63695" cy="55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" h="371" extrusionOk="0">
                      <a:moveTo>
                        <a:pt x="211" y="1"/>
                      </a:moveTo>
                      <a:cubicBezTo>
                        <a:pt x="140" y="1"/>
                        <a:pt x="75" y="41"/>
                        <a:pt x="42" y="106"/>
                      </a:cubicBezTo>
                      <a:cubicBezTo>
                        <a:pt x="0" y="203"/>
                        <a:pt x="42" y="309"/>
                        <a:pt x="139" y="353"/>
                      </a:cubicBezTo>
                      <a:cubicBezTo>
                        <a:pt x="163" y="365"/>
                        <a:pt x="188" y="370"/>
                        <a:pt x="213" y="370"/>
                      </a:cubicBezTo>
                      <a:cubicBezTo>
                        <a:pt x="283" y="370"/>
                        <a:pt x="351" y="327"/>
                        <a:pt x="378" y="256"/>
                      </a:cubicBezTo>
                      <a:cubicBezTo>
                        <a:pt x="422" y="167"/>
                        <a:pt x="378" y="53"/>
                        <a:pt x="289" y="17"/>
                      </a:cubicBezTo>
                      <a:cubicBezTo>
                        <a:pt x="263" y="6"/>
                        <a:pt x="237" y="1"/>
                        <a:pt x="21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8" name="Google Shape;1948;p50"/>
                <p:cNvSpPr/>
                <p:nvPr/>
              </p:nvSpPr>
              <p:spPr>
                <a:xfrm>
                  <a:off x="1858776" y="2336002"/>
                  <a:ext cx="62491" cy="55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" h="369" extrusionOk="0">
                      <a:moveTo>
                        <a:pt x="209" y="0"/>
                      </a:moveTo>
                      <a:cubicBezTo>
                        <a:pt x="137" y="0"/>
                        <a:pt x="70" y="39"/>
                        <a:pt x="37" y="111"/>
                      </a:cubicBezTo>
                      <a:cubicBezTo>
                        <a:pt x="1" y="208"/>
                        <a:pt x="45" y="314"/>
                        <a:pt x="134" y="356"/>
                      </a:cubicBezTo>
                      <a:cubicBezTo>
                        <a:pt x="157" y="364"/>
                        <a:pt x="180" y="368"/>
                        <a:pt x="203" y="368"/>
                      </a:cubicBezTo>
                      <a:cubicBezTo>
                        <a:pt x="278" y="368"/>
                        <a:pt x="347" y="327"/>
                        <a:pt x="381" y="261"/>
                      </a:cubicBezTo>
                      <a:cubicBezTo>
                        <a:pt x="415" y="164"/>
                        <a:pt x="370" y="58"/>
                        <a:pt x="284" y="14"/>
                      </a:cubicBezTo>
                      <a:cubicBezTo>
                        <a:pt x="259" y="5"/>
                        <a:pt x="234" y="0"/>
                        <a:pt x="20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9" name="Google Shape;1949;p50"/>
                <p:cNvSpPr/>
                <p:nvPr/>
              </p:nvSpPr>
              <p:spPr>
                <a:xfrm>
                  <a:off x="797152" y="2825255"/>
                  <a:ext cx="916279" cy="769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5" h="5110" extrusionOk="0">
                      <a:moveTo>
                        <a:pt x="3227" y="0"/>
                      </a:moveTo>
                      <a:lnTo>
                        <a:pt x="3305" y="1838"/>
                      </a:lnTo>
                      <a:cubicBezTo>
                        <a:pt x="2928" y="1718"/>
                        <a:pt x="2612" y="1667"/>
                        <a:pt x="2346" y="1667"/>
                      </a:cubicBezTo>
                      <a:cubicBezTo>
                        <a:pt x="1048" y="1667"/>
                        <a:pt x="975" y="2868"/>
                        <a:pt x="975" y="2868"/>
                      </a:cubicBezTo>
                      <a:lnTo>
                        <a:pt x="3024" y="2788"/>
                      </a:lnTo>
                      <a:lnTo>
                        <a:pt x="3024" y="2788"/>
                      </a:lnTo>
                      <a:cubicBezTo>
                        <a:pt x="3024" y="2788"/>
                        <a:pt x="3016" y="2796"/>
                        <a:pt x="3008" y="2796"/>
                      </a:cubicBezTo>
                      <a:cubicBezTo>
                        <a:pt x="2735" y="2999"/>
                        <a:pt x="2436" y="3185"/>
                        <a:pt x="2136" y="3315"/>
                      </a:cubicBezTo>
                      <a:cubicBezTo>
                        <a:pt x="1828" y="3448"/>
                        <a:pt x="1522" y="3535"/>
                        <a:pt x="1231" y="3535"/>
                      </a:cubicBezTo>
                      <a:cubicBezTo>
                        <a:pt x="950" y="3535"/>
                        <a:pt x="711" y="3429"/>
                        <a:pt x="509" y="3263"/>
                      </a:cubicBezTo>
                      <a:lnTo>
                        <a:pt x="0" y="4001"/>
                      </a:lnTo>
                      <a:cubicBezTo>
                        <a:pt x="192" y="4115"/>
                        <a:pt x="403" y="4204"/>
                        <a:pt x="633" y="4248"/>
                      </a:cubicBezTo>
                      <a:cubicBezTo>
                        <a:pt x="743" y="4275"/>
                        <a:pt x="855" y="4286"/>
                        <a:pt x="966" y="4286"/>
                      </a:cubicBezTo>
                      <a:cubicBezTo>
                        <a:pt x="1077" y="4286"/>
                        <a:pt x="1186" y="4275"/>
                        <a:pt x="1292" y="4257"/>
                      </a:cubicBezTo>
                      <a:cubicBezTo>
                        <a:pt x="1722" y="4195"/>
                        <a:pt x="2083" y="4010"/>
                        <a:pt x="2400" y="3807"/>
                      </a:cubicBezTo>
                      <a:cubicBezTo>
                        <a:pt x="2725" y="3596"/>
                        <a:pt x="3008" y="3351"/>
                        <a:pt x="3263" y="3087"/>
                      </a:cubicBezTo>
                      <a:cubicBezTo>
                        <a:pt x="3288" y="3068"/>
                        <a:pt x="3305" y="3043"/>
                        <a:pt x="3324" y="3026"/>
                      </a:cubicBezTo>
                      <a:lnTo>
                        <a:pt x="3411" y="5109"/>
                      </a:lnTo>
                      <a:cubicBezTo>
                        <a:pt x="3411" y="5109"/>
                        <a:pt x="5143" y="4854"/>
                        <a:pt x="4246" y="2699"/>
                      </a:cubicBezTo>
                      <a:lnTo>
                        <a:pt x="6084" y="2630"/>
                      </a:lnTo>
                      <a:cubicBezTo>
                        <a:pt x="6084" y="2630"/>
                        <a:pt x="4898" y="1961"/>
                        <a:pt x="4088" y="1927"/>
                      </a:cubicBezTo>
                      <a:cubicBezTo>
                        <a:pt x="3983" y="1127"/>
                        <a:pt x="3227" y="0"/>
                        <a:pt x="32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50" name="Google Shape;1950;p50"/>
              <p:cNvGrpSpPr/>
              <p:nvPr/>
            </p:nvGrpSpPr>
            <p:grpSpPr>
              <a:xfrm rot="-4984396">
                <a:off x="8372838" y="2237745"/>
                <a:ext cx="317812" cy="266122"/>
                <a:chOff x="3534217" y="2863203"/>
                <a:chExt cx="317813" cy="266123"/>
              </a:xfrm>
            </p:grpSpPr>
            <p:sp>
              <p:nvSpPr>
                <p:cNvPr id="1951" name="Google Shape;1951;p50"/>
                <p:cNvSpPr/>
                <p:nvPr/>
              </p:nvSpPr>
              <p:spPr>
                <a:xfrm>
                  <a:off x="3534217" y="2863203"/>
                  <a:ext cx="317813" cy="266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3" h="3712" extrusionOk="0">
                      <a:moveTo>
                        <a:pt x="2129" y="0"/>
                      </a:moveTo>
                      <a:cubicBezTo>
                        <a:pt x="1548" y="0"/>
                        <a:pt x="1002" y="297"/>
                        <a:pt x="670" y="836"/>
                      </a:cubicBezTo>
                      <a:cubicBezTo>
                        <a:pt x="1" y="1530"/>
                        <a:pt x="353" y="2946"/>
                        <a:pt x="1136" y="3421"/>
                      </a:cubicBezTo>
                      <a:cubicBezTo>
                        <a:pt x="1453" y="3610"/>
                        <a:pt x="1854" y="3712"/>
                        <a:pt x="2257" y="3712"/>
                      </a:cubicBezTo>
                      <a:cubicBezTo>
                        <a:pt x="2824" y="3712"/>
                        <a:pt x="3394" y="3510"/>
                        <a:pt x="3738" y="3068"/>
                      </a:cubicBezTo>
                      <a:cubicBezTo>
                        <a:pt x="4432" y="2171"/>
                        <a:pt x="4074" y="914"/>
                        <a:pt x="3149" y="316"/>
                      </a:cubicBezTo>
                      <a:cubicBezTo>
                        <a:pt x="2821" y="102"/>
                        <a:pt x="2469" y="0"/>
                        <a:pt x="21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2" name="Google Shape;1952;p50"/>
                <p:cNvSpPr/>
                <p:nvPr/>
              </p:nvSpPr>
              <p:spPr>
                <a:xfrm>
                  <a:off x="3718321" y="2926507"/>
                  <a:ext cx="48392" cy="45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" h="632" extrusionOk="0">
                      <a:moveTo>
                        <a:pt x="186" y="1"/>
                      </a:moveTo>
                      <a:cubicBezTo>
                        <a:pt x="100" y="1"/>
                        <a:pt x="21" y="52"/>
                        <a:pt x="1" y="153"/>
                      </a:cubicBezTo>
                      <a:lnTo>
                        <a:pt x="1" y="180"/>
                      </a:lnTo>
                      <a:cubicBezTo>
                        <a:pt x="1" y="197"/>
                        <a:pt x="1" y="225"/>
                        <a:pt x="9" y="250"/>
                      </a:cubicBezTo>
                      <a:lnTo>
                        <a:pt x="9" y="259"/>
                      </a:lnTo>
                      <a:cubicBezTo>
                        <a:pt x="18" y="269"/>
                        <a:pt x="18" y="278"/>
                        <a:pt x="18" y="286"/>
                      </a:cubicBezTo>
                      <a:lnTo>
                        <a:pt x="37" y="303"/>
                      </a:lnTo>
                      <a:cubicBezTo>
                        <a:pt x="37" y="311"/>
                        <a:pt x="45" y="311"/>
                        <a:pt x="45" y="322"/>
                      </a:cubicBezTo>
                      <a:cubicBezTo>
                        <a:pt x="98" y="417"/>
                        <a:pt x="176" y="497"/>
                        <a:pt x="265" y="575"/>
                      </a:cubicBezTo>
                      <a:cubicBezTo>
                        <a:pt x="306" y="615"/>
                        <a:pt x="350" y="631"/>
                        <a:pt x="393" y="631"/>
                      </a:cubicBezTo>
                      <a:cubicBezTo>
                        <a:pt x="548" y="631"/>
                        <a:pt x="675" y="405"/>
                        <a:pt x="529" y="259"/>
                      </a:cubicBezTo>
                      <a:cubicBezTo>
                        <a:pt x="484" y="216"/>
                        <a:pt x="440" y="164"/>
                        <a:pt x="406" y="119"/>
                      </a:cubicBezTo>
                      <a:cubicBezTo>
                        <a:pt x="387" y="92"/>
                        <a:pt x="370" y="75"/>
                        <a:pt x="345" y="58"/>
                      </a:cubicBezTo>
                      <a:cubicBezTo>
                        <a:pt x="345" y="47"/>
                        <a:pt x="334" y="47"/>
                        <a:pt x="334" y="47"/>
                      </a:cubicBezTo>
                      <a:lnTo>
                        <a:pt x="326" y="39"/>
                      </a:lnTo>
                      <a:cubicBezTo>
                        <a:pt x="317" y="31"/>
                        <a:pt x="301" y="31"/>
                        <a:pt x="292" y="22"/>
                      </a:cubicBezTo>
                      <a:lnTo>
                        <a:pt x="282" y="22"/>
                      </a:lnTo>
                      <a:cubicBezTo>
                        <a:pt x="251" y="8"/>
                        <a:pt x="218" y="1"/>
                        <a:pt x="1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53" name="Google Shape;1953;p50"/>
              <p:cNvGrpSpPr/>
              <p:nvPr/>
            </p:nvGrpSpPr>
            <p:grpSpPr>
              <a:xfrm rot="1213492">
                <a:off x="8255168" y="3207583"/>
                <a:ext cx="272390" cy="195904"/>
                <a:chOff x="2100733" y="2175706"/>
                <a:chExt cx="643655" cy="462918"/>
              </a:xfrm>
            </p:grpSpPr>
            <p:sp>
              <p:nvSpPr>
                <p:cNvPr id="1954" name="Google Shape;1954;p50"/>
                <p:cNvSpPr/>
                <p:nvPr/>
              </p:nvSpPr>
              <p:spPr>
                <a:xfrm>
                  <a:off x="2100733" y="2175706"/>
                  <a:ext cx="643655" cy="46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8" h="6457" extrusionOk="0">
                      <a:moveTo>
                        <a:pt x="188" y="1"/>
                      </a:moveTo>
                      <a:cubicBezTo>
                        <a:pt x="167" y="1"/>
                        <a:pt x="147" y="5"/>
                        <a:pt x="131" y="11"/>
                      </a:cubicBezTo>
                      <a:cubicBezTo>
                        <a:pt x="106" y="21"/>
                        <a:pt x="89" y="30"/>
                        <a:pt x="70" y="47"/>
                      </a:cubicBezTo>
                      <a:cubicBezTo>
                        <a:pt x="17" y="108"/>
                        <a:pt x="0" y="205"/>
                        <a:pt x="62" y="285"/>
                      </a:cubicBezTo>
                      <a:cubicBezTo>
                        <a:pt x="79" y="294"/>
                        <a:pt x="89" y="310"/>
                        <a:pt x="98" y="327"/>
                      </a:cubicBezTo>
                      <a:cubicBezTo>
                        <a:pt x="1575" y="2246"/>
                        <a:pt x="1522" y="4953"/>
                        <a:pt x="4027" y="6017"/>
                      </a:cubicBezTo>
                      <a:cubicBezTo>
                        <a:pt x="4510" y="6228"/>
                        <a:pt x="5038" y="6333"/>
                        <a:pt x="5565" y="6352"/>
                      </a:cubicBezTo>
                      <a:cubicBezTo>
                        <a:pt x="6001" y="6370"/>
                        <a:pt x="6398" y="6456"/>
                        <a:pt x="6813" y="6456"/>
                      </a:cubicBezTo>
                      <a:cubicBezTo>
                        <a:pt x="6994" y="6456"/>
                        <a:pt x="7178" y="6440"/>
                        <a:pt x="7370" y="6395"/>
                      </a:cubicBezTo>
                      <a:cubicBezTo>
                        <a:pt x="7720" y="6317"/>
                        <a:pt x="8081" y="6184"/>
                        <a:pt x="8345" y="5939"/>
                      </a:cubicBezTo>
                      <a:cubicBezTo>
                        <a:pt x="8442" y="5850"/>
                        <a:pt x="8486" y="5736"/>
                        <a:pt x="8573" y="5648"/>
                      </a:cubicBezTo>
                      <a:cubicBezTo>
                        <a:pt x="8731" y="5472"/>
                        <a:pt x="8828" y="5323"/>
                        <a:pt x="8889" y="5147"/>
                      </a:cubicBezTo>
                      <a:cubicBezTo>
                        <a:pt x="8969" y="4928"/>
                        <a:pt x="8978" y="4689"/>
                        <a:pt x="8978" y="4381"/>
                      </a:cubicBezTo>
                      <a:cubicBezTo>
                        <a:pt x="8978" y="3987"/>
                        <a:pt x="8969" y="3573"/>
                        <a:pt x="8889" y="3195"/>
                      </a:cubicBezTo>
                      <a:cubicBezTo>
                        <a:pt x="8670" y="2227"/>
                        <a:pt x="8064" y="1366"/>
                        <a:pt x="7159" y="944"/>
                      </a:cubicBezTo>
                      <a:cubicBezTo>
                        <a:pt x="6192" y="511"/>
                        <a:pt x="5110" y="337"/>
                        <a:pt x="4056" y="337"/>
                      </a:cubicBezTo>
                      <a:cubicBezTo>
                        <a:pt x="3911" y="337"/>
                        <a:pt x="3767" y="340"/>
                        <a:pt x="3624" y="346"/>
                      </a:cubicBezTo>
                      <a:cubicBezTo>
                        <a:pt x="3093" y="361"/>
                        <a:pt x="2399" y="494"/>
                        <a:pt x="1753" y="494"/>
                      </a:cubicBezTo>
                      <a:cubicBezTo>
                        <a:pt x="1630" y="494"/>
                        <a:pt x="1508" y="489"/>
                        <a:pt x="1389" y="477"/>
                      </a:cubicBezTo>
                      <a:cubicBezTo>
                        <a:pt x="975" y="443"/>
                        <a:pt x="598" y="327"/>
                        <a:pt x="317" y="64"/>
                      </a:cubicBezTo>
                      <a:cubicBezTo>
                        <a:pt x="309" y="55"/>
                        <a:pt x="300" y="55"/>
                        <a:pt x="300" y="47"/>
                      </a:cubicBezTo>
                      <a:cubicBezTo>
                        <a:pt x="266" y="13"/>
                        <a:pt x="225" y="1"/>
                        <a:pt x="188" y="1"/>
                      </a:cubicBezTo>
                      <a:close/>
                    </a:path>
                  </a:pathLst>
                </a:custGeom>
                <a:solidFill>
                  <a:srgbClr val="3A3939">
                    <a:alpha val="1304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5" name="Google Shape;1955;p50"/>
                <p:cNvSpPr/>
                <p:nvPr/>
              </p:nvSpPr>
              <p:spPr>
                <a:xfrm>
                  <a:off x="2100733" y="2179004"/>
                  <a:ext cx="634909" cy="459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6" h="6411" extrusionOk="0">
                      <a:moveTo>
                        <a:pt x="70" y="1"/>
                      </a:moveTo>
                      <a:cubicBezTo>
                        <a:pt x="17" y="62"/>
                        <a:pt x="0" y="159"/>
                        <a:pt x="62" y="239"/>
                      </a:cubicBezTo>
                      <a:cubicBezTo>
                        <a:pt x="1575" y="2155"/>
                        <a:pt x="1495" y="4899"/>
                        <a:pt x="4027" y="5971"/>
                      </a:cubicBezTo>
                      <a:cubicBezTo>
                        <a:pt x="4510" y="6182"/>
                        <a:pt x="5038" y="6287"/>
                        <a:pt x="5565" y="6306"/>
                      </a:cubicBezTo>
                      <a:cubicBezTo>
                        <a:pt x="6001" y="6324"/>
                        <a:pt x="6398" y="6410"/>
                        <a:pt x="6813" y="6410"/>
                      </a:cubicBezTo>
                      <a:cubicBezTo>
                        <a:pt x="6994" y="6410"/>
                        <a:pt x="7178" y="6394"/>
                        <a:pt x="7370" y="6349"/>
                      </a:cubicBezTo>
                      <a:cubicBezTo>
                        <a:pt x="7720" y="6271"/>
                        <a:pt x="8081" y="6138"/>
                        <a:pt x="8345" y="5893"/>
                      </a:cubicBezTo>
                      <a:cubicBezTo>
                        <a:pt x="8442" y="5804"/>
                        <a:pt x="8486" y="5690"/>
                        <a:pt x="8573" y="5602"/>
                      </a:cubicBezTo>
                      <a:cubicBezTo>
                        <a:pt x="8706" y="5452"/>
                        <a:pt x="8794" y="5312"/>
                        <a:pt x="8855" y="5171"/>
                      </a:cubicBezTo>
                      <a:lnTo>
                        <a:pt x="8855" y="5171"/>
                      </a:lnTo>
                      <a:cubicBezTo>
                        <a:pt x="8697" y="5293"/>
                        <a:pt x="8520" y="5382"/>
                        <a:pt x="8345" y="5435"/>
                      </a:cubicBezTo>
                      <a:cubicBezTo>
                        <a:pt x="8057" y="5543"/>
                        <a:pt x="7730" y="5590"/>
                        <a:pt x="7391" y="5590"/>
                      </a:cubicBezTo>
                      <a:cubicBezTo>
                        <a:pt x="6551" y="5590"/>
                        <a:pt x="5636" y="5306"/>
                        <a:pt x="5048" y="4987"/>
                      </a:cubicBezTo>
                      <a:cubicBezTo>
                        <a:pt x="3877" y="4363"/>
                        <a:pt x="3369" y="3299"/>
                        <a:pt x="2708" y="2217"/>
                      </a:cubicBezTo>
                      <a:cubicBezTo>
                        <a:pt x="2022" y="1092"/>
                        <a:pt x="1134" y="387"/>
                        <a:pt x="70" y="1"/>
                      </a:cubicBezTo>
                      <a:close/>
                    </a:path>
                  </a:pathLst>
                </a:custGeom>
                <a:solidFill>
                  <a:srgbClr val="3A3939">
                    <a:alpha val="1304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56" name="Google Shape;1956;p50"/>
              <p:cNvGrpSpPr/>
              <p:nvPr/>
            </p:nvGrpSpPr>
            <p:grpSpPr>
              <a:xfrm>
                <a:off x="7561046" y="3167513"/>
                <a:ext cx="323321" cy="339402"/>
                <a:chOff x="1455683" y="4027463"/>
                <a:chExt cx="323321" cy="339402"/>
              </a:xfrm>
            </p:grpSpPr>
            <p:grpSp>
              <p:nvGrpSpPr>
                <p:cNvPr id="1957" name="Google Shape;1957;p50"/>
                <p:cNvGrpSpPr/>
                <p:nvPr/>
              </p:nvGrpSpPr>
              <p:grpSpPr>
                <a:xfrm>
                  <a:off x="1455683" y="4027463"/>
                  <a:ext cx="323321" cy="339402"/>
                  <a:chOff x="1116400" y="1017725"/>
                  <a:chExt cx="259800" cy="272700"/>
                </a:xfrm>
              </p:grpSpPr>
              <p:cxnSp>
                <p:nvCxnSpPr>
                  <p:cNvPr id="1958" name="Google Shape;1958;p50"/>
                  <p:cNvCxnSpPr/>
                  <p:nvPr/>
                </p:nvCxnSpPr>
                <p:spPr>
                  <a:xfrm>
                    <a:off x="1116400" y="1154075"/>
                    <a:ext cx="2598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959" name="Google Shape;1959;p50"/>
                  <p:cNvCxnSpPr/>
                  <p:nvPr/>
                </p:nvCxnSpPr>
                <p:spPr>
                  <a:xfrm>
                    <a:off x="1246300" y="1017725"/>
                    <a:ext cx="0" cy="272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1960" name="Google Shape;1960;p50"/>
                <p:cNvCxnSpPr/>
                <p:nvPr/>
              </p:nvCxnSpPr>
              <p:spPr>
                <a:xfrm>
                  <a:off x="1480113" y="4059914"/>
                  <a:ext cx="274500" cy="274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61" name="Google Shape;1961;p50"/>
                <p:cNvCxnSpPr/>
                <p:nvPr/>
              </p:nvCxnSpPr>
              <p:spPr>
                <a:xfrm flipH="1">
                  <a:off x="1487763" y="4067564"/>
                  <a:ext cx="259200" cy="259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962" name="Google Shape;1962;p50"/>
            <p:cNvGrpSpPr/>
            <p:nvPr/>
          </p:nvGrpSpPr>
          <p:grpSpPr>
            <a:xfrm>
              <a:off x="8430774" y="1841521"/>
              <a:ext cx="126904" cy="133215"/>
              <a:chOff x="1455683" y="4027463"/>
              <a:chExt cx="323321" cy="339402"/>
            </a:xfrm>
          </p:grpSpPr>
          <p:grpSp>
            <p:nvGrpSpPr>
              <p:cNvPr id="1963" name="Google Shape;1963;p50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964" name="Google Shape;1964;p50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65" name="Google Shape;1965;p50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966" name="Google Shape;1966;p50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7" name="Google Shape;1967;p50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974" name="Google Shape;1974;p50"/>
          <p:cNvGrpSpPr/>
          <p:nvPr/>
        </p:nvGrpSpPr>
        <p:grpSpPr>
          <a:xfrm>
            <a:off x="161190" y="1081859"/>
            <a:ext cx="2460537" cy="1691300"/>
            <a:chOff x="161217" y="458701"/>
            <a:chExt cx="2460537" cy="1691300"/>
          </a:xfrm>
        </p:grpSpPr>
        <p:grpSp>
          <p:nvGrpSpPr>
            <p:cNvPr id="1975" name="Google Shape;1975;p50"/>
            <p:cNvGrpSpPr/>
            <p:nvPr/>
          </p:nvGrpSpPr>
          <p:grpSpPr>
            <a:xfrm rot="-1705235" flipH="1">
              <a:off x="1130467" y="565016"/>
              <a:ext cx="708491" cy="1033582"/>
              <a:chOff x="665608" y="454642"/>
              <a:chExt cx="1236069" cy="1803238"/>
            </a:xfrm>
          </p:grpSpPr>
          <p:sp>
            <p:nvSpPr>
              <p:cNvPr id="1976" name="Google Shape;1976;p50"/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50"/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50"/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9" name="Google Shape;1979;p50"/>
            <p:cNvGrpSpPr/>
            <p:nvPr/>
          </p:nvGrpSpPr>
          <p:grpSpPr>
            <a:xfrm>
              <a:off x="1711069" y="629738"/>
              <a:ext cx="702110" cy="701448"/>
              <a:chOff x="515431" y="2567902"/>
              <a:chExt cx="1841358" cy="1839623"/>
            </a:xfrm>
          </p:grpSpPr>
          <p:sp>
            <p:nvSpPr>
              <p:cNvPr id="1980" name="Google Shape;1980;p50"/>
              <p:cNvSpPr/>
              <p:nvPr/>
            </p:nvSpPr>
            <p:spPr>
              <a:xfrm>
                <a:off x="515431" y="2567902"/>
                <a:ext cx="1841358" cy="1839623"/>
              </a:xfrm>
              <a:custGeom>
                <a:avLst/>
                <a:gdLst/>
                <a:ahLst/>
                <a:cxnLst/>
                <a:rect l="l" t="t" r="r" b="b"/>
                <a:pathLst>
                  <a:path w="11678" h="11667" extrusionOk="0">
                    <a:moveTo>
                      <a:pt x="5927" y="0"/>
                    </a:moveTo>
                    <a:cubicBezTo>
                      <a:pt x="3483" y="0"/>
                      <a:pt x="1161" y="1619"/>
                      <a:pt x="379" y="3940"/>
                    </a:cubicBezTo>
                    <a:cubicBezTo>
                      <a:pt x="70" y="4845"/>
                      <a:pt x="1" y="5787"/>
                      <a:pt x="186" y="6719"/>
                    </a:cubicBezTo>
                    <a:cubicBezTo>
                      <a:pt x="765" y="9607"/>
                      <a:pt x="3545" y="11667"/>
                      <a:pt x="6301" y="11667"/>
                    </a:cubicBezTo>
                    <a:cubicBezTo>
                      <a:pt x="7566" y="11667"/>
                      <a:pt x="8826" y="11233"/>
                      <a:pt x="9867" y="10246"/>
                    </a:cubicBezTo>
                    <a:cubicBezTo>
                      <a:pt x="11141" y="9032"/>
                      <a:pt x="11677" y="7439"/>
                      <a:pt x="11625" y="5875"/>
                    </a:cubicBezTo>
                    <a:cubicBezTo>
                      <a:pt x="11530" y="2893"/>
                      <a:pt x="9286" y="0"/>
                      <a:pt x="59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50"/>
              <p:cNvSpPr/>
              <p:nvPr/>
            </p:nvSpPr>
            <p:spPr>
              <a:xfrm>
                <a:off x="604360" y="2648317"/>
                <a:ext cx="1691564" cy="1691564"/>
              </a:xfrm>
              <a:custGeom>
                <a:avLst/>
                <a:gdLst/>
                <a:ahLst/>
                <a:cxnLst/>
                <a:rect l="l" t="t" r="r" b="b"/>
                <a:pathLst>
                  <a:path w="10728" h="10728" extrusionOk="0">
                    <a:moveTo>
                      <a:pt x="5363" y="1"/>
                    </a:moveTo>
                    <a:cubicBezTo>
                      <a:pt x="2400" y="1"/>
                      <a:pt x="0" y="2402"/>
                      <a:pt x="0" y="5365"/>
                    </a:cubicBezTo>
                    <a:cubicBezTo>
                      <a:pt x="0" y="8328"/>
                      <a:pt x="2400" y="10728"/>
                      <a:pt x="5363" y="10728"/>
                    </a:cubicBezTo>
                    <a:cubicBezTo>
                      <a:pt x="8328" y="10728"/>
                      <a:pt x="10727" y="8328"/>
                      <a:pt x="10727" y="5365"/>
                    </a:cubicBezTo>
                    <a:cubicBezTo>
                      <a:pt x="10727" y="2402"/>
                      <a:pt x="8328" y="1"/>
                      <a:pt x="5363" y="1"/>
                    </a:cubicBezTo>
                    <a:close/>
                  </a:path>
                </a:pathLst>
              </a:custGeom>
              <a:solidFill>
                <a:srgbClr val="FFFFFF">
                  <a:alpha val="521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50"/>
              <p:cNvSpPr/>
              <p:nvPr/>
            </p:nvSpPr>
            <p:spPr>
              <a:xfrm>
                <a:off x="1040961" y="2828699"/>
                <a:ext cx="831906" cy="594129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3768" extrusionOk="0">
                    <a:moveTo>
                      <a:pt x="2639" y="0"/>
                    </a:moveTo>
                    <a:cubicBezTo>
                      <a:pt x="1825" y="0"/>
                      <a:pt x="1012" y="246"/>
                      <a:pt x="317" y="739"/>
                    </a:cubicBezTo>
                    <a:cubicBezTo>
                      <a:pt x="27" y="950"/>
                      <a:pt x="0" y="1372"/>
                      <a:pt x="255" y="1628"/>
                    </a:cubicBezTo>
                    <a:lnTo>
                      <a:pt x="2224" y="3597"/>
                    </a:lnTo>
                    <a:cubicBezTo>
                      <a:pt x="2339" y="3711"/>
                      <a:pt x="2491" y="3768"/>
                      <a:pt x="2643" y="3768"/>
                    </a:cubicBezTo>
                    <a:cubicBezTo>
                      <a:pt x="2795" y="3768"/>
                      <a:pt x="2946" y="3711"/>
                      <a:pt x="3060" y="3597"/>
                    </a:cubicBezTo>
                    <a:lnTo>
                      <a:pt x="5021" y="1628"/>
                    </a:lnTo>
                    <a:cubicBezTo>
                      <a:pt x="5276" y="1372"/>
                      <a:pt x="5259" y="950"/>
                      <a:pt x="4959" y="739"/>
                    </a:cubicBezTo>
                    <a:cubicBezTo>
                      <a:pt x="4265" y="246"/>
                      <a:pt x="3452" y="0"/>
                      <a:pt x="26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50"/>
              <p:cNvSpPr/>
              <p:nvPr/>
            </p:nvSpPr>
            <p:spPr>
              <a:xfrm>
                <a:off x="797038" y="3420299"/>
                <a:ext cx="629606" cy="699930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4439" extrusionOk="0">
                    <a:moveTo>
                      <a:pt x="619" y="1"/>
                    </a:moveTo>
                    <a:cubicBezTo>
                      <a:pt x="304" y="1"/>
                      <a:pt x="35" y="260"/>
                      <a:pt x="25" y="583"/>
                    </a:cubicBezTo>
                    <a:cubicBezTo>
                      <a:pt x="0" y="2272"/>
                      <a:pt x="1038" y="3802"/>
                      <a:pt x="2611" y="4399"/>
                    </a:cubicBezTo>
                    <a:cubicBezTo>
                      <a:pt x="2681" y="4426"/>
                      <a:pt x="2753" y="4439"/>
                      <a:pt x="2824" y="4439"/>
                    </a:cubicBezTo>
                    <a:cubicBezTo>
                      <a:pt x="3097" y="4439"/>
                      <a:pt x="3347" y="4247"/>
                      <a:pt x="3402" y="3960"/>
                    </a:cubicBezTo>
                    <a:lnTo>
                      <a:pt x="3930" y="1233"/>
                    </a:lnTo>
                    <a:cubicBezTo>
                      <a:pt x="3993" y="908"/>
                      <a:pt x="3782" y="600"/>
                      <a:pt x="3455" y="539"/>
                    </a:cubicBezTo>
                    <a:lnTo>
                      <a:pt x="730" y="11"/>
                    </a:lnTo>
                    <a:cubicBezTo>
                      <a:pt x="693" y="4"/>
                      <a:pt x="656" y="1"/>
                      <a:pt x="6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50"/>
              <p:cNvSpPr/>
              <p:nvPr/>
            </p:nvSpPr>
            <p:spPr>
              <a:xfrm>
                <a:off x="1497114" y="3420299"/>
                <a:ext cx="629764" cy="699930"/>
              </a:xfrm>
              <a:custGeom>
                <a:avLst/>
                <a:gdLst/>
                <a:ahLst/>
                <a:cxnLst/>
                <a:rect l="l" t="t" r="r" b="b"/>
                <a:pathLst>
                  <a:path w="3994" h="4439" extrusionOk="0">
                    <a:moveTo>
                      <a:pt x="3374" y="1"/>
                    </a:moveTo>
                    <a:cubicBezTo>
                      <a:pt x="3337" y="1"/>
                      <a:pt x="3300" y="4"/>
                      <a:pt x="3263" y="11"/>
                    </a:cubicBezTo>
                    <a:lnTo>
                      <a:pt x="536" y="539"/>
                    </a:lnTo>
                    <a:cubicBezTo>
                      <a:pt x="211" y="600"/>
                      <a:pt x="0" y="908"/>
                      <a:pt x="62" y="1233"/>
                    </a:cubicBezTo>
                    <a:lnTo>
                      <a:pt x="589" y="3960"/>
                    </a:lnTo>
                    <a:cubicBezTo>
                      <a:pt x="646" y="4247"/>
                      <a:pt x="897" y="4439"/>
                      <a:pt x="1169" y="4439"/>
                    </a:cubicBezTo>
                    <a:cubicBezTo>
                      <a:pt x="1239" y="4439"/>
                      <a:pt x="1310" y="4426"/>
                      <a:pt x="1380" y="4399"/>
                    </a:cubicBezTo>
                    <a:cubicBezTo>
                      <a:pt x="2955" y="3802"/>
                      <a:pt x="3993" y="2272"/>
                      <a:pt x="3966" y="583"/>
                    </a:cubicBezTo>
                    <a:cubicBezTo>
                      <a:pt x="3958" y="260"/>
                      <a:pt x="3689" y="1"/>
                      <a:pt x="33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50"/>
              <p:cNvSpPr/>
              <p:nvPr/>
            </p:nvSpPr>
            <p:spPr>
              <a:xfrm>
                <a:off x="1420958" y="3018698"/>
                <a:ext cx="87196" cy="164931"/>
              </a:xfrm>
              <a:custGeom>
                <a:avLst/>
                <a:gdLst/>
                <a:ahLst/>
                <a:cxnLst/>
                <a:rect l="l" t="t" r="r" b="b"/>
                <a:pathLst>
                  <a:path w="553" h="1046" extrusionOk="0">
                    <a:moveTo>
                      <a:pt x="281" y="1"/>
                    </a:moveTo>
                    <a:cubicBezTo>
                      <a:pt x="122" y="1"/>
                      <a:pt x="0" y="237"/>
                      <a:pt x="0" y="528"/>
                    </a:cubicBezTo>
                    <a:cubicBezTo>
                      <a:pt x="0" y="817"/>
                      <a:pt x="122" y="1045"/>
                      <a:pt x="281" y="1045"/>
                    </a:cubicBezTo>
                    <a:cubicBezTo>
                      <a:pt x="431" y="1045"/>
                      <a:pt x="553" y="817"/>
                      <a:pt x="553" y="528"/>
                    </a:cubicBezTo>
                    <a:cubicBezTo>
                      <a:pt x="553" y="237"/>
                      <a:pt x="431" y="1"/>
                      <a:pt x="2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50"/>
              <p:cNvSpPr/>
              <p:nvPr/>
            </p:nvSpPr>
            <p:spPr>
              <a:xfrm>
                <a:off x="1232221" y="3061744"/>
                <a:ext cx="117943" cy="15231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966" extrusionOk="0">
                    <a:moveTo>
                      <a:pt x="210" y="0"/>
                    </a:moveTo>
                    <a:cubicBezTo>
                      <a:pt x="186" y="0"/>
                      <a:pt x="163" y="6"/>
                      <a:pt x="142" y="17"/>
                    </a:cubicBezTo>
                    <a:cubicBezTo>
                      <a:pt x="0" y="78"/>
                      <a:pt x="0" y="342"/>
                      <a:pt x="125" y="606"/>
                    </a:cubicBezTo>
                    <a:cubicBezTo>
                      <a:pt x="235" y="820"/>
                      <a:pt x="401" y="966"/>
                      <a:pt x="536" y="966"/>
                    </a:cubicBezTo>
                    <a:cubicBezTo>
                      <a:pt x="561" y="966"/>
                      <a:pt x="586" y="961"/>
                      <a:pt x="608" y="950"/>
                    </a:cubicBezTo>
                    <a:cubicBezTo>
                      <a:pt x="739" y="888"/>
                      <a:pt x="748" y="625"/>
                      <a:pt x="617" y="361"/>
                    </a:cubicBezTo>
                    <a:cubicBezTo>
                      <a:pt x="505" y="146"/>
                      <a:pt x="338" y="0"/>
                      <a:pt x="2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50"/>
              <p:cNvSpPr/>
              <p:nvPr/>
            </p:nvSpPr>
            <p:spPr>
              <a:xfrm>
                <a:off x="1576267" y="3061744"/>
                <a:ext cx="117943" cy="15231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966" extrusionOk="0">
                    <a:moveTo>
                      <a:pt x="537" y="0"/>
                    </a:moveTo>
                    <a:cubicBezTo>
                      <a:pt x="407" y="0"/>
                      <a:pt x="234" y="146"/>
                      <a:pt x="131" y="361"/>
                    </a:cubicBezTo>
                    <a:cubicBezTo>
                      <a:pt x="1" y="625"/>
                      <a:pt x="9" y="888"/>
                      <a:pt x="140" y="950"/>
                    </a:cubicBezTo>
                    <a:cubicBezTo>
                      <a:pt x="161" y="961"/>
                      <a:pt x="185" y="966"/>
                      <a:pt x="210" y="966"/>
                    </a:cubicBezTo>
                    <a:cubicBezTo>
                      <a:pt x="341" y="966"/>
                      <a:pt x="512" y="820"/>
                      <a:pt x="615" y="606"/>
                    </a:cubicBezTo>
                    <a:cubicBezTo>
                      <a:pt x="748" y="342"/>
                      <a:pt x="739" y="78"/>
                      <a:pt x="606" y="17"/>
                    </a:cubicBezTo>
                    <a:cubicBezTo>
                      <a:pt x="585" y="6"/>
                      <a:pt x="562" y="0"/>
                      <a:pt x="5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50"/>
              <p:cNvSpPr/>
              <p:nvPr/>
            </p:nvSpPr>
            <p:spPr>
              <a:xfrm>
                <a:off x="1064455" y="3661701"/>
                <a:ext cx="158308" cy="122673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778" extrusionOk="0">
                    <a:moveTo>
                      <a:pt x="752" y="0"/>
                    </a:moveTo>
                    <a:cubicBezTo>
                      <a:pt x="633" y="0"/>
                      <a:pt x="479" y="59"/>
                      <a:pt x="334" y="169"/>
                    </a:cubicBezTo>
                    <a:cubicBezTo>
                      <a:pt x="106" y="354"/>
                      <a:pt x="1" y="591"/>
                      <a:pt x="89" y="713"/>
                    </a:cubicBezTo>
                    <a:cubicBezTo>
                      <a:pt x="125" y="756"/>
                      <a:pt x="183" y="777"/>
                      <a:pt x="252" y="777"/>
                    </a:cubicBezTo>
                    <a:cubicBezTo>
                      <a:pt x="371" y="777"/>
                      <a:pt x="525" y="716"/>
                      <a:pt x="670" y="599"/>
                    </a:cubicBezTo>
                    <a:cubicBezTo>
                      <a:pt x="898" y="424"/>
                      <a:pt x="1003" y="186"/>
                      <a:pt x="915" y="63"/>
                    </a:cubicBezTo>
                    <a:cubicBezTo>
                      <a:pt x="879" y="21"/>
                      <a:pt x="822" y="0"/>
                      <a:pt x="7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50"/>
              <p:cNvSpPr/>
              <p:nvPr/>
            </p:nvSpPr>
            <p:spPr>
              <a:xfrm>
                <a:off x="1221183" y="3759618"/>
                <a:ext cx="116681" cy="154051"/>
              </a:xfrm>
              <a:custGeom>
                <a:avLst/>
                <a:gdLst/>
                <a:ahLst/>
                <a:cxnLst/>
                <a:rect l="l" t="t" r="r" b="b"/>
                <a:pathLst>
                  <a:path w="740" h="977" extrusionOk="0">
                    <a:moveTo>
                      <a:pt x="533" y="1"/>
                    </a:moveTo>
                    <a:cubicBezTo>
                      <a:pt x="399" y="1"/>
                      <a:pt x="230" y="149"/>
                      <a:pt x="123" y="375"/>
                    </a:cubicBezTo>
                    <a:cubicBezTo>
                      <a:pt x="1" y="630"/>
                      <a:pt x="9" y="902"/>
                      <a:pt x="142" y="964"/>
                    </a:cubicBezTo>
                    <a:cubicBezTo>
                      <a:pt x="162" y="973"/>
                      <a:pt x="184" y="977"/>
                      <a:pt x="207" y="977"/>
                    </a:cubicBezTo>
                    <a:cubicBezTo>
                      <a:pt x="341" y="977"/>
                      <a:pt x="511" y="828"/>
                      <a:pt x="617" y="603"/>
                    </a:cubicBezTo>
                    <a:cubicBezTo>
                      <a:pt x="739" y="347"/>
                      <a:pt x="731" y="84"/>
                      <a:pt x="598" y="14"/>
                    </a:cubicBezTo>
                    <a:cubicBezTo>
                      <a:pt x="578" y="5"/>
                      <a:pt x="556" y="1"/>
                      <a:pt x="5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50"/>
              <p:cNvSpPr/>
              <p:nvPr/>
            </p:nvSpPr>
            <p:spPr>
              <a:xfrm>
                <a:off x="981360" y="3521054"/>
                <a:ext cx="170765" cy="90349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573" extrusionOk="0">
                    <a:moveTo>
                      <a:pt x="682" y="0"/>
                    </a:moveTo>
                    <a:cubicBezTo>
                      <a:pt x="619" y="0"/>
                      <a:pt x="552" y="7"/>
                      <a:pt x="484" y="22"/>
                    </a:cubicBezTo>
                    <a:cubicBezTo>
                      <a:pt x="203" y="75"/>
                      <a:pt x="0" y="244"/>
                      <a:pt x="28" y="392"/>
                    </a:cubicBezTo>
                    <a:cubicBezTo>
                      <a:pt x="53" y="504"/>
                      <a:pt x="204" y="573"/>
                      <a:pt x="397" y="573"/>
                    </a:cubicBezTo>
                    <a:cubicBezTo>
                      <a:pt x="460" y="573"/>
                      <a:pt x="528" y="566"/>
                      <a:pt x="598" y="550"/>
                    </a:cubicBezTo>
                    <a:cubicBezTo>
                      <a:pt x="880" y="497"/>
                      <a:pt x="1083" y="330"/>
                      <a:pt x="1055" y="181"/>
                    </a:cubicBezTo>
                    <a:cubicBezTo>
                      <a:pt x="1028" y="69"/>
                      <a:pt x="876" y="0"/>
                      <a:pt x="6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50"/>
              <p:cNvSpPr/>
              <p:nvPr/>
            </p:nvSpPr>
            <p:spPr>
              <a:xfrm>
                <a:off x="1696731" y="3647826"/>
                <a:ext cx="165246" cy="114316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25" extrusionOk="0">
                    <a:moveTo>
                      <a:pt x="272" y="0"/>
                    </a:moveTo>
                    <a:cubicBezTo>
                      <a:pt x="184" y="0"/>
                      <a:pt x="115" y="27"/>
                      <a:pt x="81" y="81"/>
                    </a:cubicBezTo>
                    <a:cubicBezTo>
                      <a:pt x="1" y="212"/>
                      <a:pt x="133" y="442"/>
                      <a:pt x="378" y="590"/>
                    </a:cubicBezTo>
                    <a:cubicBezTo>
                      <a:pt x="513" y="679"/>
                      <a:pt x="655" y="724"/>
                      <a:pt x="769" y="724"/>
                    </a:cubicBezTo>
                    <a:cubicBezTo>
                      <a:pt x="858" y="724"/>
                      <a:pt x="929" y="697"/>
                      <a:pt x="967" y="643"/>
                    </a:cubicBezTo>
                    <a:cubicBezTo>
                      <a:pt x="1047" y="512"/>
                      <a:pt x="914" y="284"/>
                      <a:pt x="670" y="134"/>
                    </a:cubicBezTo>
                    <a:cubicBezTo>
                      <a:pt x="530" y="45"/>
                      <a:pt x="386" y="0"/>
                      <a:pt x="2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50"/>
              <p:cNvSpPr/>
              <p:nvPr/>
            </p:nvSpPr>
            <p:spPr>
              <a:xfrm>
                <a:off x="1756332" y="3494880"/>
                <a:ext cx="169503" cy="8735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554" extrusionOk="0">
                    <a:moveTo>
                      <a:pt x="466" y="0"/>
                    </a:moveTo>
                    <a:cubicBezTo>
                      <a:pt x="220" y="0"/>
                      <a:pt x="27" y="91"/>
                      <a:pt x="19" y="224"/>
                    </a:cubicBezTo>
                    <a:cubicBezTo>
                      <a:pt x="0" y="374"/>
                      <a:pt x="220" y="524"/>
                      <a:pt x="511" y="549"/>
                    </a:cubicBezTo>
                    <a:cubicBezTo>
                      <a:pt x="543" y="552"/>
                      <a:pt x="574" y="554"/>
                      <a:pt x="605" y="554"/>
                    </a:cubicBezTo>
                    <a:cubicBezTo>
                      <a:pt x="845" y="554"/>
                      <a:pt x="1040" y="463"/>
                      <a:pt x="1055" y="330"/>
                    </a:cubicBezTo>
                    <a:cubicBezTo>
                      <a:pt x="1074" y="180"/>
                      <a:pt x="853" y="30"/>
                      <a:pt x="564" y="5"/>
                    </a:cubicBezTo>
                    <a:cubicBezTo>
                      <a:pt x="531" y="2"/>
                      <a:pt x="498" y="0"/>
                      <a:pt x="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50"/>
              <p:cNvSpPr/>
              <p:nvPr/>
            </p:nvSpPr>
            <p:spPr>
              <a:xfrm>
                <a:off x="1594242" y="3756780"/>
                <a:ext cx="126300" cy="147428"/>
              </a:xfrm>
              <a:custGeom>
                <a:avLst/>
                <a:gdLst/>
                <a:ahLst/>
                <a:cxnLst/>
                <a:rect l="l" t="t" r="r" b="b"/>
                <a:pathLst>
                  <a:path w="801" h="935" extrusionOk="0">
                    <a:moveTo>
                      <a:pt x="216" y="0"/>
                    </a:moveTo>
                    <a:cubicBezTo>
                      <a:pt x="185" y="0"/>
                      <a:pt x="156" y="8"/>
                      <a:pt x="131" y="24"/>
                    </a:cubicBezTo>
                    <a:cubicBezTo>
                      <a:pt x="1" y="93"/>
                      <a:pt x="17" y="357"/>
                      <a:pt x="167" y="604"/>
                    </a:cubicBezTo>
                    <a:cubicBezTo>
                      <a:pt x="288" y="810"/>
                      <a:pt x="459" y="935"/>
                      <a:pt x="591" y="935"/>
                    </a:cubicBezTo>
                    <a:cubicBezTo>
                      <a:pt x="623" y="935"/>
                      <a:pt x="652" y="927"/>
                      <a:pt x="678" y="912"/>
                    </a:cubicBezTo>
                    <a:cubicBezTo>
                      <a:pt x="800" y="832"/>
                      <a:pt x="783" y="568"/>
                      <a:pt x="634" y="321"/>
                    </a:cubicBezTo>
                    <a:cubicBezTo>
                      <a:pt x="513" y="125"/>
                      <a:pt x="343" y="0"/>
                      <a:pt x="21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4" name="Google Shape;1994;p50"/>
            <p:cNvGrpSpPr/>
            <p:nvPr/>
          </p:nvGrpSpPr>
          <p:grpSpPr>
            <a:xfrm rot="6421381">
              <a:off x="1560810" y="1112537"/>
              <a:ext cx="1002637" cy="863523"/>
              <a:chOff x="2014115" y="1637661"/>
              <a:chExt cx="1014614" cy="873779"/>
            </a:xfrm>
          </p:grpSpPr>
          <p:sp>
            <p:nvSpPr>
              <p:cNvPr id="1995" name="Google Shape;1995;p50"/>
              <p:cNvSpPr/>
              <p:nvPr/>
            </p:nvSpPr>
            <p:spPr>
              <a:xfrm>
                <a:off x="2014115" y="1906021"/>
                <a:ext cx="428859" cy="174972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2419" extrusionOk="0">
                    <a:moveTo>
                      <a:pt x="231" y="0"/>
                    </a:moveTo>
                    <a:lnTo>
                      <a:pt x="1" y="958"/>
                    </a:lnTo>
                    <a:lnTo>
                      <a:pt x="5823" y="2419"/>
                    </a:lnTo>
                    <a:lnTo>
                      <a:pt x="5929" y="1988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50"/>
              <p:cNvSpPr/>
              <p:nvPr/>
            </p:nvSpPr>
            <p:spPr>
              <a:xfrm>
                <a:off x="2175782" y="1637661"/>
                <a:ext cx="326292" cy="359999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4977" extrusionOk="0">
                    <a:moveTo>
                      <a:pt x="782" y="0"/>
                    </a:moveTo>
                    <a:lnTo>
                      <a:pt x="1" y="606"/>
                    </a:lnTo>
                    <a:lnTo>
                      <a:pt x="4158" y="4976"/>
                    </a:lnTo>
                    <a:lnTo>
                      <a:pt x="4510" y="4704"/>
                    </a:lnTo>
                    <a:lnTo>
                      <a:pt x="7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50"/>
              <p:cNvSpPr/>
              <p:nvPr/>
            </p:nvSpPr>
            <p:spPr>
              <a:xfrm>
                <a:off x="2026194" y="1745728"/>
                <a:ext cx="404556" cy="263363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3641" extrusionOk="0">
                    <a:moveTo>
                      <a:pt x="475" y="0"/>
                    </a:moveTo>
                    <a:lnTo>
                      <a:pt x="1" y="844"/>
                    </a:lnTo>
                    <a:lnTo>
                      <a:pt x="5382" y="3641"/>
                    </a:lnTo>
                    <a:lnTo>
                      <a:pt x="5593" y="3263"/>
                    </a:lnTo>
                    <a:lnTo>
                      <a:pt x="4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50"/>
              <p:cNvSpPr/>
              <p:nvPr/>
            </p:nvSpPr>
            <p:spPr>
              <a:xfrm>
                <a:off x="2268587" y="1764897"/>
                <a:ext cx="760142" cy="746544"/>
              </a:xfrm>
              <a:custGeom>
                <a:avLst/>
                <a:gdLst/>
                <a:ahLst/>
                <a:cxnLst/>
                <a:rect l="l" t="t" r="r" b="b"/>
                <a:pathLst>
                  <a:path w="10509" h="10321" extrusionOk="0">
                    <a:moveTo>
                      <a:pt x="6184" y="1"/>
                    </a:moveTo>
                    <a:cubicBezTo>
                      <a:pt x="4568" y="1"/>
                      <a:pt x="2896" y="1161"/>
                      <a:pt x="1714" y="2989"/>
                    </a:cubicBezTo>
                    <a:cubicBezTo>
                      <a:pt x="79" y="5530"/>
                      <a:pt x="1" y="8388"/>
                      <a:pt x="2067" y="9724"/>
                    </a:cubicBezTo>
                    <a:cubicBezTo>
                      <a:pt x="2693" y="10128"/>
                      <a:pt x="3406" y="10320"/>
                      <a:pt x="4140" y="10320"/>
                    </a:cubicBezTo>
                    <a:cubicBezTo>
                      <a:pt x="5305" y="10320"/>
                      <a:pt x="6526" y="9838"/>
                      <a:pt x="7545" y="8960"/>
                    </a:cubicBezTo>
                    <a:cubicBezTo>
                      <a:pt x="7571" y="8932"/>
                      <a:pt x="7590" y="8915"/>
                      <a:pt x="7615" y="8898"/>
                    </a:cubicBezTo>
                    <a:cubicBezTo>
                      <a:pt x="7817" y="8723"/>
                      <a:pt x="8559" y="8327"/>
                      <a:pt x="9451" y="8327"/>
                    </a:cubicBezTo>
                    <a:cubicBezTo>
                      <a:pt x="9725" y="8327"/>
                      <a:pt x="10014" y="8364"/>
                      <a:pt x="10306" y="8457"/>
                    </a:cubicBezTo>
                    <a:lnTo>
                      <a:pt x="10508" y="8529"/>
                    </a:lnTo>
                    <a:lnTo>
                      <a:pt x="10358" y="8379"/>
                    </a:lnTo>
                    <a:cubicBezTo>
                      <a:pt x="9339" y="7235"/>
                      <a:pt x="9673" y="5653"/>
                      <a:pt x="9673" y="5653"/>
                    </a:cubicBezTo>
                    <a:cubicBezTo>
                      <a:pt x="10253" y="3578"/>
                      <a:pt x="9586" y="1565"/>
                      <a:pt x="7993" y="544"/>
                    </a:cubicBezTo>
                    <a:cubicBezTo>
                      <a:pt x="7419" y="172"/>
                      <a:pt x="6805" y="1"/>
                      <a:pt x="61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9" name="Google Shape;1999;p50"/>
            <p:cNvGrpSpPr/>
            <p:nvPr/>
          </p:nvGrpSpPr>
          <p:grpSpPr>
            <a:xfrm rot="-1442167">
              <a:off x="236553" y="945178"/>
              <a:ext cx="615311" cy="500912"/>
              <a:chOff x="6137894" y="576887"/>
              <a:chExt cx="884970" cy="720437"/>
            </a:xfrm>
          </p:grpSpPr>
          <p:sp>
            <p:nvSpPr>
              <p:cNvPr id="2000" name="Google Shape;2000;p50"/>
              <p:cNvSpPr/>
              <p:nvPr/>
            </p:nvSpPr>
            <p:spPr>
              <a:xfrm>
                <a:off x="6137894" y="576887"/>
                <a:ext cx="876082" cy="714631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9968" extrusionOk="0">
                    <a:moveTo>
                      <a:pt x="110" y="0"/>
                    </a:moveTo>
                    <a:cubicBezTo>
                      <a:pt x="30" y="0"/>
                      <a:pt x="1" y="112"/>
                      <a:pt x="89" y="145"/>
                    </a:cubicBezTo>
                    <a:cubicBezTo>
                      <a:pt x="784" y="434"/>
                      <a:pt x="978" y="1375"/>
                      <a:pt x="1242" y="2008"/>
                    </a:cubicBezTo>
                    <a:cubicBezTo>
                      <a:pt x="1541" y="2721"/>
                      <a:pt x="1831" y="3441"/>
                      <a:pt x="2244" y="4093"/>
                    </a:cubicBezTo>
                    <a:cubicBezTo>
                      <a:pt x="2947" y="5218"/>
                      <a:pt x="3538" y="6520"/>
                      <a:pt x="4521" y="7442"/>
                    </a:cubicBezTo>
                    <a:cubicBezTo>
                      <a:pt x="5462" y="8322"/>
                      <a:pt x="6834" y="9078"/>
                      <a:pt x="8100" y="9342"/>
                    </a:cubicBezTo>
                    <a:cubicBezTo>
                      <a:pt x="8742" y="9475"/>
                      <a:pt x="9394" y="9527"/>
                      <a:pt x="10044" y="9536"/>
                    </a:cubicBezTo>
                    <a:cubicBezTo>
                      <a:pt x="10633" y="9544"/>
                      <a:pt x="11213" y="9570"/>
                      <a:pt x="11749" y="9800"/>
                    </a:cubicBezTo>
                    <a:cubicBezTo>
                      <a:pt x="11768" y="9825"/>
                      <a:pt x="11777" y="9861"/>
                      <a:pt x="11794" y="9886"/>
                    </a:cubicBezTo>
                    <a:cubicBezTo>
                      <a:pt x="11805" y="9913"/>
                      <a:pt x="11826" y="9923"/>
                      <a:pt x="11847" y="9923"/>
                    </a:cubicBezTo>
                    <a:cubicBezTo>
                      <a:pt x="11876" y="9923"/>
                      <a:pt x="11906" y="9903"/>
                      <a:pt x="11916" y="9878"/>
                    </a:cubicBezTo>
                    <a:cubicBezTo>
                      <a:pt x="11960" y="9897"/>
                      <a:pt x="12013" y="9922"/>
                      <a:pt x="12066" y="9958"/>
                    </a:cubicBezTo>
                    <a:cubicBezTo>
                      <a:pt x="12077" y="9964"/>
                      <a:pt x="12089" y="9967"/>
                      <a:pt x="12101" y="9967"/>
                    </a:cubicBezTo>
                    <a:cubicBezTo>
                      <a:pt x="12168" y="9967"/>
                      <a:pt x="12220" y="9870"/>
                      <a:pt x="12146" y="9825"/>
                    </a:cubicBezTo>
                    <a:cubicBezTo>
                      <a:pt x="12049" y="9764"/>
                      <a:pt x="11943" y="9719"/>
                      <a:pt x="11838" y="9675"/>
                    </a:cubicBezTo>
                    <a:cubicBezTo>
                      <a:pt x="11460" y="8884"/>
                      <a:pt x="11135" y="8059"/>
                      <a:pt x="10966" y="7195"/>
                    </a:cubicBezTo>
                    <a:cubicBezTo>
                      <a:pt x="10835" y="6529"/>
                      <a:pt x="10932" y="5815"/>
                      <a:pt x="10755" y="5157"/>
                    </a:cubicBezTo>
                    <a:cubicBezTo>
                      <a:pt x="10607" y="4602"/>
                      <a:pt x="10299" y="4216"/>
                      <a:pt x="9727" y="4074"/>
                    </a:cubicBezTo>
                    <a:cubicBezTo>
                      <a:pt x="9375" y="3996"/>
                      <a:pt x="8997" y="4040"/>
                      <a:pt x="8645" y="3977"/>
                    </a:cubicBezTo>
                    <a:cubicBezTo>
                      <a:pt x="8181" y="3899"/>
                      <a:pt x="7617" y="3741"/>
                      <a:pt x="7220" y="3485"/>
                    </a:cubicBezTo>
                    <a:cubicBezTo>
                      <a:pt x="6703" y="3152"/>
                      <a:pt x="6421" y="2755"/>
                      <a:pt x="6271" y="2175"/>
                    </a:cubicBezTo>
                    <a:cubicBezTo>
                      <a:pt x="6218" y="1939"/>
                      <a:pt x="6184" y="1675"/>
                      <a:pt x="6079" y="1445"/>
                    </a:cubicBezTo>
                    <a:cubicBezTo>
                      <a:pt x="5859" y="953"/>
                      <a:pt x="5446" y="733"/>
                      <a:pt x="4935" y="601"/>
                    </a:cubicBezTo>
                    <a:cubicBezTo>
                      <a:pt x="3361" y="197"/>
                      <a:pt x="1717" y="373"/>
                      <a:pt x="134" y="3"/>
                    </a:cubicBezTo>
                    <a:cubicBezTo>
                      <a:pt x="125" y="1"/>
                      <a:pt x="117" y="0"/>
                      <a:pt x="1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50"/>
              <p:cNvSpPr/>
              <p:nvPr/>
            </p:nvSpPr>
            <p:spPr>
              <a:xfrm>
                <a:off x="6274395" y="664852"/>
                <a:ext cx="748470" cy="632471"/>
              </a:xfrm>
              <a:custGeom>
                <a:avLst/>
                <a:gdLst/>
                <a:ahLst/>
                <a:cxnLst/>
                <a:rect l="l" t="t" r="r" b="b"/>
                <a:pathLst>
                  <a:path w="10440" h="8822" extrusionOk="0">
                    <a:moveTo>
                      <a:pt x="2486" y="0"/>
                    </a:moveTo>
                    <a:cubicBezTo>
                      <a:pt x="2446" y="0"/>
                      <a:pt x="2404" y="43"/>
                      <a:pt x="2434" y="87"/>
                    </a:cubicBezTo>
                    <a:cubicBezTo>
                      <a:pt x="2803" y="712"/>
                      <a:pt x="2900" y="1336"/>
                      <a:pt x="3022" y="2039"/>
                    </a:cubicBezTo>
                    <a:cubicBezTo>
                      <a:pt x="3048" y="2197"/>
                      <a:pt x="3084" y="2355"/>
                      <a:pt x="3120" y="2514"/>
                    </a:cubicBezTo>
                    <a:cubicBezTo>
                      <a:pt x="2953" y="2275"/>
                      <a:pt x="2776" y="2047"/>
                      <a:pt x="2600" y="1811"/>
                    </a:cubicBezTo>
                    <a:cubicBezTo>
                      <a:pt x="1931" y="914"/>
                      <a:pt x="1123" y="545"/>
                      <a:pt x="146" y="59"/>
                    </a:cubicBezTo>
                    <a:cubicBezTo>
                      <a:pt x="134" y="53"/>
                      <a:pt x="121" y="50"/>
                      <a:pt x="109" y="50"/>
                    </a:cubicBezTo>
                    <a:cubicBezTo>
                      <a:pt x="46" y="50"/>
                      <a:pt x="1" y="132"/>
                      <a:pt x="68" y="184"/>
                    </a:cubicBezTo>
                    <a:cubicBezTo>
                      <a:pt x="551" y="553"/>
                      <a:pt x="1184" y="737"/>
                      <a:pt x="1651" y="1142"/>
                    </a:cubicBezTo>
                    <a:cubicBezTo>
                      <a:pt x="2098" y="1520"/>
                      <a:pt x="2425" y="1986"/>
                      <a:pt x="2750" y="2461"/>
                    </a:cubicBezTo>
                    <a:cubicBezTo>
                      <a:pt x="2820" y="2558"/>
                      <a:pt x="2900" y="2655"/>
                      <a:pt x="2970" y="2750"/>
                    </a:cubicBezTo>
                    <a:cubicBezTo>
                      <a:pt x="2337" y="2311"/>
                      <a:pt x="1537" y="1942"/>
                      <a:pt x="807" y="1889"/>
                    </a:cubicBezTo>
                    <a:cubicBezTo>
                      <a:pt x="803" y="1889"/>
                      <a:pt x="800" y="1889"/>
                      <a:pt x="797" y="1889"/>
                    </a:cubicBezTo>
                    <a:cubicBezTo>
                      <a:pt x="717" y="1889"/>
                      <a:pt x="712" y="1996"/>
                      <a:pt x="779" y="2022"/>
                    </a:cubicBezTo>
                    <a:cubicBezTo>
                      <a:pt x="1229" y="2223"/>
                      <a:pt x="1703" y="2328"/>
                      <a:pt x="2151" y="2539"/>
                    </a:cubicBezTo>
                    <a:cubicBezTo>
                      <a:pt x="2512" y="2716"/>
                      <a:pt x="2864" y="2927"/>
                      <a:pt x="3233" y="3111"/>
                    </a:cubicBezTo>
                    <a:cubicBezTo>
                      <a:pt x="3717" y="3727"/>
                      <a:pt x="4253" y="4291"/>
                      <a:pt x="4877" y="4782"/>
                    </a:cubicBezTo>
                    <a:cubicBezTo>
                      <a:pt x="4966" y="4844"/>
                      <a:pt x="5044" y="4896"/>
                      <a:pt x="5124" y="4958"/>
                    </a:cubicBezTo>
                    <a:cubicBezTo>
                      <a:pt x="4808" y="4791"/>
                      <a:pt x="4464" y="4694"/>
                      <a:pt x="4103" y="4633"/>
                    </a:cubicBezTo>
                    <a:cubicBezTo>
                      <a:pt x="3480" y="4535"/>
                      <a:pt x="2881" y="4413"/>
                      <a:pt x="2275" y="4246"/>
                    </a:cubicBezTo>
                    <a:cubicBezTo>
                      <a:pt x="2269" y="4245"/>
                      <a:pt x="2262" y="4244"/>
                      <a:pt x="2256" y="4244"/>
                    </a:cubicBezTo>
                    <a:cubicBezTo>
                      <a:pt x="2197" y="4244"/>
                      <a:pt x="2167" y="4320"/>
                      <a:pt x="2223" y="4360"/>
                    </a:cubicBezTo>
                    <a:cubicBezTo>
                      <a:pt x="2617" y="4660"/>
                      <a:pt x="3128" y="4730"/>
                      <a:pt x="3611" y="4791"/>
                    </a:cubicBezTo>
                    <a:cubicBezTo>
                      <a:pt x="4272" y="4879"/>
                      <a:pt x="4869" y="4993"/>
                      <a:pt x="5475" y="5266"/>
                    </a:cubicBezTo>
                    <a:cubicBezTo>
                      <a:pt x="5478" y="5267"/>
                      <a:pt x="5482" y="5268"/>
                      <a:pt x="5485" y="5268"/>
                    </a:cubicBezTo>
                    <a:cubicBezTo>
                      <a:pt x="5499" y="5268"/>
                      <a:pt x="5511" y="5256"/>
                      <a:pt x="5511" y="5249"/>
                    </a:cubicBezTo>
                    <a:cubicBezTo>
                      <a:pt x="6135" y="5688"/>
                      <a:pt x="6777" y="6110"/>
                      <a:pt x="7393" y="6568"/>
                    </a:cubicBezTo>
                    <a:cubicBezTo>
                      <a:pt x="7110" y="6488"/>
                      <a:pt x="6813" y="6443"/>
                      <a:pt x="6496" y="6435"/>
                    </a:cubicBezTo>
                    <a:cubicBezTo>
                      <a:pt x="5810" y="6401"/>
                      <a:pt x="5158" y="6348"/>
                      <a:pt x="4472" y="6260"/>
                    </a:cubicBezTo>
                    <a:cubicBezTo>
                      <a:pt x="4470" y="6259"/>
                      <a:pt x="4467" y="6259"/>
                      <a:pt x="4465" y="6259"/>
                    </a:cubicBezTo>
                    <a:cubicBezTo>
                      <a:pt x="4391" y="6259"/>
                      <a:pt x="4352" y="6375"/>
                      <a:pt x="4419" y="6409"/>
                    </a:cubicBezTo>
                    <a:cubicBezTo>
                      <a:pt x="5502" y="6945"/>
                      <a:pt x="6777" y="6462"/>
                      <a:pt x="7876" y="6945"/>
                    </a:cubicBezTo>
                    <a:cubicBezTo>
                      <a:pt x="8668" y="7604"/>
                      <a:pt x="9459" y="8370"/>
                      <a:pt x="10381" y="8817"/>
                    </a:cubicBezTo>
                    <a:cubicBezTo>
                      <a:pt x="10386" y="8821"/>
                      <a:pt x="10391" y="8822"/>
                      <a:pt x="10395" y="8822"/>
                    </a:cubicBezTo>
                    <a:cubicBezTo>
                      <a:pt x="10419" y="8822"/>
                      <a:pt x="10440" y="8787"/>
                      <a:pt x="10417" y="8765"/>
                    </a:cubicBezTo>
                    <a:cubicBezTo>
                      <a:pt x="9706" y="8115"/>
                      <a:pt x="8923" y="7517"/>
                      <a:pt x="8165" y="6910"/>
                    </a:cubicBezTo>
                    <a:cubicBezTo>
                      <a:pt x="7893" y="6496"/>
                      <a:pt x="7788" y="6021"/>
                      <a:pt x="7743" y="5485"/>
                    </a:cubicBezTo>
                    <a:cubicBezTo>
                      <a:pt x="7710" y="4924"/>
                      <a:pt x="7743" y="4263"/>
                      <a:pt x="7479" y="3744"/>
                    </a:cubicBezTo>
                    <a:cubicBezTo>
                      <a:pt x="7469" y="3722"/>
                      <a:pt x="7445" y="3710"/>
                      <a:pt x="7421" y="3710"/>
                    </a:cubicBezTo>
                    <a:cubicBezTo>
                      <a:pt x="7389" y="3710"/>
                      <a:pt x="7357" y="3730"/>
                      <a:pt x="7357" y="3772"/>
                    </a:cubicBezTo>
                    <a:cubicBezTo>
                      <a:pt x="7349" y="4466"/>
                      <a:pt x="7418" y="5266"/>
                      <a:pt x="7560" y="5952"/>
                    </a:cubicBezTo>
                    <a:cubicBezTo>
                      <a:pt x="7612" y="6179"/>
                      <a:pt x="7674" y="6390"/>
                      <a:pt x="7771" y="6593"/>
                    </a:cubicBezTo>
                    <a:cubicBezTo>
                      <a:pt x="7754" y="6585"/>
                      <a:pt x="7743" y="6576"/>
                      <a:pt x="7726" y="6568"/>
                    </a:cubicBezTo>
                    <a:cubicBezTo>
                      <a:pt x="7041" y="6004"/>
                      <a:pt x="6302" y="5529"/>
                      <a:pt x="5591" y="5010"/>
                    </a:cubicBezTo>
                    <a:cubicBezTo>
                      <a:pt x="5274" y="4633"/>
                      <a:pt x="5141" y="4185"/>
                      <a:pt x="5072" y="3674"/>
                    </a:cubicBezTo>
                    <a:cubicBezTo>
                      <a:pt x="5000" y="3208"/>
                      <a:pt x="5019" y="2655"/>
                      <a:pt x="4780" y="2223"/>
                    </a:cubicBezTo>
                    <a:cubicBezTo>
                      <a:pt x="4769" y="2204"/>
                      <a:pt x="4746" y="2194"/>
                      <a:pt x="4723" y="2194"/>
                    </a:cubicBezTo>
                    <a:cubicBezTo>
                      <a:pt x="4694" y="2194"/>
                      <a:pt x="4666" y="2211"/>
                      <a:pt x="4666" y="2250"/>
                    </a:cubicBezTo>
                    <a:cubicBezTo>
                      <a:pt x="4675" y="2883"/>
                      <a:pt x="4780" y="3639"/>
                      <a:pt x="4966" y="4246"/>
                    </a:cubicBezTo>
                    <a:cubicBezTo>
                      <a:pt x="5010" y="4386"/>
                      <a:pt x="5053" y="4519"/>
                      <a:pt x="5116" y="4649"/>
                    </a:cubicBezTo>
                    <a:cubicBezTo>
                      <a:pt x="5080" y="4624"/>
                      <a:pt x="5044" y="4597"/>
                      <a:pt x="5019" y="4580"/>
                    </a:cubicBezTo>
                    <a:cubicBezTo>
                      <a:pt x="4419" y="4097"/>
                      <a:pt x="3945" y="3569"/>
                      <a:pt x="3497" y="2997"/>
                    </a:cubicBezTo>
                    <a:cubicBezTo>
                      <a:pt x="3164" y="2011"/>
                      <a:pt x="3375" y="650"/>
                      <a:pt x="2512" y="7"/>
                    </a:cubicBezTo>
                    <a:cubicBezTo>
                      <a:pt x="2504" y="2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rgbClr val="FFFFFF">
                  <a:alpha val="521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2" name="Google Shape;2002;p50"/>
            <p:cNvGrpSpPr/>
            <p:nvPr/>
          </p:nvGrpSpPr>
          <p:grpSpPr>
            <a:xfrm>
              <a:off x="713214" y="1390404"/>
              <a:ext cx="834732" cy="701378"/>
              <a:chOff x="1565770" y="1959881"/>
              <a:chExt cx="1864073" cy="1566275"/>
            </a:xfrm>
          </p:grpSpPr>
          <p:sp>
            <p:nvSpPr>
              <p:cNvPr id="2003" name="Google Shape;2003;p50"/>
              <p:cNvSpPr/>
              <p:nvPr/>
            </p:nvSpPr>
            <p:spPr>
              <a:xfrm>
                <a:off x="1565770" y="1959881"/>
                <a:ext cx="1864073" cy="1566275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9975" extrusionOk="0">
                    <a:moveTo>
                      <a:pt x="5638" y="1"/>
                    </a:moveTo>
                    <a:cubicBezTo>
                      <a:pt x="3456" y="1"/>
                      <a:pt x="1505" y="1263"/>
                      <a:pt x="836" y="3431"/>
                    </a:cubicBezTo>
                    <a:cubicBezTo>
                      <a:pt x="0" y="6175"/>
                      <a:pt x="1680" y="8847"/>
                      <a:pt x="4493" y="9710"/>
                    </a:cubicBezTo>
                    <a:cubicBezTo>
                      <a:pt x="5077" y="9889"/>
                      <a:pt x="5665" y="9975"/>
                      <a:pt x="6237" y="9975"/>
                    </a:cubicBezTo>
                    <a:cubicBezTo>
                      <a:pt x="8419" y="9975"/>
                      <a:pt x="10373" y="8718"/>
                      <a:pt x="11035" y="6544"/>
                    </a:cubicBezTo>
                    <a:cubicBezTo>
                      <a:pt x="11871" y="3801"/>
                      <a:pt x="10191" y="1127"/>
                      <a:pt x="7378" y="266"/>
                    </a:cubicBezTo>
                    <a:cubicBezTo>
                      <a:pt x="6795" y="87"/>
                      <a:pt x="6208" y="1"/>
                      <a:pt x="56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50"/>
              <p:cNvSpPr/>
              <p:nvPr/>
            </p:nvSpPr>
            <p:spPr>
              <a:xfrm>
                <a:off x="1680403" y="2026459"/>
                <a:ext cx="1063233" cy="1287093"/>
              </a:xfrm>
              <a:custGeom>
                <a:avLst/>
                <a:gdLst/>
                <a:ahLst/>
                <a:cxnLst/>
                <a:rect l="l" t="t" r="r" b="b"/>
                <a:pathLst>
                  <a:path w="6771" h="8197" extrusionOk="0">
                    <a:moveTo>
                      <a:pt x="4266" y="0"/>
                    </a:moveTo>
                    <a:cubicBezTo>
                      <a:pt x="2754" y="0"/>
                      <a:pt x="1247" y="1263"/>
                      <a:pt x="678" y="3147"/>
                    </a:cubicBezTo>
                    <a:cubicBezTo>
                      <a:pt x="0" y="5354"/>
                      <a:pt x="861" y="7570"/>
                      <a:pt x="2602" y="8098"/>
                    </a:cubicBezTo>
                    <a:cubicBezTo>
                      <a:pt x="2820" y="8165"/>
                      <a:pt x="3024" y="8197"/>
                      <a:pt x="3215" y="8197"/>
                    </a:cubicBezTo>
                    <a:cubicBezTo>
                      <a:pt x="4542" y="8197"/>
                      <a:pt x="5255" y="6652"/>
                      <a:pt x="5838" y="4730"/>
                    </a:cubicBezTo>
                    <a:cubicBezTo>
                      <a:pt x="6515" y="2524"/>
                      <a:pt x="6770" y="650"/>
                      <a:pt x="5038" y="114"/>
                    </a:cubicBezTo>
                    <a:cubicBezTo>
                      <a:pt x="4784" y="37"/>
                      <a:pt x="4525" y="0"/>
                      <a:pt x="42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50"/>
              <p:cNvSpPr/>
              <p:nvPr/>
            </p:nvSpPr>
            <p:spPr>
              <a:xfrm>
                <a:off x="2257333" y="2164326"/>
                <a:ext cx="1063547" cy="1287093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8197" extrusionOk="0">
                    <a:moveTo>
                      <a:pt x="3562" y="0"/>
                    </a:moveTo>
                    <a:cubicBezTo>
                      <a:pt x="2232" y="0"/>
                      <a:pt x="1519" y="1541"/>
                      <a:pt x="933" y="3474"/>
                    </a:cubicBezTo>
                    <a:cubicBezTo>
                      <a:pt x="256" y="5673"/>
                      <a:pt x="0" y="7555"/>
                      <a:pt x="1733" y="8083"/>
                    </a:cubicBezTo>
                    <a:cubicBezTo>
                      <a:pt x="1987" y="8160"/>
                      <a:pt x="2246" y="8197"/>
                      <a:pt x="2504" y="8197"/>
                    </a:cubicBezTo>
                    <a:cubicBezTo>
                      <a:pt x="4017" y="8197"/>
                      <a:pt x="5524" y="6933"/>
                      <a:pt x="6095" y="5048"/>
                    </a:cubicBezTo>
                    <a:cubicBezTo>
                      <a:pt x="6773" y="2841"/>
                      <a:pt x="5909" y="625"/>
                      <a:pt x="4168" y="97"/>
                    </a:cubicBezTo>
                    <a:cubicBezTo>
                      <a:pt x="3953" y="31"/>
                      <a:pt x="3751" y="0"/>
                      <a:pt x="35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50"/>
              <p:cNvSpPr/>
              <p:nvPr/>
            </p:nvSpPr>
            <p:spPr>
              <a:xfrm>
                <a:off x="2304442" y="2471621"/>
                <a:ext cx="363362" cy="520835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3317" extrusionOk="0">
                    <a:moveTo>
                      <a:pt x="1503" y="0"/>
                    </a:moveTo>
                    <a:cubicBezTo>
                      <a:pt x="1049" y="0"/>
                      <a:pt x="527" y="580"/>
                      <a:pt x="281" y="1394"/>
                    </a:cubicBezTo>
                    <a:cubicBezTo>
                      <a:pt x="0" y="2291"/>
                      <a:pt x="167" y="3144"/>
                      <a:pt x="661" y="3294"/>
                    </a:cubicBezTo>
                    <a:cubicBezTo>
                      <a:pt x="709" y="3309"/>
                      <a:pt x="760" y="3316"/>
                      <a:pt x="811" y="3316"/>
                    </a:cubicBezTo>
                    <a:cubicBezTo>
                      <a:pt x="1265" y="3316"/>
                      <a:pt x="1786" y="2737"/>
                      <a:pt x="2032" y="1930"/>
                    </a:cubicBezTo>
                    <a:cubicBezTo>
                      <a:pt x="2313" y="1025"/>
                      <a:pt x="2138" y="172"/>
                      <a:pt x="1653" y="23"/>
                    </a:cubicBezTo>
                    <a:cubicBezTo>
                      <a:pt x="1604" y="8"/>
                      <a:pt x="1554" y="0"/>
                      <a:pt x="15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50"/>
              <p:cNvSpPr/>
              <p:nvPr/>
            </p:nvSpPr>
            <p:spPr>
              <a:xfrm>
                <a:off x="2399759" y="2667429"/>
                <a:ext cx="73175" cy="109757"/>
              </a:xfrm>
              <a:custGeom>
                <a:avLst/>
                <a:gdLst/>
                <a:ahLst/>
                <a:cxnLst/>
                <a:rect l="l" t="t" r="r" b="b"/>
                <a:pathLst>
                  <a:path w="466" h="699" extrusionOk="0">
                    <a:moveTo>
                      <a:pt x="348" y="0"/>
                    </a:moveTo>
                    <a:cubicBezTo>
                      <a:pt x="261" y="0"/>
                      <a:pt x="150" y="116"/>
                      <a:pt x="79" y="289"/>
                    </a:cubicBezTo>
                    <a:cubicBezTo>
                      <a:pt x="1" y="472"/>
                      <a:pt x="9" y="658"/>
                      <a:pt x="87" y="692"/>
                    </a:cubicBezTo>
                    <a:cubicBezTo>
                      <a:pt x="98" y="696"/>
                      <a:pt x="109" y="698"/>
                      <a:pt x="120" y="698"/>
                    </a:cubicBezTo>
                    <a:cubicBezTo>
                      <a:pt x="206" y="698"/>
                      <a:pt x="316" y="583"/>
                      <a:pt x="387" y="411"/>
                    </a:cubicBezTo>
                    <a:cubicBezTo>
                      <a:pt x="465" y="225"/>
                      <a:pt x="457" y="42"/>
                      <a:pt x="379" y="6"/>
                    </a:cubicBezTo>
                    <a:cubicBezTo>
                      <a:pt x="369" y="2"/>
                      <a:pt x="358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50"/>
              <p:cNvSpPr/>
              <p:nvPr/>
            </p:nvSpPr>
            <p:spPr>
              <a:xfrm>
                <a:off x="2499316" y="2693966"/>
                <a:ext cx="63439" cy="115567"/>
              </a:xfrm>
              <a:custGeom>
                <a:avLst/>
                <a:gdLst/>
                <a:ahLst/>
                <a:cxnLst/>
                <a:rect l="l" t="t" r="r" b="b"/>
                <a:pathLst>
                  <a:path w="404" h="736" extrusionOk="0">
                    <a:moveTo>
                      <a:pt x="252" y="1"/>
                    </a:moveTo>
                    <a:cubicBezTo>
                      <a:pt x="168" y="1"/>
                      <a:pt x="75" y="143"/>
                      <a:pt x="34" y="331"/>
                    </a:cubicBezTo>
                    <a:cubicBezTo>
                      <a:pt x="0" y="531"/>
                      <a:pt x="34" y="709"/>
                      <a:pt x="122" y="734"/>
                    </a:cubicBezTo>
                    <a:cubicBezTo>
                      <a:pt x="128" y="735"/>
                      <a:pt x="134" y="735"/>
                      <a:pt x="139" y="735"/>
                    </a:cubicBezTo>
                    <a:cubicBezTo>
                      <a:pt x="231" y="735"/>
                      <a:pt x="328" y="591"/>
                      <a:pt x="369" y="400"/>
                    </a:cubicBezTo>
                    <a:cubicBezTo>
                      <a:pt x="403" y="198"/>
                      <a:pt x="369" y="23"/>
                      <a:pt x="272" y="4"/>
                    </a:cubicBezTo>
                    <a:cubicBezTo>
                      <a:pt x="266" y="2"/>
                      <a:pt x="259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9" name="Google Shape;2009;p50"/>
            <p:cNvGrpSpPr/>
            <p:nvPr/>
          </p:nvGrpSpPr>
          <p:grpSpPr>
            <a:xfrm>
              <a:off x="543851" y="678479"/>
              <a:ext cx="247858" cy="260118"/>
              <a:chOff x="1455683" y="4027463"/>
              <a:chExt cx="323321" cy="339402"/>
            </a:xfrm>
          </p:grpSpPr>
          <p:grpSp>
            <p:nvGrpSpPr>
              <p:cNvPr id="2010" name="Google Shape;2010;p50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2011" name="Google Shape;2011;p50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12" name="Google Shape;2012;p50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013" name="Google Shape;2013;p50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4" name="Google Shape;2014;p50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1FD0DE-332C-4210-84DF-2136A90D70C7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B4C2F-4B69-2A1B-13EC-9DCA45E9AAA4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84" name="Google Shape;1184;p35"/>
          <p:cNvSpPr txBox="1">
            <a:spLocks noGrp="1"/>
          </p:cNvSpPr>
          <p:nvPr>
            <p:ph type="title"/>
          </p:nvPr>
        </p:nvSpPr>
        <p:spPr>
          <a:xfrm>
            <a:off x="839000" y="1936675"/>
            <a:ext cx="3905088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Nettoyage du dataset</a:t>
            </a:r>
          </a:p>
        </p:txBody>
      </p:sp>
      <p:sp>
        <p:nvSpPr>
          <p:cNvPr id="1185" name="Google Shape;1185;p35"/>
          <p:cNvSpPr txBox="1">
            <a:spLocks noGrp="1"/>
          </p:cNvSpPr>
          <p:nvPr>
            <p:ph type="title" idx="2"/>
          </p:nvPr>
        </p:nvSpPr>
        <p:spPr>
          <a:xfrm>
            <a:off x="839000" y="1094875"/>
            <a:ext cx="390508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1192" name="Google Shape;1192;p35"/>
          <p:cNvGrpSpPr/>
          <p:nvPr/>
        </p:nvGrpSpPr>
        <p:grpSpPr>
          <a:xfrm>
            <a:off x="5001223" y="998576"/>
            <a:ext cx="3864524" cy="3552799"/>
            <a:chOff x="5201248" y="1015291"/>
            <a:chExt cx="3864524" cy="3552799"/>
          </a:xfrm>
        </p:grpSpPr>
        <p:grpSp>
          <p:nvGrpSpPr>
            <p:cNvPr id="1193" name="Google Shape;1193;p35"/>
            <p:cNvGrpSpPr/>
            <p:nvPr/>
          </p:nvGrpSpPr>
          <p:grpSpPr>
            <a:xfrm rot="4146560">
              <a:off x="6886202" y="1559038"/>
              <a:ext cx="817757" cy="759039"/>
              <a:chOff x="505893" y="1527370"/>
              <a:chExt cx="817725" cy="759008"/>
            </a:xfrm>
          </p:grpSpPr>
          <p:sp>
            <p:nvSpPr>
              <p:cNvPr id="1194" name="Google Shape;1194;p35"/>
              <p:cNvSpPr/>
              <p:nvPr/>
            </p:nvSpPr>
            <p:spPr>
              <a:xfrm>
                <a:off x="506538" y="1527370"/>
                <a:ext cx="817079" cy="751409"/>
              </a:xfrm>
              <a:custGeom>
                <a:avLst/>
                <a:gdLst/>
                <a:ahLst/>
                <a:cxnLst/>
                <a:rect l="l" t="t" r="r" b="b"/>
                <a:pathLst>
                  <a:path w="11397" h="10481" extrusionOk="0">
                    <a:moveTo>
                      <a:pt x="1547" y="1"/>
                    </a:moveTo>
                    <a:cubicBezTo>
                      <a:pt x="1416" y="1"/>
                      <a:pt x="1275" y="17"/>
                      <a:pt x="1134" y="62"/>
                    </a:cubicBezTo>
                    <a:cubicBezTo>
                      <a:pt x="942" y="115"/>
                      <a:pt x="764" y="201"/>
                      <a:pt x="617" y="317"/>
                    </a:cubicBezTo>
                    <a:cubicBezTo>
                      <a:pt x="467" y="431"/>
                      <a:pt x="342" y="570"/>
                      <a:pt x="247" y="739"/>
                    </a:cubicBezTo>
                    <a:cubicBezTo>
                      <a:pt x="123" y="959"/>
                      <a:pt x="45" y="1214"/>
                      <a:pt x="17" y="1520"/>
                    </a:cubicBezTo>
                    <a:cubicBezTo>
                      <a:pt x="0" y="1784"/>
                      <a:pt x="36" y="2075"/>
                      <a:pt x="123" y="2356"/>
                    </a:cubicBezTo>
                    <a:cubicBezTo>
                      <a:pt x="159" y="2480"/>
                      <a:pt x="220" y="2603"/>
                      <a:pt x="281" y="2733"/>
                    </a:cubicBezTo>
                    <a:cubicBezTo>
                      <a:pt x="370" y="2892"/>
                      <a:pt x="484" y="3042"/>
                      <a:pt x="589" y="3183"/>
                    </a:cubicBezTo>
                    <a:cubicBezTo>
                      <a:pt x="633" y="3236"/>
                      <a:pt x="669" y="3288"/>
                      <a:pt x="711" y="3341"/>
                    </a:cubicBezTo>
                    <a:cubicBezTo>
                      <a:pt x="889" y="3561"/>
                      <a:pt x="1072" y="3789"/>
                      <a:pt x="1197" y="4052"/>
                    </a:cubicBezTo>
                    <a:cubicBezTo>
                      <a:pt x="1250" y="4185"/>
                      <a:pt x="1283" y="4299"/>
                      <a:pt x="1302" y="4422"/>
                    </a:cubicBezTo>
                    <a:cubicBezTo>
                      <a:pt x="1319" y="4555"/>
                      <a:pt x="1319" y="4686"/>
                      <a:pt x="1311" y="4818"/>
                    </a:cubicBezTo>
                    <a:cubicBezTo>
                      <a:pt x="1292" y="4949"/>
                      <a:pt x="1267" y="5074"/>
                      <a:pt x="1239" y="5196"/>
                    </a:cubicBezTo>
                    <a:cubicBezTo>
                      <a:pt x="1222" y="5276"/>
                      <a:pt x="1205" y="5355"/>
                      <a:pt x="1186" y="5443"/>
                    </a:cubicBezTo>
                    <a:cubicBezTo>
                      <a:pt x="1153" y="5654"/>
                      <a:pt x="1134" y="5865"/>
                      <a:pt x="1153" y="6068"/>
                    </a:cubicBezTo>
                    <a:cubicBezTo>
                      <a:pt x="1161" y="6243"/>
                      <a:pt x="1197" y="6401"/>
                      <a:pt x="1250" y="6543"/>
                    </a:cubicBezTo>
                    <a:cubicBezTo>
                      <a:pt x="1302" y="6673"/>
                      <a:pt x="1380" y="6796"/>
                      <a:pt x="1478" y="6912"/>
                    </a:cubicBezTo>
                    <a:cubicBezTo>
                      <a:pt x="1575" y="7017"/>
                      <a:pt x="1689" y="7096"/>
                      <a:pt x="1777" y="7157"/>
                    </a:cubicBezTo>
                    <a:cubicBezTo>
                      <a:pt x="1891" y="7237"/>
                      <a:pt x="2005" y="7298"/>
                      <a:pt x="2128" y="7351"/>
                    </a:cubicBezTo>
                    <a:lnTo>
                      <a:pt x="2252" y="7412"/>
                    </a:lnTo>
                    <a:cubicBezTo>
                      <a:pt x="2453" y="7509"/>
                      <a:pt x="2664" y="7615"/>
                      <a:pt x="2858" y="7746"/>
                    </a:cubicBezTo>
                    <a:cubicBezTo>
                      <a:pt x="2991" y="7843"/>
                      <a:pt x="3077" y="7931"/>
                      <a:pt x="3157" y="8020"/>
                    </a:cubicBezTo>
                    <a:cubicBezTo>
                      <a:pt x="3227" y="8106"/>
                      <a:pt x="3288" y="8220"/>
                      <a:pt x="3349" y="8362"/>
                    </a:cubicBezTo>
                    <a:cubicBezTo>
                      <a:pt x="3385" y="8431"/>
                      <a:pt x="3413" y="8512"/>
                      <a:pt x="3446" y="8581"/>
                    </a:cubicBezTo>
                    <a:cubicBezTo>
                      <a:pt x="3499" y="8723"/>
                      <a:pt x="3552" y="8864"/>
                      <a:pt x="3632" y="9003"/>
                    </a:cubicBezTo>
                    <a:cubicBezTo>
                      <a:pt x="3677" y="9100"/>
                      <a:pt x="3738" y="9189"/>
                      <a:pt x="3824" y="9303"/>
                    </a:cubicBezTo>
                    <a:cubicBezTo>
                      <a:pt x="3913" y="9400"/>
                      <a:pt x="4002" y="9497"/>
                      <a:pt x="4088" y="9575"/>
                    </a:cubicBezTo>
                    <a:cubicBezTo>
                      <a:pt x="4468" y="9900"/>
                      <a:pt x="4951" y="10058"/>
                      <a:pt x="5407" y="10183"/>
                    </a:cubicBezTo>
                    <a:cubicBezTo>
                      <a:pt x="5935" y="10322"/>
                      <a:pt x="6507" y="10411"/>
                      <a:pt x="7175" y="10455"/>
                    </a:cubicBezTo>
                    <a:cubicBezTo>
                      <a:pt x="7431" y="10472"/>
                      <a:pt x="7712" y="10481"/>
                      <a:pt x="7992" y="10481"/>
                    </a:cubicBezTo>
                    <a:cubicBezTo>
                      <a:pt x="8300" y="10481"/>
                      <a:pt x="8617" y="10472"/>
                      <a:pt x="8961" y="10455"/>
                    </a:cubicBezTo>
                    <a:cubicBezTo>
                      <a:pt x="9058" y="10447"/>
                      <a:pt x="9153" y="10436"/>
                      <a:pt x="9250" y="10428"/>
                    </a:cubicBezTo>
                    <a:cubicBezTo>
                      <a:pt x="9269" y="10436"/>
                      <a:pt x="9294" y="10447"/>
                      <a:pt x="9311" y="10447"/>
                    </a:cubicBezTo>
                    <a:cubicBezTo>
                      <a:pt x="9330" y="10447"/>
                      <a:pt x="9339" y="10447"/>
                      <a:pt x="9355" y="10436"/>
                    </a:cubicBezTo>
                    <a:cubicBezTo>
                      <a:pt x="9391" y="10428"/>
                      <a:pt x="9417" y="10411"/>
                      <a:pt x="9444" y="10367"/>
                    </a:cubicBezTo>
                    <a:cubicBezTo>
                      <a:pt x="9567" y="10172"/>
                      <a:pt x="9699" y="9980"/>
                      <a:pt x="9830" y="9786"/>
                    </a:cubicBezTo>
                    <a:cubicBezTo>
                      <a:pt x="10024" y="9497"/>
                      <a:pt x="10235" y="9189"/>
                      <a:pt x="10419" y="8881"/>
                    </a:cubicBezTo>
                    <a:cubicBezTo>
                      <a:pt x="10736" y="8370"/>
                      <a:pt x="10974" y="7887"/>
                      <a:pt x="11141" y="7404"/>
                    </a:cubicBezTo>
                    <a:cubicBezTo>
                      <a:pt x="11335" y="6840"/>
                      <a:pt x="11396" y="6332"/>
                      <a:pt x="11327" y="5882"/>
                    </a:cubicBezTo>
                    <a:cubicBezTo>
                      <a:pt x="11282" y="5627"/>
                      <a:pt x="11194" y="5390"/>
                      <a:pt x="11063" y="5171"/>
                    </a:cubicBezTo>
                    <a:cubicBezTo>
                      <a:pt x="10999" y="5074"/>
                      <a:pt x="10930" y="4977"/>
                      <a:pt x="10824" y="4863"/>
                    </a:cubicBezTo>
                    <a:cubicBezTo>
                      <a:pt x="10755" y="4774"/>
                      <a:pt x="10666" y="4696"/>
                      <a:pt x="10569" y="4624"/>
                    </a:cubicBezTo>
                    <a:cubicBezTo>
                      <a:pt x="10463" y="4546"/>
                      <a:pt x="10358" y="4485"/>
                      <a:pt x="10252" y="4441"/>
                    </a:cubicBezTo>
                    <a:cubicBezTo>
                      <a:pt x="10138" y="4396"/>
                      <a:pt x="10024" y="4361"/>
                      <a:pt x="9902" y="4344"/>
                    </a:cubicBezTo>
                    <a:cubicBezTo>
                      <a:pt x="9744" y="4308"/>
                      <a:pt x="9575" y="4299"/>
                      <a:pt x="9427" y="4282"/>
                    </a:cubicBezTo>
                    <a:cubicBezTo>
                      <a:pt x="9355" y="4282"/>
                      <a:pt x="9286" y="4274"/>
                      <a:pt x="9216" y="4263"/>
                    </a:cubicBezTo>
                    <a:lnTo>
                      <a:pt x="9197" y="4263"/>
                    </a:lnTo>
                    <a:cubicBezTo>
                      <a:pt x="8942" y="4238"/>
                      <a:pt x="8750" y="4194"/>
                      <a:pt x="8583" y="4133"/>
                    </a:cubicBezTo>
                    <a:cubicBezTo>
                      <a:pt x="8486" y="4097"/>
                      <a:pt x="8406" y="4052"/>
                      <a:pt x="8336" y="4000"/>
                    </a:cubicBezTo>
                    <a:cubicBezTo>
                      <a:pt x="8267" y="3947"/>
                      <a:pt x="8195" y="3886"/>
                      <a:pt x="8134" y="3816"/>
                    </a:cubicBezTo>
                    <a:cubicBezTo>
                      <a:pt x="8056" y="3711"/>
                      <a:pt x="7984" y="3597"/>
                      <a:pt x="7914" y="3447"/>
                    </a:cubicBezTo>
                    <a:lnTo>
                      <a:pt x="7906" y="3430"/>
                    </a:lnTo>
                    <a:cubicBezTo>
                      <a:pt x="7817" y="3227"/>
                      <a:pt x="7756" y="2997"/>
                      <a:pt x="7695" y="2786"/>
                    </a:cubicBezTo>
                    <a:cubicBezTo>
                      <a:pt x="7650" y="2655"/>
                      <a:pt x="7614" y="2533"/>
                      <a:pt x="7570" y="2400"/>
                    </a:cubicBezTo>
                    <a:cubicBezTo>
                      <a:pt x="7500" y="2197"/>
                      <a:pt x="7431" y="2031"/>
                      <a:pt x="7351" y="1889"/>
                    </a:cubicBezTo>
                    <a:cubicBezTo>
                      <a:pt x="7254" y="1723"/>
                      <a:pt x="7131" y="1564"/>
                      <a:pt x="6964" y="1425"/>
                    </a:cubicBezTo>
                    <a:cubicBezTo>
                      <a:pt x="6789" y="1275"/>
                      <a:pt x="6604" y="1170"/>
                      <a:pt x="6409" y="1125"/>
                    </a:cubicBezTo>
                    <a:cubicBezTo>
                      <a:pt x="6340" y="1108"/>
                      <a:pt x="6262" y="1098"/>
                      <a:pt x="6182" y="1098"/>
                    </a:cubicBezTo>
                    <a:cubicBezTo>
                      <a:pt x="6093" y="1098"/>
                      <a:pt x="5998" y="1108"/>
                      <a:pt x="5892" y="1134"/>
                    </a:cubicBezTo>
                    <a:cubicBezTo>
                      <a:pt x="5724" y="1170"/>
                      <a:pt x="5565" y="1248"/>
                      <a:pt x="5418" y="1328"/>
                    </a:cubicBezTo>
                    <a:cubicBezTo>
                      <a:pt x="5354" y="1362"/>
                      <a:pt x="5293" y="1398"/>
                      <a:pt x="5232" y="1433"/>
                    </a:cubicBezTo>
                    <a:cubicBezTo>
                      <a:pt x="5135" y="1486"/>
                      <a:pt x="5038" y="1531"/>
                      <a:pt x="4943" y="1583"/>
                    </a:cubicBezTo>
                    <a:cubicBezTo>
                      <a:pt x="4924" y="1592"/>
                      <a:pt x="4898" y="1600"/>
                      <a:pt x="4871" y="1617"/>
                    </a:cubicBezTo>
                    <a:cubicBezTo>
                      <a:pt x="4721" y="1678"/>
                      <a:pt x="4590" y="1723"/>
                      <a:pt x="4457" y="1742"/>
                    </a:cubicBezTo>
                    <a:cubicBezTo>
                      <a:pt x="4405" y="1750"/>
                      <a:pt x="4343" y="1750"/>
                      <a:pt x="4291" y="1750"/>
                    </a:cubicBezTo>
                    <a:lnTo>
                      <a:pt x="4185" y="1750"/>
                    </a:lnTo>
                    <a:cubicBezTo>
                      <a:pt x="4107" y="1742"/>
                      <a:pt x="4018" y="1714"/>
                      <a:pt x="3930" y="1689"/>
                    </a:cubicBezTo>
                    <a:cubicBezTo>
                      <a:pt x="3835" y="1645"/>
                      <a:pt x="3746" y="1592"/>
                      <a:pt x="3641" y="1520"/>
                    </a:cubicBezTo>
                    <a:cubicBezTo>
                      <a:pt x="3413" y="1345"/>
                      <a:pt x="3210" y="1125"/>
                      <a:pt x="3016" y="914"/>
                    </a:cubicBezTo>
                    <a:cubicBezTo>
                      <a:pt x="2769" y="634"/>
                      <a:pt x="2516" y="351"/>
                      <a:pt x="2180" y="167"/>
                    </a:cubicBezTo>
                    <a:cubicBezTo>
                      <a:pt x="2030" y="79"/>
                      <a:pt x="1872" y="26"/>
                      <a:pt x="1705" y="9"/>
                    </a:cubicBezTo>
                    <a:cubicBezTo>
                      <a:pt x="1653" y="1"/>
                      <a:pt x="1600" y="1"/>
                      <a:pt x="15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5"/>
              <p:cNvSpPr/>
              <p:nvPr/>
            </p:nvSpPr>
            <p:spPr>
              <a:xfrm>
                <a:off x="505893" y="1545508"/>
                <a:ext cx="675200" cy="733271"/>
              </a:xfrm>
              <a:custGeom>
                <a:avLst/>
                <a:gdLst/>
                <a:ahLst/>
                <a:cxnLst/>
                <a:rect l="l" t="t" r="r" b="b"/>
                <a:pathLst>
                  <a:path w="9418" h="10228" extrusionOk="0">
                    <a:moveTo>
                      <a:pt x="704" y="1"/>
                    </a:moveTo>
                    <a:cubicBezTo>
                      <a:pt x="668" y="20"/>
                      <a:pt x="642" y="45"/>
                      <a:pt x="615" y="64"/>
                    </a:cubicBezTo>
                    <a:cubicBezTo>
                      <a:pt x="476" y="178"/>
                      <a:pt x="351" y="317"/>
                      <a:pt x="256" y="486"/>
                    </a:cubicBezTo>
                    <a:cubicBezTo>
                      <a:pt x="132" y="697"/>
                      <a:pt x="54" y="961"/>
                      <a:pt x="26" y="1267"/>
                    </a:cubicBezTo>
                    <a:cubicBezTo>
                      <a:pt x="1" y="1531"/>
                      <a:pt x="35" y="1822"/>
                      <a:pt x="132" y="2103"/>
                    </a:cubicBezTo>
                    <a:cubicBezTo>
                      <a:pt x="168" y="2227"/>
                      <a:pt x="220" y="2350"/>
                      <a:pt x="290" y="2480"/>
                    </a:cubicBezTo>
                    <a:cubicBezTo>
                      <a:pt x="379" y="2649"/>
                      <a:pt x="493" y="2797"/>
                      <a:pt x="590" y="2930"/>
                    </a:cubicBezTo>
                    <a:cubicBezTo>
                      <a:pt x="634" y="2983"/>
                      <a:pt x="678" y="3035"/>
                      <a:pt x="720" y="3088"/>
                    </a:cubicBezTo>
                    <a:cubicBezTo>
                      <a:pt x="898" y="3316"/>
                      <a:pt x="1081" y="3546"/>
                      <a:pt x="1195" y="3799"/>
                    </a:cubicBezTo>
                    <a:cubicBezTo>
                      <a:pt x="1248" y="3924"/>
                      <a:pt x="1284" y="4046"/>
                      <a:pt x="1311" y="4169"/>
                    </a:cubicBezTo>
                    <a:cubicBezTo>
                      <a:pt x="1328" y="4302"/>
                      <a:pt x="1328" y="4433"/>
                      <a:pt x="1311" y="4565"/>
                    </a:cubicBezTo>
                    <a:cubicBezTo>
                      <a:pt x="1301" y="4679"/>
                      <a:pt x="1276" y="4793"/>
                      <a:pt x="1248" y="4907"/>
                    </a:cubicBezTo>
                    <a:cubicBezTo>
                      <a:pt x="1223" y="5023"/>
                      <a:pt x="1214" y="5102"/>
                      <a:pt x="1195" y="5190"/>
                    </a:cubicBezTo>
                    <a:cubicBezTo>
                      <a:pt x="1153" y="5401"/>
                      <a:pt x="1143" y="5612"/>
                      <a:pt x="1153" y="5815"/>
                    </a:cubicBezTo>
                    <a:cubicBezTo>
                      <a:pt x="1170" y="5990"/>
                      <a:pt x="1195" y="6148"/>
                      <a:pt x="1259" y="6290"/>
                    </a:cubicBezTo>
                    <a:cubicBezTo>
                      <a:pt x="1311" y="6420"/>
                      <a:pt x="1381" y="6543"/>
                      <a:pt x="1487" y="6667"/>
                    </a:cubicBezTo>
                    <a:cubicBezTo>
                      <a:pt x="1584" y="6773"/>
                      <a:pt x="1706" y="6859"/>
                      <a:pt x="1786" y="6912"/>
                    </a:cubicBezTo>
                    <a:cubicBezTo>
                      <a:pt x="1892" y="6984"/>
                      <a:pt x="2006" y="7037"/>
                      <a:pt x="2137" y="7106"/>
                    </a:cubicBezTo>
                    <a:lnTo>
                      <a:pt x="2261" y="7159"/>
                    </a:lnTo>
                    <a:cubicBezTo>
                      <a:pt x="2462" y="7265"/>
                      <a:pt x="2673" y="7370"/>
                      <a:pt x="2867" y="7503"/>
                    </a:cubicBezTo>
                    <a:cubicBezTo>
                      <a:pt x="2989" y="7590"/>
                      <a:pt x="3086" y="7678"/>
                      <a:pt x="3166" y="7767"/>
                    </a:cubicBezTo>
                    <a:cubicBezTo>
                      <a:pt x="3236" y="7862"/>
                      <a:pt x="3297" y="7967"/>
                      <a:pt x="3358" y="8109"/>
                    </a:cubicBezTo>
                    <a:cubicBezTo>
                      <a:pt x="3394" y="8178"/>
                      <a:pt x="3422" y="8259"/>
                      <a:pt x="3447" y="8328"/>
                    </a:cubicBezTo>
                    <a:cubicBezTo>
                      <a:pt x="3508" y="8478"/>
                      <a:pt x="3561" y="8619"/>
                      <a:pt x="3633" y="8750"/>
                    </a:cubicBezTo>
                    <a:cubicBezTo>
                      <a:pt x="3686" y="8847"/>
                      <a:pt x="3747" y="8944"/>
                      <a:pt x="3833" y="9050"/>
                    </a:cubicBezTo>
                    <a:cubicBezTo>
                      <a:pt x="3913" y="9155"/>
                      <a:pt x="4002" y="9244"/>
                      <a:pt x="4097" y="9322"/>
                    </a:cubicBezTo>
                    <a:cubicBezTo>
                      <a:pt x="4477" y="9656"/>
                      <a:pt x="4960" y="9814"/>
                      <a:pt x="5416" y="9938"/>
                    </a:cubicBezTo>
                    <a:cubicBezTo>
                      <a:pt x="5935" y="10069"/>
                      <a:pt x="6516" y="10158"/>
                      <a:pt x="7184" y="10211"/>
                    </a:cubicBezTo>
                    <a:cubicBezTo>
                      <a:pt x="7457" y="10228"/>
                      <a:pt x="7729" y="10228"/>
                      <a:pt x="8001" y="10228"/>
                    </a:cubicBezTo>
                    <a:cubicBezTo>
                      <a:pt x="8309" y="10228"/>
                      <a:pt x="8626" y="10219"/>
                      <a:pt x="8970" y="10202"/>
                    </a:cubicBezTo>
                    <a:cubicBezTo>
                      <a:pt x="9067" y="10202"/>
                      <a:pt x="9162" y="10194"/>
                      <a:pt x="9259" y="10183"/>
                    </a:cubicBezTo>
                    <a:cubicBezTo>
                      <a:pt x="9278" y="10194"/>
                      <a:pt x="9303" y="10194"/>
                      <a:pt x="9320" y="10194"/>
                    </a:cubicBezTo>
                    <a:lnTo>
                      <a:pt x="9364" y="10194"/>
                    </a:lnTo>
                    <a:cubicBezTo>
                      <a:pt x="9383" y="10183"/>
                      <a:pt x="9400" y="10175"/>
                      <a:pt x="9417" y="10158"/>
                    </a:cubicBezTo>
                    <a:cubicBezTo>
                      <a:pt x="9109" y="9622"/>
                      <a:pt x="8750" y="9120"/>
                      <a:pt x="8354" y="8645"/>
                    </a:cubicBezTo>
                    <a:cubicBezTo>
                      <a:pt x="7801" y="7959"/>
                      <a:pt x="7193" y="7317"/>
                      <a:pt x="6560" y="6701"/>
                    </a:cubicBezTo>
                    <a:cubicBezTo>
                      <a:pt x="6243" y="6385"/>
                      <a:pt x="5918" y="6079"/>
                      <a:pt x="5602" y="5770"/>
                    </a:cubicBezTo>
                    <a:cubicBezTo>
                      <a:pt x="5277" y="5446"/>
                      <a:pt x="4960" y="5129"/>
                      <a:pt x="4644" y="4793"/>
                    </a:cubicBezTo>
                    <a:cubicBezTo>
                      <a:pt x="3861" y="3994"/>
                      <a:pt x="3105" y="3158"/>
                      <a:pt x="2392" y="2288"/>
                    </a:cubicBezTo>
                    <a:cubicBezTo>
                      <a:pt x="2039" y="1858"/>
                      <a:pt x="1698" y="1417"/>
                      <a:pt x="1373" y="961"/>
                    </a:cubicBezTo>
                    <a:cubicBezTo>
                      <a:pt x="1143" y="644"/>
                      <a:pt x="915" y="328"/>
                      <a:pt x="704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5"/>
              <p:cNvSpPr/>
              <p:nvPr/>
            </p:nvSpPr>
            <p:spPr>
              <a:xfrm>
                <a:off x="549338" y="1563216"/>
                <a:ext cx="659571" cy="723162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10087" extrusionOk="0">
                    <a:moveTo>
                      <a:pt x="8848" y="6819"/>
                    </a:moveTo>
                    <a:lnTo>
                      <a:pt x="8848" y="6819"/>
                    </a:lnTo>
                    <a:cubicBezTo>
                      <a:pt x="8848" y="6820"/>
                      <a:pt x="8847" y="6821"/>
                      <a:pt x="8847" y="6823"/>
                    </a:cubicBezTo>
                    <a:cubicBezTo>
                      <a:pt x="8848" y="6822"/>
                      <a:pt x="8848" y="6820"/>
                      <a:pt x="8848" y="6819"/>
                    </a:cubicBezTo>
                    <a:close/>
                    <a:moveTo>
                      <a:pt x="317" y="1"/>
                    </a:moveTo>
                    <a:cubicBezTo>
                      <a:pt x="309" y="1"/>
                      <a:pt x="300" y="1"/>
                      <a:pt x="292" y="9"/>
                    </a:cubicBezTo>
                    <a:cubicBezTo>
                      <a:pt x="264" y="28"/>
                      <a:pt x="256" y="62"/>
                      <a:pt x="273" y="89"/>
                    </a:cubicBezTo>
                    <a:cubicBezTo>
                      <a:pt x="556" y="564"/>
                      <a:pt x="872" y="1020"/>
                      <a:pt x="1206" y="1470"/>
                    </a:cubicBezTo>
                    <a:cubicBezTo>
                      <a:pt x="1170" y="1461"/>
                      <a:pt x="1127" y="1461"/>
                      <a:pt x="1092" y="1453"/>
                    </a:cubicBezTo>
                    <a:cubicBezTo>
                      <a:pt x="1011" y="1442"/>
                      <a:pt x="933" y="1417"/>
                      <a:pt x="853" y="1400"/>
                    </a:cubicBezTo>
                    <a:cubicBezTo>
                      <a:pt x="581" y="1311"/>
                      <a:pt x="317" y="1178"/>
                      <a:pt x="72" y="1039"/>
                    </a:cubicBezTo>
                    <a:cubicBezTo>
                      <a:pt x="72" y="1031"/>
                      <a:pt x="62" y="1031"/>
                      <a:pt x="53" y="1031"/>
                    </a:cubicBezTo>
                    <a:cubicBezTo>
                      <a:pt x="45" y="1031"/>
                      <a:pt x="45" y="1031"/>
                      <a:pt x="36" y="1039"/>
                    </a:cubicBezTo>
                    <a:cubicBezTo>
                      <a:pt x="28" y="1039"/>
                      <a:pt x="9" y="1047"/>
                      <a:pt x="9" y="1064"/>
                    </a:cubicBezTo>
                    <a:cubicBezTo>
                      <a:pt x="1" y="1073"/>
                      <a:pt x="1" y="1083"/>
                      <a:pt x="9" y="1100"/>
                    </a:cubicBezTo>
                    <a:cubicBezTo>
                      <a:pt x="9" y="1109"/>
                      <a:pt x="20" y="1117"/>
                      <a:pt x="36" y="1126"/>
                    </a:cubicBezTo>
                    <a:cubicBezTo>
                      <a:pt x="220" y="1242"/>
                      <a:pt x="423" y="1337"/>
                      <a:pt x="625" y="1425"/>
                    </a:cubicBezTo>
                    <a:cubicBezTo>
                      <a:pt x="722" y="1461"/>
                      <a:pt x="828" y="1495"/>
                      <a:pt x="933" y="1522"/>
                    </a:cubicBezTo>
                    <a:cubicBezTo>
                      <a:pt x="1047" y="1558"/>
                      <a:pt x="1161" y="1575"/>
                      <a:pt x="1275" y="1575"/>
                    </a:cubicBezTo>
                    <a:lnTo>
                      <a:pt x="1294" y="1575"/>
                    </a:lnTo>
                    <a:cubicBezTo>
                      <a:pt x="1583" y="1953"/>
                      <a:pt x="1891" y="2314"/>
                      <a:pt x="2208" y="2666"/>
                    </a:cubicBezTo>
                    <a:cubicBezTo>
                      <a:pt x="2586" y="3078"/>
                      <a:pt x="2974" y="3483"/>
                      <a:pt x="3377" y="3888"/>
                    </a:cubicBezTo>
                    <a:cubicBezTo>
                      <a:pt x="3343" y="3896"/>
                      <a:pt x="3307" y="3896"/>
                      <a:pt x="3272" y="3905"/>
                    </a:cubicBezTo>
                    <a:cubicBezTo>
                      <a:pt x="3210" y="3922"/>
                      <a:pt x="3158" y="3922"/>
                      <a:pt x="3096" y="3932"/>
                    </a:cubicBezTo>
                    <a:cubicBezTo>
                      <a:pt x="2982" y="3949"/>
                      <a:pt x="2868" y="3949"/>
                      <a:pt x="2752" y="3949"/>
                    </a:cubicBezTo>
                    <a:cubicBezTo>
                      <a:pt x="2508" y="3941"/>
                      <a:pt x="2269" y="3896"/>
                      <a:pt x="2041" y="3844"/>
                    </a:cubicBezTo>
                    <a:cubicBezTo>
                      <a:pt x="1786" y="3791"/>
                      <a:pt x="1550" y="3730"/>
                      <a:pt x="1303" y="3669"/>
                    </a:cubicBezTo>
                    <a:lnTo>
                      <a:pt x="1294" y="3669"/>
                    </a:lnTo>
                    <a:cubicBezTo>
                      <a:pt x="1267" y="3669"/>
                      <a:pt x="1250" y="3685"/>
                      <a:pt x="1250" y="3702"/>
                    </a:cubicBezTo>
                    <a:cubicBezTo>
                      <a:pt x="1241" y="3738"/>
                      <a:pt x="1258" y="3755"/>
                      <a:pt x="1286" y="3763"/>
                    </a:cubicBezTo>
                    <a:cubicBezTo>
                      <a:pt x="1461" y="3808"/>
                      <a:pt x="1636" y="3852"/>
                      <a:pt x="1803" y="3905"/>
                    </a:cubicBezTo>
                    <a:cubicBezTo>
                      <a:pt x="1997" y="3949"/>
                      <a:pt x="2183" y="3993"/>
                      <a:pt x="2375" y="4027"/>
                    </a:cubicBezTo>
                    <a:cubicBezTo>
                      <a:pt x="2560" y="4063"/>
                      <a:pt x="2744" y="4080"/>
                      <a:pt x="2930" y="4091"/>
                    </a:cubicBezTo>
                    <a:cubicBezTo>
                      <a:pt x="3113" y="4091"/>
                      <a:pt x="3307" y="4072"/>
                      <a:pt x="3483" y="4019"/>
                    </a:cubicBezTo>
                    <a:cubicBezTo>
                      <a:pt x="3491" y="4019"/>
                      <a:pt x="3502" y="4010"/>
                      <a:pt x="3502" y="4010"/>
                    </a:cubicBezTo>
                    <a:cubicBezTo>
                      <a:pt x="3818" y="4327"/>
                      <a:pt x="4143" y="4643"/>
                      <a:pt x="4460" y="4952"/>
                    </a:cubicBezTo>
                    <a:cubicBezTo>
                      <a:pt x="4652" y="5146"/>
                      <a:pt x="4846" y="5338"/>
                      <a:pt x="5040" y="5532"/>
                    </a:cubicBezTo>
                    <a:lnTo>
                      <a:pt x="5021" y="5532"/>
                    </a:lnTo>
                    <a:cubicBezTo>
                      <a:pt x="4740" y="5576"/>
                      <a:pt x="4451" y="5637"/>
                      <a:pt x="4160" y="5663"/>
                    </a:cubicBezTo>
                    <a:cubicBezTo>
                      <a:pt x="3948" y="5683"/>
                      <a:pt x="3731" y="5693"/>
                      <a:pt x="3516" y="5693"/>
                    </a:cubicBezTo>
                    <a:cubicBezTo>
                      <a:pt x="3446" y="5693"/>
                      <a:pt x="3377" y="5692"/>
                      <a:pt x="3307" y="5690"/>
                    </a:cubicBezTo>
                    <a:lnTo>
                      <a:pt x="3316" y="5690"/>
                    </a:lnTo>
                    <a:cubicBezTo>
                      <a:pt x="3166" y="5690"/>
                      <a:pt x="3016" y="5682"/>
                      <a:pt x="2868" y="5663"/>
                    </a:cubicBezTo>
                    <a:cubicBezTo>
                      <a:pt x="2700" y="5654"/>
                      <a:pt x="2533" y="5629"/>
                      <a:pt x="2375" y="5602"/>
                    </a:cubicBezTo>
                    <a:cubicBezTo>
                      <a:pt x="2041" y="5549"/>
                      <a:pt x="1716" y="5471"/>
                      <a:pt x="1391" y="5374"/>
                    </a:cubicBezTo>
                    <a:lnTo>
                      <a:pt x="1391" y="5382"/>
                    </a:lnTo>
                    <a:cubicBezTo>
                      <a:pt x="1286" y="5346"/>
                      <a:pt x="1180" y="5312"/>
                      <a:pt x="1083" y="5277"/>
                    </a:cubicBezTo>
                    <a:lnTo>
                      <a:pt x="1056" y="5277"/>
                    </a:lnTo>
                    <a:cubicBezTo>
                      <a:pt x="1039" y="5277"/>
                      <a:pt x="1022" y="5285"/>
                      <a:pt x="1011" y="5304"/>
                    </a:cubicBezTo>
                    <a:cubicBezTo>
                      <a:pt x="1003" y="5329"/>
                      <a:pt x="1011" y="5365"/>
                      <a:pt x="1039" y="5374"/>
                    </a:cubicBezTo>
                    <a:cubicBezTo>
                      <a:pt x="1355" y="5479"/>
                      <a:pt x="1680" y="5568"/>
                      <a:pt x="2005" y="5646"/>
                    </a:cubicBezTo>
                    <a:cubicBezTo>
                      <a:pt x="2341" y="5716"/>
                      <a:pt x="2683" y="5768"/>
                      <a:pt x="3027" y="5804"/>
                    </a:cubicBezTo>
                    <a:cubicBezTo>
                      <a:pt x="3270" y="5832"/>
                      <a:pt x="3517" y="5843"/>
                      <a:pt x="3766" y="5843"/>
                    </a:cubicBezTo>
                    <a:cubicBezTo>
                      <a:pt x="3842" y="5843"/>
                      <a:pt x="3918" y="5842"/>
                      <a:pt x="3993" y="5840"/>
                    </a:cubicBezTo>
                    <a:cubicBezTo>
                      <a:pt x="4346" y="5832"/>
                      <a:pt x="4696" y="5804"/>
                      <a:pt x="5048" y="5726"/>
                    </a:cubicBezTo>
                    <a:lnTo>
                      <a:pt x="5074" y="5726"/>
                    </a:lnTo>
                    <a:cubicBezTo>
                      <a:pt x="5084" y="5716"/>
                      <a:pt x="5101" y="5707"/>
                      <a:pt x="5110" y="5690"/>
                    </a:cubicBezTo>
                    <a:cubicBezTo>
                      <a:pt x="5127" y="5673"/>
                      <a:pt x="5137" y="5646"/>
                      <a:pt x="5137" y="5621"/>
                    </a:cubicBezTo>
                    <a:cubicBezTo>
                      <a:pt x="5401" y="5884"/>
                      <a:pt x="5665" y="6157"/>
                      <a:pt x="5918" y="6429"/>
                    </a:cubicBezTo>
                    <a:cubicBezTo>
                      <a:pt x="6165" y="6684"/>
                      <a:pt x="6403" y="6948"/>
                      <a:pt x="6631" y="7212"/>
                    </a:cubicBezTo>
                    <a:cubicBezTo>
                      <a:pt x="6825" y="7423"/>
                      <a:pt x="7009" y="7651"/>
                      <a:pt x="7195" y="7870"/>
                    </a:cubicBezTo>
                    <a:cubicBezTo>
                      <a:pt x="7053" y="7915"/>
                      <a:pt x="6903" y="7959"/>
                      <a:pt x="6754" y="8003"/>
                    </a:cubicBezTo>
                    <a:cubicBezTo>
                      <a:pt x="6341" y="8096"/>
                      <a:pt x="5922" y="8127"/>
                      <a:pt x="5503" y="8127"/>
                    </a:cubicBezTo>
                    <a:cubicBezTo>
                      <a:pt x="5448" y="8127"/>
                      <a:pt x="5393" y="8127"/>
                      <a:pt x="5338" y="8126"/>
                    </a:cubicBezTo>
                    <a:lnTo>
                      <a:pt x="5348" y="8126"/>
                    </a:lnTo>
                    <a:cubicBezTo>
                      <a:pt x="4935" y="8117"/>
                      <a:pt x="4521" y="8056"/>
                      <a:pt x="4124" y="7967"/>
                    </a:cubicBezTo>
                    <a:cubicBezTo>
                      <a:pt x="4120" y="7966"/>
                      <a:pt x="4115" y="7965"/>
                      <a:pt x="4111" y="7965"/>
                    </a:cubicBezTo>
                    <a:cubicBezTo>
                      <a:pt x="4090" y="7965"/>
                      <a:pt x="4070" y="7981"/>
                      <a:pt x="4063" y="8003"/>
                    </a:cubicBezTo>
                    <a:cubicBezTo>
                      <a:pt x="4063" y="8028"/>
                      <a:pt x="4082" y="8056"/>
                      <a:pt x="4107" y="8064"/>
                    </a:cubicBezTo>
                    <a:cubicBezTo>
                      <a:pt x="4635" y="8187"/>
                      <a:pt x="5179" y="8248"/>
                      <a:pt x="5726" y="8259"/>
                    </a:cubicBezTo>
                    <a:cubicBezTo>
                      <a:pt x="6007" y="8259"/>
                      <a:pt x="6298" y="8240"/>
                      <a:pt x="6578" y="8206"/>
                    </a:cubicBezTo>
                    <a:cubicBezTo>
                      <a:pt x="6709" y="8187"/>
                      <a:pt x="6842" y="8161"/>
                      <a:pt x="6973" y="8134"/>
                    </a:cubicBezTo>
                    <a:cubicBezTo>
                      <a:pt x="7098" y="8117"/>
                      <a:pt x="7220" y="8081"/>
                      <a:pt x="7342" y="8047"/>
                    </a:cubicBezTo>
                    <a:cubicBezTo>
                      <a:pt x="7353" y="8047"/>
                      <a:pt x="7353" y="8056"/>
                      <a:pt x="7361" y="8064"/>
                    </a:cubicBezTo>
                    <a:cubicBezTo>
                      <a:pt x="7598" y="8353"/>
                      <a:pt x="7828" y="8662"/>
                      <a:pt x="8039" y="8970"/>
                    </a:cubicBezTo>
                    <a:cubicBezTo>
                      <a:pt x="8153" y="9136"/>
                      <a:pt x="8267" y="9303"/>
                      <a:pt x="8372" y="9480"/>
                    </a:cubicBezTo>
                    <a:cubicBezTo>
                      <a:pt x="8469" y="9647"/>
                      <a:pt x="8575" y="9822"/>
                      <a:pt x="8661" y="10000"/>
                    </a:cubicBezTo>
                    <a:cubicBezTo>
                      <a:pt x="8680" y="10042"/>
                      <a:pt x="8733" y="10069"/>
                      <a:pt x="8777" y="10078"/>
                    </a:cubicBezTo>
                    <a:cubicBezTo>
                      <a:pt x="8792" y="10084"/>
                      <a:pt x="8809" y="10086"/>
                      <a:pt x="8825" y="10086"/>
                    </a:cubicBezTo>
                    <a:cubicBezTo>
                      <a:pt x="8855" y="10086"/>
                      <a:pt x="8885" y="10077"/>
                      <a:pt x="8908" y="10061"/>
                    </a:cubicBezTo>
                    <a:cubicBezTo>
                      <a:pt x="8997" y="10008"/>
                      <a:pt x="9022" y="9894"/>
                      <a:pt x="8970" y="9805"/>
                    </a:cubicBezTo>
                    <a:cubicBezTo>
                      <a:pt x="8820" y="9558"/>
                      <a:pt x="8672" y="9303"/>
                      <a:pt x="8503" y="9067"/>
                    </a:cubicBezTo>
                    <a:cubicBezTo>
                      <a:pt x="8425" y="8944"/>
                      <a:pt x="8345" y="8828"/>
                      <a:pt x="8258" y="8714"/>
                    </a:cubicBezTo>
                    <a:cubicBezTo>
                      <a:pt x="8267" y="8714"/>
                      <a:pt x="8267" y="8706"/>
                      <a:pt x="8275" y="8706"/>
                    </a:cubicBezTo>
                    <a:cubicBezTo>
                      <a:pt x="8389" y="8592"/>
                      <a:pt x="8486" y="8451"/>
                      <a:pt x="8566" y="8311"/>
                    </a:cubicBezTo>
                    <a:cubicBezTo>
                      <a:pt x="8645" y="8170"/>
                      <a:pt x="8706" y="8020"/>
                      <a:pt x="8758" y="7870"/>
                    </a:cubicBezTo>
                    <a:cubicBezTo>
                      <a:pt x="8883" y="7537"/>
                      <a:pt x="8961" y="7193"/>
                      <a:pt x="9014" y="6842"/>
                    </a:cubicBezTo>
                    <a:cubicBezTo>
                      <a:pt x="9041" y="6676"/>
                      <a:pt x="9067" y="6498"/>
                      <a:pt x="9083" y="6323"/>
                    </a:cubicBezTo>
                    <a:cubicBezTo>
                      <a:pt x="9111" y="6148"/>
                      <a:pt x="9128" y="5971"/>
                      <a:pt x="9147" y="5787"/>
                    </a:cubicBezTo>
                    <a:cubicBezTo>
                      <a:pt x="9172" y="5462"/>
                      <a:pt x="9181" y="5135"/>
                      <a:pt x="9200" y="4810"/>
                    </a:cubicBezTo>
                    <a:cubicBezTo>
                      <a:pt x="9200" y="4785"/>
                      <a:pt x="9181" y="4766"/>
                      <a:pt x="9155" y="4757"/>
                    </a:cubicBezTo>
                    <a:cubicBezTo>
                      <a:pt x="9128" y="4757"/>
                      <a:pt x="9102" y="4776"/>
                      <a:pt x="9102" y="4802"/>
                    </a:cubicBezTo>
                    <a:cubicBezTo>
                      <a:pt x="9083" y="5127"/>
                      <a:pt x="9058" y="5452"/>
                      <a:pt x="9022" y="5779"/>
                    </a:cubicBezTo>
                    <a:cubicBezTo>
                      <a:pt x="8989" y="6127"/>
                      <a:pt x="8936" y="6478"/>
                      <a:pt x="8848" y="6819"/>
                    </a:cubicBezTo>
                    <a:lnTo>
                      <a:pt x="8848" y="6819"/>
                    </a:lnTo>
                    <a:cubicBezTo>
                      <a:pt x="8850" y="6816"/>
                      <a:pt x="8853" y="6814"/>
                      <a:pt x="8854" y="6811"/>
                    </a:cubicBezTo>
                    <a:lnTo>
                      <a:pt x="8854" y="6811"/>
                    </a:lnTo>
                    <a:cubicBezTo>
                      <a:pt x="8829" y="6915"/>
                      <a:pt x="8794" y="7028"/>
                      <a:pt x="8758" y="7140"/>
                    </a:cubicBezTo>
                    <a:cubicBezTo>
                      <a:pt x="8733" y="7246"/>
                      <a:pt x="8689" y="7351"/>
                      <a:pt x="8653" y="7457"/>
                    </a:cubicBezTo>
                    <a:cubicBezTo>
                      <a:pt x="8575" y="7668"/>
                      <a:pt x="8478" y="7862"/>
                      <a:pt x="8372" y="8056"/>
                    </a:cubicBezTo>
                    <a:cubicBezTo>
                      <a:pt x="8328" y="8142"/>
                      <a:pt x="8275" y="8223"/>
                      <a:pt x="8222" y="8301"/>
                    </a:cubicBezTo>
                    <a:cubicBezTo>
                      <a:pt x="8197" y="8345"/>
                      <a:pt x="8178" y="8381"/>
                      <a:pt x="8153" y="8417"/>
                    </a:cubicBezTo>
                    <a:cubicBezTo>
                      <a:pt x="8134" y="8442"/>
                      <a:pt x="8117" y="8470"/>
                      <a:pt x="8100" y="8503"/>
                    </a:cubicBezTo>
                    <a:cubicBezTo>
                      <a:pt x="8056" y="8451"/>
                      <a:pt x="8020" y="8398"/>
                      <a:pt x="7986" y="8345"/>
                    </a:cubicBezTo>
                    <a:cubicBezTo>
                      <a:pt x="7617" y="7879"/>
                      <a:pt x="7228" y="7431"/>
                      <a:pt x="6834" y="7001"/>
                    </a:cubicBezTo>
                    <a:cubicBezTo>
                      <a:pt x="6587" y="6737"/>
                      <a:pt x="6340" y="6473"/>
                      <a:pt x="6087" y="6226"/>
                    </a:cubicBezTo>
                    <a:cubicBezTo>
                      <a:pt x="6104" y="6190"/>
                      <a:pt x="6121" y="6165"/>
                      <a:pt x="6140" y="6138"/>
                    </a:cubicBezTo>
                    <a:cubicBezTo>
                      <a:pt x="6156" y="6104"/>
                      <a:pt x="6165" y="6060"/>
                      <a:pt x="6182" y="6024"/>
                    </a:cubicBezTo>
                    <a:cubicBezTo>
                      <a:pt x="6218" y="5946"/>
                      <a:pt x="6234" y="5865"/>
                      <a:pt x="6262" y="5787"/>
                    </a:cubicBezTo>
                    <a:cubicBezTo>
                      <a:pt x="6315" y="5602"/>
                      <a:pt x="6351" y="5418"/>
                      <a:pt x="6376" y="5232"/>
                    </a:cubicBezTo>
                    <a:cubicBezTo>
                      <a:pt x="6437" y="4838"/>
                      <a:pt x="6437" y="4432"/>
                      <a:pt x="6420" y="4038"/>
                    </a:cubicBezTo>
                    <a:cubicBezTo>
                      <a:pt x="6403" y="3633"/>
                      <a:pt x="6351" y="3227"/>
                      <a:pt x="6287" y="2824"/>
                    </a:cubicBezTo>
                    <a:cubicBezTo>
                      <a:pt x="6234" y="2472"/>
                      <a:pt x="6165" y="2120"/>
                      <a:pt x="6087" y="1769"/>
                    </a:cubicBezTo>
                    <a:cubicBezTo>
                      <a:pt x="6076" y="1742"/>
                      <a:pt x="6059" y="1725"/>
                      <a:pt x="6034" y="1725"/>
                    </a:cubicBezTo>
                    <a:lnTo>
                      <a:pt x="6023" y="1725"/>
                    </a:lnTo>
                    <a:cubicBezTo>
                      <a:pt x="6007" y="1733"/>
                      <a:pt x="5981" y="1759"/>
                      <a:pt x="5990" y="1786"/>
                    </a:cubicBezTo>
                    <a:cubicBezTo>
                      <a:pt x="6059" y="2086"/>
                      <a:pt x="6112" y="2392"/>
                      <a:pt x="6156" y="2708"/>
                    </a:cubicBezTo>
                    <a:cubicBezTo>
                      <a:pt x="6209" y="3061"/>
                      <a:pt x="6234" y="3413"/>
                      <a:pt x="6245" y="3763"/>
                    </a:cubicBezTo>
                    <a:lnTo>
                      <a:pt x="6245" y="4186"/>
                    </a:lnTo>
                    <a:cubicBezTo>
                      <a:pt x="6234" y="4327"/>
                      <a:pt x="6226" y="4477"/>
                      <a:pt x="6218" y="4618"/>
                    </a:cubicBezTo>
                    <a:cubicBezTo>
                      <a:pt x="6192" y="4890"/>
                      <a:pt x="6156" y="5154"/>
                      <a:pt x="6095" y="5418"/>
                    </a:cubicBezTo>
                    <a:lnTo>
                      <a:pt x="6095" y="5410"/>
                    </a:lnTo>
                    <a:cubicBezTo>
                      <a:pt x="6068" y="5532"/>
                      <a:pt x="6023" y="5654"/>
                      <a:pt x="5981" y="5779"/>
                    </a:cubicBezTo>
                    <a:cubicBezTo>
                      <a:pt x="5962" y="5840"/>
                      <a:pt x="5937" y="5901"/>
                      <a:pt x="5910" y="5962"/>
                    </a:cubicBezTo>
                    <a:cubicBezTo>
                      <a:pt x="5901" y="5979"/>
                      <a:pt x="5893" y="5998"/>
                      <a:pt x="5884" y="6024"/>
                    </a:cubicBezTo>
                    <a:cubicBezTo>
                      <a:pt x="5823" y="5954"/>
                      <a:pt x="5751" y="5884"/>
                      <a:pt x="5690" y="5821"/>
                    </a:cubicBezTo>
                    <a:cubicBezTo>
                      <a:pt x="5304" y="5443"/>
                      <a:pt x="4907" y="5074"/>
                      <a:pt x="4512" y="4713"/>
                    </a:cubicBezTo>
                    <a:cubicBezTo>
                      <a:pt x="4187" y="4407"/>
                      <a:pt x="3860" y="4099"/>
                      <a:pt x="3535" y="3791"/>
                    </a:cubicBezTo>
                    <a:cubicBezTo>
                      <a:pt x="3554" y="3774"/>
                      <a:pt x="3571" y="3755"/>
                      <a:pt x="3580" y="3730"/>
                    </a:cubicBezTo>
                    <a:cubicBezTo>
                      <a:pt x="3616" y="3413"/>
                      <a:pt x="3616" y="3088"/>
                      <a:pt x="3597" y="2772"/>
                    </a:cubicBezTo>
                    <a:cubicBezTo>
                      <a:pt x="3588" y="2603"/>
                      <a:pt x="3571" y="2436"/>
                      <a:pt x="3544" y="2278"/>
                    </a:cubicBezTo>
                    <a:cubicBezTo>
                      <a:pt x="3527" y="2103"/>
                      <a:pt x="3491" y="1936"/>
                      <a:pt x="3449" y="1769"/>
                    </a:cubicBezTo>
                    <a:cubicBezTo>
                      <a:pt x="3438" y="1742"/>
                      <a:pt x="3421" y="1725"/>
                      <a:pt x="3405" y="1725"/>
                    </a:cubicBezTo>
                    <a:lnTo>
                      <a:pt x="3396" y="1725"/>
                    </a:lnTo>
                    <a:cubicBezTo>
                      <a:pt x="3369" y="1733"/>
                      <a:pt x="3343" y="1759"/>
                      <a:pt x="3352" y="1778"/>
                    </a:cubicBezTo>
                    <a:cubicBezTo>
                      <a:pt x="3386" y="1936"/>
                      <a:pt x="3421" y="2094"/>
                      <a:pt x="3438" y="2261"/>
                    </a:cubicBezTo>
                    <a:cubicBezTo>
                      <a:pt x="3457" y="2419"/>
                      <a:pt x="3466" y="2577"/>
                      <a:pt x="3474" y="2736"/>
                    </a:cubicBezTo>
                    <a:cubicBezTo>
                      <a:pt x="3474" y="2902"/>
                      <a:pt x="3474" y="3061"/>
                      <a:pt x="3457" y="3227"/>
                    </a:cubicBezTo>
                    <a:cubicBezTo>
                      <a:pt x="3449" y="3377"/>
                      <a:pt x="3430" y="3527"/>
                      <a:pt x="3413" y="3669"/>
                    </a:cubicBezTo>
                    <a:cubicBezTo>
                      <a:pt x="2736" y="3016"/>
                      <a:pt x="2077" y="2350"/>
                      <a:pt x="1478" y="1611"/>
                    </a:cubicBezTo>
                    <a:lnTo>
                      <a:pt x="1478" y="1619"/>
                    </a:lnTo>
                    <a:cubicBezTo>
                      <a:pt x="1444" y="1575"/>
                      <a:pt x="1417" y="1531"/>
                      <a:pt x="1381" y="1486"/>
                    </a:cubicBezTo>
                    <a:cubicBezTo>
                      <a:pt x="1381" y="1284"/>
                      <a:pt x="1391" y="1083"/>
                      <a:pt x="1381" y="881"/>
                    </a:cubicBezTo>
                    <a:cubicBezTo>
                      <a:pt x="1372" y="651"/>
                      <a:pt x="1338" y="414"/>
                      <a:pt x="1275" y="186"/>
                    </a:cubicBezTo>
                    <a:cubicBezTo>
                      <a:pt x="1275" y="176"/>
                      <a:pt x="1267" y="167"/>
                      <a:pt x="1258" y="159"/>
                    </a:cubicBezTo>
                    <a:cubicBezTo>
                      <a:pt x="1250" y="151"/>
                      <a:pt x="1241" y="151"/>
                      <a:pt x="1233" y="151"/>
                    </a:cubicBezTo>
                    <a:lnTo>
                      <a:pt x="1222" y="151"/>
                    </a:lnTo>
                    <a:cubicBezTo>
                      <a:pt x="1206" y="151"/>
                      <a:pt x="1197" y="159"/>
                      <a:pt x="1189" y="167"/>
                    </a:cubicBezTo>
                    <a:cubicBezTo>
                      <a:pt x="1180" y="176"/>
                      <a:pt x="1180" y="195"/>
                      <a:pt x="1180" y="203"/>
                    </a:cubicBezTo>
                    <a:cubicBezTo>
                      <a:pt x="1197" y="265"/>
                      <a:pt x="1214" y="326"/>
                      <a:pt x="1222" y="387"/>
                    </a:cubicBezTo>
                    <a:cubicBezTo>
                      <a:pt x="1233" y="440"/>
                      <a:pt x="1241" y="503"/>
                      <a:pt x="1250" y="564"/>
                    </a:cubicBezTo>
                    <a:cubicBezTo>
                      <a:pt x="1267" y="687"/>
                      <a:pt x="1275" y="809"/>
                      <a:pt x="1275" y="933"/>
                    </a:cubicBezTo>
                    <a:cubicBezTo>
                      <a:pt x="1286" y="1073"/>
                      <a:pt x="1275" y="1206"/>
                      <a:pt x="1267" y="1347"/>
                    </a:cubicBezTo>
                    <a:cubicBezTo>
                      <a:pt x="942" y="925"/>
                      <a:pt x="642" y="484"/>
                      <a:pt x="370" y="28"/>
                    </a:cubicBezTo>
                    <a:cubicBezTo>
                      <a:pt x="361" y="9"/>
                      <a:pt x="336" y="1"/>
                      <a:pt x="317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7" name="Google Shape;1197;p35"/>
            <p:cNvGrpSpPr/>
            <p:nvPr/>
          </p:nvGrpSpPr>
          <p:grpSpPr>
            <a:xfrm rot="-2694360">
              <a:off x="6325673" y="2385389"/>
              <a:ext cx="886990" cy="854863"/>
              <a:chOff x="266536" y="2579788"/>
              <a:chExt cx="1870829" cy="1803068"/>
            </a:xfrm>
          </p:grpSpPr>
          <p:sp>
            <p:nvSpPr>
              <p:cNvPr id="1198" name="Google Shape;1198;p35"/>
              <p:cNvSpPr/>
              <p:nvPr/>
            </p:nvSpPr>
            <p:spPr>
              <a:xfrm>
                <a:off x="266536" y="2613916"/>
                <a:ext cx="1870829" cy="176894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1351" extrusionOk="0">
                    <a:moveTo>
                      <a:pt x="4421" y="0"/>
                    </a:moveTo>
                    <a:cubicBezTo>
                      <a:pt x="4255" y="0"/>
                      <a:pt x="4090" y="12"/>
                      <a:pt x="3924" y="37"/>
                    </a:cubicBezTo>
                    <a:cubicBezTo>
                      <a:pt x="3677" y="81"/>
                      <a:pt x="3439" y="142"/>
                      <a:pt x="3211" y="229"/>
                    </a:cubicBezTo>
                    <a:cubicBezTo>
                      <a:pt x="2014" y="687"/>
                      <a:pt x="1117" y="1786"/>
                      <a:pt x="600" y="2947"/>
                    </a:cubicBezTo>
                    <a:cubicBezTo>
                      <a:pt x="248" y="3738"/>
                      <a:pt x="1" y="4680"/>
                      <a:pt x="134" y="5549"/>
                    </a:cubicBezTo>
                    <a:cubicBezTo>
                      <a:pt x="256" y="6307"/>
                      <a:pt x="590" y="7026"/>
                      <a:pt x="995" y="7668"/>
                    </a:cubicBezTo>
                    <a:cubicBezTo>
                      <a:pt x="1839" y="9006"/>
                      <a:pt x="3027" y="10183"/>
                      <a:pt x="4469" y="10844"/>
                    </a:cubicBezTo>
                    <a:cubicBezTo>
                      <a:pt x="5189" y="11170"/>
                      <a:pt x="5973" y="11351"/>
                      <a:pt x="6756" y="11351"/>
                    </a:cubicBezTo>
                    <a:cubicBezTo>
                      <a:pt x="7339" y="11351"/>
                      <a:pt x="7922" y="11251"/>
                      <a:pt x="8478" y="11036"/>
                    </a:cubicBezTo>
                    <a:cubicBezTo>
                      <a:pt x="9559" y="10614"/>
                      <a:pt x="10439" y="9823"/>
                      <a:pt x="11047" y="8856"/>
                    </a:cubicBezTo>
                    <a:cubicBezTo>
                      <a:pt x="11194" y="8628"/>
                      <a:pt x="11319" y="8390"/>
                      <a:pt x="11433" y="8143"/>
                    </a:cubicBezTo>
                    <a:cubicBezTo>
                      <a:pt x="11713" y="7545"/>
                      <a:pt x="11872" y="6887"/>
                      <a:pt x="11943" y="6227"/>
                    </a:cubicBezTo>
                    <a:cubicBezTo>
                      <a:pt x="12005" y="5610"/>
                      <a:pt x="11996" y="4943"/>
                      <a:pt x="11732" y="4363"/>
                    </a:cubicBezTo>
                    <a:cubicBezTo>
                      <a:pt x="11477" y="3808"/>
                      <a:pt x="10949" y="3342"/>
                      <a:pt x="10325" y="3289"/>
                    </a:cubicBezTo>
                    <a:cubicBezTo>
                      <a:pt x="10222" y="3281"/>
                      <a:pt x="10119" y="3277"/>
                      <a:pt x="10017" y="3277"/>
                    </a:cubicBezTo>
                    <a:cubicBezTo>
                      <a:pt x="9372" y="3277"/>
                      <a:pt x="8748" y="3427"/>
                      <a:pt x="8117" y="3511"/>
                    </a:cubicBezTo>
                    <a:cubicBezTo>
                      <a:pt x="8020" y="3194"/>
                      <a:pt x="7951" y="2867"/>
                      <a:pt x="7862" y="2550"/>
                    </a:cubicBezTo>
                    <a:cubicBezTo>
                      <a:pt x="7756" y="2164"/>
                      <a:pt x="7573" y="1803"/>
                      <a:pt x="7334" y="1487"/>
                    </a:cubicBezTo>
                    <a:cubicBezTo>
                      <a:pt x="6651" y="566"/>
                      <a:pt x="5553" y="0"/>
                      <a:pt x="4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5"/>
              <p:cNvSpPr/>
              <p:nvPr/>
            </p:nvSpPr>
            <p:spPr>
              <a:xfrm>
                <a:off x="266536" y="2649447"/>
                <a:ext cx="1721537" cy="1733408"/>
              </a:xfrm>
              <a:custGeom>
                <a:avLst/>
                <a:gdLst/>
                <a:ahLst/>
                <a:cxnLst/>
                <a:rect l="l" t="t" r="r" b="b"/>
                <a:pathLst>
                  <a:path w="11047" h="11123" extrusionOk="0">
                    <a:moveTo>
                      <a:pt x="3211" y="1"/>
                    </a:moveTo>
                    <a:cubicBezTo>
                      <a:pt x="2014" y="459"/>
                      <a:pt x="1117" y="1558"/>
                      <a:pt x="600" y="2719"/>
                    </a:cubicBezTo>
                    <a:cubicBezTo>
                      <a:pt x="248" y="3510"/>
                      <a:pt x="1" y="4452"/>
                      <a:pt x="134" y="5321"/>
                    </a:cubicBezTo>
                    <a:cubicBezTo>
                      <a:pt x="256" y="6079"/>
                      <a:pt x="590" y="6798"/>
                      <a:pt x="995" y="7440"/>
                    </a:cubicBezTo>
                    <a:cubicBezTo>
                      <a:pt x="1839" y="8778"/>
                      <a:pt x="3027" y="9955"/>
                      <a:pt x="4469" y="10616"/>
                    </a:cubicBezTo>
                    <a:cubicBezTo>
                      <a:pt x="5189" y="10942"/>
                      <a:pt x="5973" y="11123"/>
                      <a:pt x="6756" y="11123"/>
                    </a:cubicBezTo>
                    <a:cubicBezTo>
                      <a:pt x="7339" y="11123"/>
                      <a:pt x="7922" y="11023"/>
                      <a:pt x="8478" y="10808"/>
                    </a:cubicBezTo>
                    <a:cubicBezTo>
                      <a:pt x="9559" y="10386"/>
                      <a:pt x="10439" y="9595"/>
                      <a:pt x="11047" y="8628"/>
                    </a:cubicBezTo>
                    <a:lnTo>
                      <a:pt x="11047" y="8628"/>
                    </a:lnTo>
                    <a:cubicBezTo>
                      <a:pt x="10120" y="9065"/>
                      <a:pt x="9133" y="9375"/>
                      <a:pt x="8193" y="9375"/>
                    </a:cubicBezTo>
                    <a:cubicBezTo>
                      <a:pt x="7187" y="9375"/>
                      <a:pt x="6235" y="9020"/>
                      <a:pt x="5471" y="8084"/>
                    </a:cubicBezTo>
                    <a:cubicBezTo>
                      <a:pt x="3677" y="5876"/>
                      <a:pt x="3247" y="2508"/>
                      <a:pt x="3211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1813668" y="3373624"/>
                <a:ext cx="178278" cy="23251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92" extrusionOk="0">
                    <a:moveTo>
                      <a:pt x="315" y="0"/>
                    </a:moveTo>
                    <a:cubicBezTo>
                      <a:pt x="243" y="0"/>
                      <a:pt x="174" y="28"/>
                      <a:pt x="125" y="94"/>
                    </a:cubicBezTo>
                    <a:cubicBezTo>
                      <a:pt x="0" y="252"/>
                      <a:pt x="0" y="482"/>
                      <a:pt x="27" y="674"/>
                    </a:cubicBezTo>
                    <a:cubicBezTo>
                      <a:pt x="49" y="935"/>
                      <a:pt x="217" y="1492"/>
                      <a:pt x="539" y="1492"/>
                    </a:cubicBezTo>
                    <a:cubicBezTo>
                      <a:pt x="598" y="1492"/>
                      <a:pt x="661" y="1474"/>
                      <a:pt x="730" y="1432"/>
                    </a:cubicBezTo>
                    <a:cubicBezTo>
                      <a:pt x="1030" y="1246"/>
                      <a:pt x="1144" y="913"/>
                      <a:pt x="1047" y="588"/>
                    </a:cubicBezTo>
                    <a:cubicBezTo>
                      <a:pt x="969" y="313"/>
                      <a:pt x="758" y="49"/>
                      <a:pt x="475" y="41"/>
                    </a:cubicBezTo>
                    <a:cubicBezTo>
                      <a:pt x="423" y="15"/>
                      <a:pt x="368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1164147" y="2579788"/>
                <a:ext cx="854925" cy="943611"/>
              </a:xfrm>
              <a:custGeom>
                <a:avLst/>
                <a:gdLst/>
                <a:ahLst/>
                <a:cxnLst/>
                <a:rect l="l" t="t" r="r" b="b"/>
                <a:pathLst>
                  <a:path w="5486" h="6055" extrusionOk="0">
                    <a:moveTo>
                      <a:pt x="4739" y="0"/>
                    </a:moveTo>
                    <a:cubicBezTo>
                      <a:pt x="4734" y="0"/>
                      <a:pt x="4729" y="0"/>
                      <a:pt x="4723" y="1"/>
                    </a:cubicBezTo>
                    <a:cubicBezTo>
                      <a:pt x="4390" y="36"/>
                      <a:pt x="4143" y="475"/>
                      <a:pt x="3993" y="731"/>
                    </a:cubicBezTo>
                    <a:cubicBezTo>
                      <a:pt x="3712" y="1187"/>
                      <a:pt x="3421" y="1636"/>
                      <a:pt x="3132" y="2083"/>
                    </a:cubicBezTo>
                    <a:cubicBezTo>
                      <a:pt x="2946" y="2375"/>
                      <a:pt x="2763" y="2664"/>
                      <a:pt x="2543" y="2928"/>
                    </a:cubicBezTo>
                    <a:cubicBezTo>
                      <a:pt x="2533" y="2919"/>
                      <a:pt x="2524" y="2919"/>
                      <a:pt x="2499" y="2902"/>
                    </a:cubicBezTo>
                    <a:cubicBezTo>
                      <a:pt x="2446" y="2875"/>
                      <a:pt x="2393" y="2849"/>
                      <a:pt x="2340" y="2805"/>
                    </a:cubicBezTo>
                    <a:cubicBezTo>
                      <a:pt x="2243" y="2736"/>
                      <a:pt x="2163" y="2647"/>
                      <a:pt x="2094" y="2550"/>
                    </a:cubicBezTo>
                    <a:cubicBezTo>
                      <a:pt x="1944" y="2330"/>
                      <a:pt x="1847" y="2075"/>
                      <a:pt x="1794" y="1820"/>
                    </a:cubicBezTo>
                    <a:cubicBezTo>
                      <a:pt x="1688" y="1372"/>
                      <a:pt x="1672" y="897"/>
                      <a:pt x="1777" y="448"/>
                    </a:cubicBezTo>
                    <a:cubicBezTo>
                      <a:pt x="1784" y="427"/>
                      <a:pt x="1762" y="412"/>
                      <a:pt x="1744" y="412"/>
                    </a:cubicBezTo>
                    <a:cubicBezTo>
                      <a:pt x="1740" y="412"/>
                      <a:pt x="1736" y="413"/>
                      <a:pt x="1733" y="414"/>
                    </a:cubicBezTo>
                    <a:cubicBezTo>
                      <a:pt x="1355" y="712"/>
                      <a:pt x="1224" y="1275"/>
                      <a:pt x="1197" y="1725"/>
                    </a:cubicBezTo>
                    <a:cubicBezTo>
                      <a:pt x="1180" y="2031"/>
                      <a:pt x="1205" y="2383"/>
                      <a:pt x="1338" y="2674"/>
                    </a:cubicBezTo>
                    <a:cubicBezTo>
                      <a:pt x="1214" y="2569"/>
                      <a:pt x="1083" y="2480"/>
                      <a:pt x="950" y="2375"/>
                    </a:cubicBezTo>
                    <a:cubicBezTo>
                      <a:pt x="644" y="2136"/>
                      <a:pt x="564" y="1811"/>
                      <a:pt x="564" y="1425"/>
                    </a:cubicBezTo>
                    <a:cubicBezTo>
                      <a:pt x="564" y="1406"/>
                      <a:pt x="549" y="1397"/>
                      <a:pt x="533" y="1397"/>
                    </a:cubicBezTo>
                    <a:cubicBezTo>
                      <a:pt x="520" y="1397"/>
                      <a:pt x="506" y="1404"/>
                      <a:pt x="502" y="1417"/>
                    </a:cubicBezTo>
                    <a:cubicBezTo>
                      <a:pt x="80" y="2225"/>
                      <a:pt x="644" y="2963"/>
                      <a:pt x="1171" y="3552"/>
                    </a:cubicBezTo>
                    <a:cubicBezTo>
                      <a:pt x="802" y="3474"/>
                      <a:pt x="528" y="3191"/>
                      <a:pt x="158" y="3077"/>
                    </a:cubicBezTo>
                    <a:cubicBezTo>
                      <a:pt x="150" y="3077"/>
                      <a:pt x="133" y="3086"/>
                      <a:pt x="133" y="3096"/>
                    </a:cubicBezTo>
                    <a:cubicBezTo>
                      <a:pt x="0" y="3430"/>
                      <a:pt x="158" y="3852"/>
                      <a:pt x="397" y="4099"/>
                    </a:cubicBezTo>
                    <a:cubicBezTo>
                      <a:pt x="675" y="4384"/>
                      <a:pt x="1003" y="4437"/>
                      <a:pt x="1364" y="4437"/>
                    </a:cubicBezTo>
                    <a:cubicBezTo>
                      <a:pt x="1436" y="4437"/>
                      <a:pt x="1509" y="4435"/>
                      <a:pt x="1583" y="4432"/>
                    </a:cubicBezTo>
                    <a:lnTo>
                      <a:pt x="1583" y="4432"/>
                    </a:lnTo>
                    <a:cubicBezTo>
                      <a:pt x="1266" y="4721"/>
                      <a:pt x="916" y="4977"/>
                      <a:pt x="730" y="5373"/>
                    </a:cubicBezTo>
                    <a:cubicBezTo>
                      <a:pt x="722" y="5382"/>
                      <a:pt x="730" y="5399"/>
                      <a:pt x="739" y="5399"/>
                    </a:cubicBezTo>
                    <a:cubicBezTo>
                      <a:pt x="844" y="5458"/>
                      <a:pt x="946" y="5482"/>
                      <a:pt x="1045" y="5482"/>
                    </a:cubicBezTo>
                    <a:cubicBezTo>
                      <a:pt x="1404" y="5482"/>
                      <a:pt x="1726" y="5156"/>
                      <a:pt x="2015" y="4943"/>
                    </a:cubicBezTo>
                    <a:lnTo>
                      <a:pt x="2015" y="4943"/>
                    </a:lnTo>
                    <a:cubicBezTo>
                      <a:pt x="1918" y="5285"/>
                      <a:pt x="1716" y="5690"/>
                      <a:pt x="1821" y="6040"/>
                    </a:cubicBezTo>
                    <a:cubicBezTo>
                      <a:pt x="1821" y="6048"/>
                      <a:pt x="1830" y="6054"/>
                      <a:pt x="1838" y="6054"/>
                    </a:cubicBezTo>
                    <a:cubicBezTo>
                      <a:pt x="1841" y="6054"/>
                      <a:pt x="1844" y="6053"/>
                      <a:pt x="1847" y="6051"/>
                    </a:cubicBezTo>
                    <a:cubicBezTo>
                      <a:pt x="2068" y="6015"/>
                      <a:pt x="2146" y="5777"/>
                      <a:pt x="2191" y="5584"/>
                    </a:cubicBezTo>
                    <a:cubicBezTo>
                      <a:pt x="2260" y="5293"/>
                      <a:pt x="2269" y="4985"/>
                      <a:pt x="2279" y="4688"/>
                    </a:cubicBezTo>
                    <a:cubicBezTo>
                      <a:pt x="2279" y="4672"/>
                      <a:pt x="2272" y="4639"/>
                      <a:pt x="2281" y="4639"/>
                    </a:cubicBezTo>
                    <a:cubicBezTo>
                      <a:pt x="2282" y="4639"/>
                      <a:pt x="2285" y="4641"/>
                      <a:pt x="2288" y="4643"/>
                    </a:cubicBezTo>
                    <a:cubicBezTo>
                      <a:pt x="2340" y="4669"/>
                      <a:pt x="2385" y="4696"/>
                      <a:pt x="2438" y="4721"/>
                    </a:cubicBezTo>
                    <a:cubicBezTo>
                      <a:pt x="2516" y="4774"/>
                      <a:pt x="2596" y="4837"/>
                      <a:pt x="2665" y="4899"/>
                    </a:cubicBezTo>
                    <a:cubicBezTo>
                      <a:pt x="2815" y="5013"/>
                      <a:pt x="2955" y="5127"/>
                      <a:pt x="3113" y="5232"/>
                    </a:cubicBezTo>
                    <a:cubicBezTo>
                      <a:pt x="3311" y="5358"/>
                      <a:pt x="3516" y="5435"/>
                      <a:pt x="3734" y="5435"/>
                    </a:cubicBezTo>
                    <a:cubicBezTo>
                      <a:pt x="3818" y="5435"/>
                      <a:pt x="3904" y="5424"/>
                      <a:pt x="3993" y="5399"/>
                    </a:cubicBezTo>
                    <a:cubicBezTo>
                      <a:pt x="4010" y="5399"/>
                      <a:pt x="4010" y="5373"/>
                      <a:pt x="4001" y="5365"/>
                    </a:cubicBezTo>
                    <a:cubicBezTo>
                      <a:pt x="3632" y="5021"/>
                      <a:pt x="3263" y="4688"/>
                      <a:pt x="2965" y="4282"/>
                    </a:cubicBezTo>
                    <a:lnTo>
                      <a:pt x="2965" y="4282"/>
                    </a:lnTo>
                    <a:cubicBezTo>
                      <a:pt x="3172" y="4412"/>
                      <a:pt x="3394" y="4470"/>
                      <a:pt x="3618" y="4470"/>
                    </a:cubicBezTo>
                    <a:cubicBezTo>
                      <a:pt x="4423" y="4470"/>
                      <a:pt x="5252" y="3730"/>
                      <a:pt x="5479" y="2972"/>
                    </a:cubicBezTo>
                    <a:cubicBezTo>
                      <a:pt x="5485" y="2958"/>
                      <a:pt x="5475" y="2944"/>
                      <a:pt x="5462" y="2944"/>
                    </a:cubicBezTo>
                    <a:cubicBezTo>
                      <a:pt x="5459" y="2944"/>
                      <a:pt x="5456" y="2945"/>
                      <a:pt x="5453" y="2947"/>
                    </a:cubicBezTo>
                    <a:cubicBezTo>
                      <a:pt x="5075" y="3086"/>
                      <a:pt x="4696" y="3272"/>
                      <a:pt x="4301" y="3350"/>
                    </a:cubicBezTo>
                    <a:cubicBezTo>
                      <a:pt x="4204" y="3368"/>
                      <a:pt x="4108" y="3376"/>
                      <a:pt x="4015" y="3376"/>
                    </a:cubicBezTo>
                    <a:cubicBezTo>
                      <a:pt x="3776" y="3376"/>
                      <a:pt x="3548" y="3320"/>
                      <a:pt x="3334" y="3219"/>
                    </a:cubicBezTo>
                    <a:cubicBezTo>
                      <a:pt x="3307" y="3191"/>
                      <a:pt x="3282" y="3158"/>
                      <a:pt x="3246" y="3130"/>
                    </a:cubicBezTo>
                    <a:cubicBezTo>
                      <a:pt x="3282" y="3096"/>
                      <a:pt x="3315" y="3052"/>
                      <a:pt x="3343" y="3008"/>
                    </a:cubicBezTo>
                    <a:cubicBezTo>
                      <a:pt x="3545" y="2736"/>
                      <a:pt x="3746" y="2463"/>
                      <a:pt x="3968" y="2200"/>
                    </a:cubicBezTo>
                    <a:cubicBezTo>
                      <a:pt x="4398" y="1653"/>
                      <a:pt x="4864" y="1125"/>
                      <a:pt x="5329" y="598"/>
                    </a:cubicBezTo>
                    <a:cubicBezTo>
                      <a:pt x="5339" y="589"/>
                      <a:pt x="5339" y="572"/>
                      <a:pt x="5329" y="564"/>
                    </a:cubicBezTo>
                    <a:cubicBezTo>
                      <a:pt x="5192" y="399"/>
                      <a:pt x="5003" y="0"/>
                      <a:pt x="47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2" name="Google Shape;1202;p35"/>
            <p:cNvGrpSpPr/>
            <p:nvPr/>
          </p:nvGrpSpPr>
          <p:grpSpPr>
            <a:xfrm rot="-3328444">
              <a:off x="6714521" y="2581345"/>
              <a:ext cx="1414740" cy="712194"/>
              <a:chOff x="4328748" y="3763637"/>
              <a:chExt cx="1414688" cy="712168"/>
            </a:xfrm>
          </p:grpSpPr>
          <p:sp>
            <p:nvSpPr>
              <p:cNvPr id="1203" name="Google Shape;1203;p35"/>
              <p:cNvSpPr/>
              <p:nvPr/>
            </p:nvSpPr>
            <p:spPr>
              <a:xfrm>
                <a:off x="5250922" y="3850819"/>
                <a:ext cx="492514" cy="216294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2079" extrusionOk="0">
                    <a:moveTo>
                      <a:pt x="3605" y="0"/>
                    </a:moveTo>
                    <a:cubicBezTo>
                      <a:pt x="3421" y="0"/>
                      <a:pt x="3209" y="48"/>
                      <a:pt x="2974" y="162"/>
                    </a:cubicBezTo>
                    <a:cubicBezTo>
                      <a:pt x="1786" y="723"/>
                      <a:pt x="0" y="2078"/>
                      <a:pt x="0" y="2078"/>
                    </a:cubicBezTo>
                    <a:cubicBezTo>
                      <a:pt x="1127" y="1884"/>
                      <a:pt x="2182" y="1947"/>
                      <a:pt x="3693" y="1506"/>
                    </a:cubicBezTo>
                    <a:cubicBezTo>
                      <a:pt x="4733" y="1192"/>
                      <a:pt x="4517" y="0"/>
                      <a:pt x="36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5"/>
              <p:cNvSpPr/>
              <p:nvPr/>
            </p:nvSpPr>
            <p:spPr>
              <a:xfrm>
                <a:off x="5244472" y="4049841"/>
                <a:ext cx="422600" cy="123180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1184" extrusionOk="0">
                    <a:moveTo>
                      <a:pt x="943" y="0"/>
                    </a:moveTo>
                    <a:cubicBezTo>
                      <a:pt x="400" y="0"/>
                      <a:pt x="1" y="24"/>
                      <a:pt x="1" y="24"/>
                    </a:cubicBezTo>
                    <a:cubicBezTo>
                      <a:pt x="1726" y="312"/>
                      <a:pt x="2906" y="1183"/>
                      <a:pt x="3488" y="1183"/>
                    </a:cubicBezTo>
                    <a:cubicBezTo>
                      <a:pt x="3674" y="1183"/>
                      <a:pt x="3799" y="1094"/>
                      <a:pt x="3861" y="868"/>
                    </a:cubicBezTo>
                    <a:cubicBezTo>
                      <a:pt x="4062" y="117"/>
                      <a:pt x="2149" y="0"/>
                      <a:pt x="9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5"/>
              <p:cNvSpPr/>
              <p:nvPr/>
            </p:nvSpPr>
            <p:spPr>
              <a:xfrm>
                <a:off x="5259245" y="3763637"/>
                <a:ext cx="298276" cy="305246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934" extrusionOk="0">
                    <a:moveTo>
                      <a:pt x="1915" y="0"/>
                    </a:moveTo>
                    <a:cubicBezTo>
                      <a:pt x="1386" y="0"/>
                      <a:pt x="1185" y="1543"/>
                      <a:pt x="0" y="2933"/>
                    </a:cubicBezTo>
                    <a:cubicBezTo>
                      <a:pt x="0" y="2933"/>
                      <a:pt x="2866" y="639"/>
                      <a:pt x="2180" y="112"/>
                    </a:cubicBezTo>
                    <a:cubicBezTo>
                      <a:pt x="2081" y="35"/>
                      <a:pt x="1994" y="0"/>
                      <a:pt x="19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5"/>
              <p:cNvSpPr/>
              <p:nvPr/>
            </p:nvSpPr>
            <p:spPr>
              <a:xfrm>
                <a:off x="4328748" y="3897356"/>
                <a:ext cx="1056813" cy="578449"/>
              </a:xfrm>
              <a:custGeom>
                <a:avLst/>
                <a:gdLst/>
                <a:ahLst/>
                <a:cxnLst/>
                <a:rect l="l" t="t" r="r" b="b"/>
                <a:pathLst>
                  <a:path w="10158" h="5560" extrusionOk="0">
                    <a:moveTo>
                      <a:pt x="8011" y="0"/>
                    </a:moveTo>
                    <a:cubicBezTo>
                      <a:pt x="7853" y="0"/>
                      <a:pt x="7692" y="30"/>
                      <a:pt x="7537" y="92"/>
                    </a:cubicBezTo>
                    <a:cubicBezTo>
                      <a:pt x="4627" y="1234"/>
                      <a:pt x="2041" y="3072"/>
                      <a:pt x="1" y="5437"/>
                    </a:cubicBezTo>
                    <a:cubicBezTo>
                      <a:pt x="719" y="5519"/>
                      <a:pt x="1439" y="5560"/>
                      <a:pt x="2158" y="5560"/>
                    </a:cubicBezTo>
                    <a:cubicBezTo>
                      <a:pt x="4549" y="5560"/>
                      <a:pt x="6927" y="5112"/>
                      <a:pt x="9164" y="4232"/>
                    </a:cubicBezTo>
                    <a:cubicBezTo>
                      <a:pt x="9822" y="3969"/>
                      <a:pt x="10158" y="3222"/>
                      <a:pt x="9894" y="2563"/>
                    </a:cubicBezTo>
                    <a:lnTo>
                      <a:pt x="9208" y="822"/>
                    </a:lnTo>
                    <a:cubicBezTo>
                      <a:pt x="9007" y="311"/>
                      <a:pt x="8522" y="0"/>
                      <a:pt x="80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5"/>
              <p:cNvSpPr/>
              <p:nvPr/>
            </p:nvSpPr>
            <p:spPr>
              <a:xfrm>
                <a:off x="4328748" y="3965396"/>
                <a:ext cx="1029451" cy="504894"/>
              </a:xfrm>
              <a:custGeom>
                <a:avLst/>
                <a:gdLst/>
                <a:ahLst/>
                <a:cxnLst/>
                <a:rect l="l" t="t" r="r" b="b"/>
                <a:pathLst>
                  <a:path w="9895" h="4853" extrusionOk="0">
                    <a:moveTo>
                      <a:pt x="8262" y="1"/>
                    </a:moveTo>
                    <a:cubicBezTo>
                      <a:pt x="8106" y="1"/>
                      <a:pt x="7947" y="29"/>
                      <a:pt x="7792" y="88"/>
                    </a:cubicBezTo>
                    <a:cubicBezTo>
                      <a:pt x="4882" y="1232"/>
                      <a:pt x="2041" y="2418"/>
                      <a:pt x="1" y="4783"/>
                    </a:cubicBezTo>
                    <a:cubicBezTo>
                      <a:pt x="413" y="4830"/>
                      <a:pt x="821" y="4852"/>
                      <a:pt x="1226" y="4852"/>
                    </a:cubicBezTo>
                    <a:cubicBezTo>
                      <a:pt x="3874" y="4852"/>
                      <a:pt x="6385" y="3920"/>
                      <a:pt x="8909" y="2928"/>
                    </a:cubicBezTo>
                    <a:cubicBezTo>
                      <a:pt x="9569" y="2665"/>
                      <a:pt x="9894" y="1918"/>
                      <a:pt x="9639" y="1249"/>
                    </a:cubicBezTo>
                    <a:lnTo>
                      <a:pt x="9464" y="818"/>
                    </a:lnTo>
                    <a:cubicBezTo>
                      <a:pt x="9267" y="310"/>
                      <a:pt x="8780" y="1"/>
                      <a:pt x="8262" y="1"/>
                    </a:cubicBezTo>
                    <a:close/>
                  </a:path>
                </a:pathLst>
              </a:custGeom>
              <a:solidFill>
                <a:srgbClr val="FFFFFF">
                  <a:alpha val="26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5"/>
              <p:cNvSpPr/>
              <p:nvPr/>
            </p:nvSpPr>
            <p:spPr>
              <a:xfrm>
                <a:off x="5098829" y="3909375"/>
                <a:ext cx="179257" cy="41469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205" extrusionOk="0">
                    <a:moveTo>
                      <a:pt x="184" y="0"/>
                    </a:moveTo>
                    <a:lnTo>
                      <a:pt x="0" y="70"/>
                    </a:lnTo>
                    <a:lnTo>
                      <a:pt x="1627" y="4204"/>
                    </a:lnTo>
                    <a:lnTo>
                      <a:pt x="1811" y="4132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5"/>
              <p:cNvSpPr/>
              <p:nvPr/>
            </p:nvSpPr>
            <p:spPr>
              <a:xfrm>
                <a:off x="4933202" y="3987925"/>
                <a:ext cx="179257" cy="414693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986" extrusionOk="0">
                    <a:moveTo>
                      <a:pt x="184" y="1"/>
                    </a:moveTo>
                    <a:lnTo>
                      <a:pt x="1" y="73"/>
                    </a:lnTo>
                    <a:lnTo>
                      <a:pt x="1539" y="3985"/>
                    </a:lnTo>
                    <a:lnTo>
                      <a:pt x="1723" y="3916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5"/>
              <p:cNvSpPr/>
              <p:nvPr/>
            </p:nvSpPr>
            <p:spPr>
              <a:xfrm>
                <a:off x="4774027" y="4082390"/>
                <a:ext cx="157305" cy="359450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3455" extrusionOk="0">
                    <a:moveTo>
                      <a:pt x="184" y="0"/>
                    </a:moveTo>
                    <a:lnTo>
                      <a:pt x="1" y="70"/>
                    </a:lnTo>
                    <a:lnTo>
                      <a:pt x="1328" y="3455"/>
                    </a:lnTo>
                    <a:lnTo>
                      <a:pt x="1512" y="3385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5"/>
              <p:cNvSpPr/>
              <p:nvPr/>
            </p:nvSpPr>
            <p:spPr>
              <a:xfrm>
                <a:off x="4621303" y="4192981"/>
                <a:ext cx="122556" cy="27081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03" extrusionOk="0">
                    <a:moveTo>
                      <a:pt x="184" y="1"/>
                    </a:moveTo>
                    <a:lnTo>
                      <a:pt x="0" y="71"/>
                    </a:lnTo>
                    <a:lnTo>
                      <a:pt x="994" y="2603"/>
                    </a:lnTo>
                    <a:lnTo>
                      <a:pt x="1178" y="2533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5"/>
              <p:cNvSpPr/>
              <p:nvPr/>
            </p:nvSpPr>
            <p:spPr>
              <a:xfrm>
                <a:off x="4476589" y="4302562"/>
                <a:ext cx="101223" cy="172113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362" extrusionOk="0">
                    <a:moveTo>
                      <a:pt x="178" y="1"/>
                    </a:moveTo>
                    <a:lnTo>
                      <a:pt x="0" y="70"/>
                    </a:lnTo>
                    <a:lnTo>
                      <a:pt x="503" y="1362"/>
                    </a:lnTo>
                    <a:lnTo>
                      <a:pt x="686" y="129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3" name="Google Shape;1213;p35"/>
            <p:cNvGrpSpPr/>
            <p:nvPr/>
          </p:nvGrpSpPr>
          <p:grpSpPr>
            <a:xfrm rot="-1763151" flipH="1">
              <a:off x="5523771" y="2272487"/>
              <a:ext cx="1098558" cy="1602630"/>
              <a:chOff x="665608" y="454642"/>
              <a:chExt cx="1236069" cy="1803238"/>
            </a:xfrm>
          </p:grpSpPr>
          <p:sp>
            <p:nvSpPr>
              <p:cNvPr id="1214" name="Google Shape;1214;p35"/>
              <p:cNvSpPr/>
              <p:nvPr/>
            </p:nvSpPr>
            <p:spPr>
              <a:xfrm>
                <a:off x="665608" y="454642"/>
                <a:ext cx="1236069" cy="1741777"/>
              </a:xfrm>
              <a:custGeom>
                <a:avLst/>
                <a:gdLst/>
                <a:ahLst/>
                <a:cxnLst/>
                <a:rect l="l" t="t" r="r" b="b"/>
                <a:pathLst>
                  <a:path w="8768" h="12355" extrusionOk="0">
                    <a:moveTo>
                      <a:pt x="7053" y="1"/>
                    </a:moveTo>
                    <a:cubicBezTo>
                      <a:pt x="6868" y="20"/>
                      <a:pt x="6676" y="72"/>
                      <a:pt x="6490" y="167"/>
                    </a:cubicBezTo>
                    <a:cubicBezTo>
                      <a:pt x="6323" y="248"/>
                      <a:pt x="6165" y="361"/>
                      <a:pt x="5990" y="520"/>
                    </a:cubicBezTo>
                    <a:cubicBezTo>
                      <a:pt x="5804" y="686"/>
                      <a:pt x="5646" y="881"/>
                      <a:pt x="5532" y="1030"/>
                    </a:cubicBezTo>
                    <a:cubicBezTo>
                      <a:pt x="5285" y="1339"/>
                      <a:pt x="5049" y="1708"/>
                      <a:pt x="4776" y="2191"/>
                    </a:cubicBezTo>
                    <a:cubicBezTo>
                      <a:pt x="4652" y="2419"/>
                      <a:pt x="4530" y="2674"/>
                      <a:pt x="4399" y="2964"/>
                    </a:cubicBezTo>
                    <a:cubicBezTo>
                      <a:pt x="4388" y="2938"/>
                      <a:pt x="4388" y="2921"/>
                      <a:pt x="4380" y="2894"/>
                    </a:cubicBezTo>
                    <a:cubicBezTo>
                      <a:pt x="4310" y="2700"/>
                      <a:pt x="4213" y="2463"/>
                      <a:pt x="4038" y="2288"/>
                    </a:cubicBezTo>
                    <a:cubicBezTo>
                      <a:pt x="3958" y="2208"/>
                      <a:pt x="3871" y="2147"/>
                      <a:pt x="3755" y="2103"/>
                    </a:cubicBezTo>
                    <a:cubicBezTo>
                      <a:pt x="3702" y="2086"/>
                      <a:pt x="3650" y="2077"/>
                      <a:pt x="3607" y="2067"/>
                    </a:cubicBezTo>
                    <a:lnTo>
                      <a:pt x="3536" y="2067"/>
                    </a:lnTo>
                    <a:cubicBezTo>
                      <a:pt x="3491" y="2067"/>
                      <a:pt x="3449" y="2067"/>
                      <a:pt x="3405" y="2077"/>
                    </a:cubicBezTo>
                    <a:cubicBezTo>
                      <a:pt x="3333" y="2086"/>
                      <a:pt x="3280" y="2103"/>
                      <a:pt x="3238" y="2119"/>
                    </a:cubicBezTo>
                    <a:cubicBezTo>
                      <a:pt x="3166" y="2147"/>
                      <a:pt x="3105" y="2172"/>
                      <a:pt x="3035" y="2216"/>
                    </a:cubicBezTo>
                    <a:cubicBezTo>
                      <a:pt x="2974" y="2244"/>
                      <a:pt x="2911" y="2288"/>
                      <a:pt x="2858" y="2330"/>
                    </a:cubicBezTo>
                    <a:lnTo>
                      <a:pt x="2833" y="2349"/>
                    </a:lnTo>
                    <a:cubicBezTo>
                      <a:pt x="2780" y="2383"/>
                      <a:pt x="2727" y="2428"/>
                      <a:pt x="2683" y="2472"/>
                    </a:cubicBezTo>
                    <a:cubicBezTo>
                      <a:pt x="2516" y="2622"/>
                      <a:pt x="2375" y="2805"/>
                      <a:pt x="2236" y="3035"/>
                    </a:cubicBezTo>
                    <a:cubicBezTo>
                      <a:pt x="2119" y="3238"/>
                      <a:pt x="2014" y="3466"/>
                      <a:pt x="1927" y="3730"/>
                    </a:cubicBezTo>
                    <a:cubicBezTo>
                      <a:pt x="1778" y="4169"/>
                      <a:pt x="1681" y="4671"/>
                      <a:pt x="1611" y="5312"/>
                    </a:cubicBezTo>
                    <a:cubicBezTo>
                      <a:pt x="1583" y="5576"/>
                      <a:pt x="1575" y="5848"/>
                      <a:pt x="1567" y="6148"/>
                    </a:cubicBezTo>
                    <a:cubicBezTo>
                      <a:pt x="1567" y="6235"/>
                      <a:pt x="1558" y="6332"/>
                      <a:pt x="1558" y="6420"/>
                    </a:cubicBezTo>
                    <a:lnTo>
                      <a:pt x="1539" y="6384"/>
                    </a:lnTo>
                    <a:cubicBezTo>
                      <a:pt x="1400" y="6182"/>
                      <a:pt x="1258" y="6043"/>
                      <a:pt x="1109" y="5929"/>
                    </a:cubicBezTo>
                    <a:cubicBezTo>
                      <a:pt x="978" y="5831"/>
                      <a:pt x="836" y="5787"/>
                      <a:pt x="706" y="5787"/>
                    </a:cubicBezTo>
                    <a:lnTo>
                      <a:pt x="670" y="5787"/>
                    </a:lnTo>
                    <a:cubicBezTo>
                      <a:pt x="600" y="5787"/>
                      <a:pt x="528" y="5813"/>
                      <a:pt x="467" y="5848"/>
                    </a:cubicBezTo>
                    <a:cubicBezTo>
                      <a:pt x="389" y="5893"/>
                      <a:pt x="326" y="5962"/>
                      <a:pt x="283" y="6015"/>
                    </a:cubicBezTo>
                    <a:cubicBezTo>
                      <a:pt x="231" y="6095"/>
                      <a:pt x="186" y="6182"/>
                      <a:pt x="159" y="6262"/>
                    </a:cubicBezTo>
                    <a:cubicBezTo>
                      <a:pt x="106" y="6393"/>
                      <a:pt x="81" y="6526"/>
                      <a:pt x="62" y="6648"/>
                    </a:cubicBezTo>
                    <a:cubicBezTo>
                      <a:pt x="9" y="6956"/>
                      <a:pt x="1" y="7300"/>
                      <a:pt x="20" y="7686"/>
                    </a:cubicBezTo>
                    <a:cubicBezTo>
                      <a:pt x="62" y="8469"/>
                      <a:pt x="264" y="9216"/>
                      <a:pt x="450" y="9850"/>
                    </a:cubicBezTo>
                    <a:cubicBezTo>
                      <a:pt x="556" y="10183"/>
                      <a:pt x="670" y="10527"/>
                      <a:pt x="784" y="10852"/>
                    </a:cubicBezTo>
                    <a:cubicBezTo>
                      <a:pt x="898" y="11204"/>
                      <a:pt x="1022" y="11563"/>
                      <a:pt x="1128" y="11916"/>
                    </a:cubicBezTo>
                    <a:cubicBezTo>
                      <a:pt x="1128" y="11933"/>
                      <a:pt x="1136" y="11943"/>
                      <a:pt x="1153" y="11952"/>
                    </a:cubicBezTo>
                    <a:cubicBezTo>
                      <a:pt x="1128" y="11977"/>
                      <a:pt x="1109" y="12004"/>
                      <a:pt x="1100" y="12030"/>
                    </a:cubicBezTo>
                    <a:cubicBezTo>
                      <a:pt x="1092" y="12091"/>
                      <a:pt x="1092" y="12154"/>
                      <a:pt x="1117" y="12207"/>
                    </a:cubicBezTo>
                    <a:cubicBezTo>
                      <a:pt x="1145" y="12241"/>
                      <a:pt x="1170" y="12268"/>
                      <a:pt x="1197" y="12285"/>
                    </a:cubicBezTo>
                    <a:cubicBezTo>
                      <a:pt x="1233" y="12312"/>
                      <a:pt x="1275" y="12321"/>
                      <a:pt x="1311" y="12321"/>
                    </a:cubicBezTo>
                    <a:cubicBezTo>
                      <a:pt x="1486" y="12346"/>
                      <a:pt x="1664" y="12355"/>
                      <a:pt x="1847" y="12355"/>
                    </a:cubicBezTo>
                    <a:cubicBezTo>
                      <a:pt x="2244" y="12355"/>
                      <a:pt x="2675" y="12302"/>
                      <a:pt x="3166" y="12196"/>
                    </a:cubicBezTo>
                    <a:cubicBezTo>
                      <a:pt x="3766" y="12074"/>
                      <a:pt x="4399" y="11871"/>
                      <a:pt x="5032" y="11599"/>
                    </a:cubicBezTo>
                    <a:cubicBezTo>
                      <a:pt x="5507" y="11396"/>
                      <a:pt x="5929" y="11160"/>
                      <a:pt x="6306" y="10905"/>
                    </a:cubicBezTo>
                    <a:cubicBezTo>
                      <a:pt x="6551" y="10730"/>
                      <a:pt x="6745" y="10571"/>
                      <a:pt x="6912" y="10403"/>
                    </a:cubicBezTo>
                    <a:cubicBezTo>
                      <a:pt x="7001" y="10324"/>
                      <a:pt x="7079" y="10219"/>
                      <a:pt x="7159" y="10122"/>
                    </a:cubicBezTo>
                    <a:cubicBezTo>
                      <a:pt x="7229" y="10016"/>
                      <a:pt x="7290" y="9902"/>
                      <a:pt x="7334" y="9780"/>
                    </a:cubicBezTo>
                    <a:cubicBezTo>
                      <a:pt x="7370" y="9700"/>
                      <a:pt x="7387" y="9611"/>
                      <a:pt x="7395" y="9541"/>
                    </a:cubicBezTo>
                    <a:cubicBezTo>
                      <a:pt x="7406" y="9472"/>
                      <a:pt x="7406" y="9400"/>
                      <a:pt x="7395" y="9314"/>
                    </a:cubicBezTo>
                    <a:cubicBezTo>
                      <a:pt x="7370" y="9128"/>
                      <a:pt x="7290" y="8953"/>
                      <a:pt x="7167" y="8794"/>
                    </a:cubicBezTo>
                    <a:cubicBezTo>
                      <a:pt x="7115" y="8733"/>
                      <a:pt x="7045" y="8680"/>
                      <a:pt x="6965" y="8636"/>
                    </a:cubicBezTo>
                    <a:cubicBezTo>
                      <a:pt x="6921" y="8609"/>
                      <a:pt x="6868" y="8592"/>
                      <a:pt x="6815" y="8575"/>
                    </a:cubicBezTo>
                    <a:cubicBezTo>
                      <a:pt x="7151" y="8214"/>
                      <a:pt x="7440" y="7870"/>
                      <a:pt x="7695" y="7520"/>
                    </a:cubicBezTo>
                    <a:cubicBezTo>
                      <a:pt x="7889" y="7248"/>
                      <a:pt x="8073" y="6956"/>
                      <a:pt x="8231" y="6657"/>
                    </a:cubicBezTo>
                    <a:cubicBezTo>
                      <a:pt x="8311" y="6509"/>
                      <a:pt x="8381" y="6340"/>
                      <a:pt x="8451" y="6201"/>
                    </a:cubicBezTo>
                    <a:cubicBezTo>
                      <a:pt x="8522" y="6024"/>
                      <a:pt x="8584" y="5876"/>
                      <a:pt x="8628" y="5734"/>
                    </a:cubicBezTo>
                    <a:cubicBezTo>
                      <a:pt x="8706" y="5488"/>
                      <a:pt x="8750" y="5224"/>
                      <a:pt x="8759" y="4968"/>
                    </a:cubicBezTo>
                    <a:cubicBezTo>
                      <a:pt x="8767" y="4715"/>
                      <a:pt x="8733" y="4494"/>
                      <a:pt x="8645" y="4293"/>
                    </a:cubicBezTo>
                    <a:cubicBezTo>
                      <a:pt x="8619" y="4213"/>
                      <a:pt x="8567" y="4135"/>
                      <a:pt x="8503" y="4063"/>
                    </a:cubicBezTo>
                    <a:cubicBezTo>
                      <a:pt x="8478" y="4029"/>
                      <a:pt x="8442" y="4002"/>
                      <a:pt x="8417" y="3976"/>
                    </a:cubicBezTo>
                    <a:cubicBezTo>
                      <a:pt x="8356" y="3932"/>
                      <a:pt x="8311" y="3905"/>
                      <a:pt x="8267" y="3888"/>
                    </a:cubicBezTo>
                    <a:cubicBezTo>
                      <a:pt x="8206" y="3860"/>
                      <a:pt x="8153" y="3852"/>
                      <a:pt x="8109" y="3852"/>
                    </a:cubicBezTo>
                    <a:cubicBezTo>
                      <a:pt x="8081" y="3844"/>
                      <a:pt x="8064" y="3844"/>
                      <a:pt x="8047" y="3844"/>
                    </a:cubicBezTo>
                    <a:lnTo>
                      <a:pt x="7995" y="3844"/>
                    </a:lnTo>
                    <a:cubicBezTo>
                      <a:pt x="7934" y="3852"/>
                      <a:pt x="7881" y="3860"/>
                      <a:pt x="7828" y="3879"/>
                    </a:cubicBezTo>
                    <a:cubicBezTo>
                      <a:pt x="7801" y="3879"/>
                      <a:pt x="7775" y="3888"/>
                      <a:pt x="7748" y="3905"/>
                    </a:cubicBezTo>
                    <a:cubicBezTo>
                      <a:pt x="7995" y="3343"/>
                      <a:pt x="8153" y="2869"/>
                      <a:pt x="8259" y="2411"/>
                    </a:cubicBezTo>
                    <a:cubicBezTo>
                      <a:pt x="8389" y="1856"/>
                      <a:pt x="8408" y="1425"/>
                      <a:pt x="8337" y="1039"/>
                    </a:cubicBezTo>
                    <a:cubicBezTo>
                      <a:pt x="8292" y="836"/>
                      <a:pt x="8206" y="642"/>
                      <a:pt x="8081" y="475"/>
                    </a:cubicBezTo>
                    <a:cubicBezTo>
                      <a:pt x="8028" y="406"/>
                      <a:pt x="7967" y="345"/>
                      <a:pt x="7881" y="273"/>
                    </a:cubicBezTo>
                    <a:cubicBezTo>
                      <a:pt x="7801" y="212"/>
                      <a:pt x="7712" y="159"/>
                      <a:pt x="7598" y="106"/>
                    </a:cubicBezTo>
                    <a:cubicBezTo>
                      <a:pt x="7448" y="36"/>
                      <a:pt x="7281" y="1"/>
                      <a:pt x="7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5"/>
              <p:cNvSpPr/>
              <p:nvPr/>
            </p:nvSpPr>
            <p:spPr>
              <a:xfrm>
                <a:off x="961935" y="1607540"/>
                <a:ext cx="141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1" y="9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5"/>
              <p:cNvSpPr/>
              <p:nvPr/>
            </p:nvSpPr>
            <p:spPr>
              <a:xfrm>
                <a:off x="750192" y="826536"/>
                <a:ext cx="861357" cy="143134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10153" extrusionOk="0">
                    <a:moveTo>
                      <a:pt x="3763" y="5224"/>
                    </a:moveTo>
                    <a:lnTo>
                      <a:pt x="3763" y="5224"/>
                    </a:lnTo>
                    <a:cubicBezTo>
                      <a:pt x="3758" y="5224"/>
                      <a:pt x="3753" y="5226"/>
                      <a:pt x="3750" y="5229"/>
                    </a:cubicBezTo>
                    <a:lnTo>
                      <a:pt x="3750" y="5229"/>
                    </a:lnTo>
                    <a:lnTo>
                      <a:pt x="3763" y="5224"/>
                    </a:lnTo>
                    <a:close/>
                    <a:moveTo>
                      <a:pt x="5635" y="1"/>
                    </a:moveTo>
                    <a:cubicBezTo>
                      <a:pt x="5618" y="1"/>
                      <a:pt x="5592" y="9"/>
                      <a:pt x="5592" y="36"/>
                    </a:cubicBezTo>
                    <a:cubicBezTo>
                      <a:pt x="5443" y="625"/>
                      <a:pt x="5223" y="1189"/>
                      <a:pt x="4976" y="1742"/>
                    </a:cubicBezTo>
                    <a:lnTo>
                      <a:pt x="4985" y="1733"/>
                    </a:lnTo>
                    <a:lnTo>
                      <a:pt x="4985" y="1733"/>
                    </a:lnTo>
                    <a:cubicBezTo>
                      <a:pt x="4968" y="1761"/>
                      <a:pt x="4959" y="1777"/>
                      <a:pt x="4949" y="1803"/>
                    </a:cubicBezTo>
                    <a:cubicBezTo>
                      <a:pt x="4923" y="1725"/>
                      <a:pt x="4907" y="1644"/>
                      <a:pt x="4888" y="1566"/>
                    </a:cubicBezTo>
                    <a:cubicBezTo>
                      <a:pt x="4862" y="1452"/>
                      <a:pt x="4843" y="1338"/>
                      <a:pt x="4835" y="1222"/>
                    </a:cubicBezTo>
                    <a:cubicBezTo>
                      <a:pt x="4818" y="1100"/>
                      <a:pt x="4810" y="969"/>
                      <a:pt x="4818" y="836"/>
                    </a:cubicBezTo>
                    <a:cubicBezTo>
                      <a:pt x="4818" y="705"/>
                      <a:pt x="4826" y="564"/>
                      <a:pt x="4843" y="431"/>
                    </a:cubicBezTo>
                    <a:cubicBezTo>
                      <a:pt x="4854" y="406"/>
                      <a:pt x="4826" y="389"/>
                      <a:pt x="4801" y="389"/>
                    </a:cubicBezTo>
                    <a:cubicBezTo>
                      <a:pt x="4782" y="389"/>
                      <a:pt x="4774" y="389"/>
                      <a:pt x="4765" y="397"/>
                    </a:cubicBezTo>
                    <a:cubicBezTo>
                      <a:pt x="4757" y="406"/>
                      <a:pt x="4748" y="423"/>
                      <a:pt x="4748" y="431"/>
                    </a:cubicBezTo>
                    <a:cubicBezTo>
                      <a:pt x="4729" y="556"/>
                      <a:pt x="4721" y="678"/>
                      <a:pt x="4712" y="792"/>
                    </a:cubicBezTo>
                    <a:cubicBezTo>
                      <a:pt x="4712" y="925"/>
                      <a:pt x="4712" y="1056"/>
                      <a:pt x="4721" y="1189"/>
                    </a:cubicBezTo>
                    <a:cubicBezTo>
                      <a:pt x="4738" y="1444"/>
                      <a:pt x="4791" y="1697"/>
                      <a:pt x="4862" y="1944"/>
                    </a:cubicBezTo>
                    <a:cubicBezTo>
                      <a:pt x="4862" y="1953"/>
                      <a:pt x="4862" y="1961"/>
                      <a:pt x="4871" y="1972"/>
                    </a:cubicBezTo>
                    <a:cubicBezTo>
                      <a:pt x="4782" y="2164"/>
                      <a:pt x="4696" y="2349"/>
                      <a:pt x="4599" y="2533"/>
                    </a:cubicBezTo>
                    <a:cubicBezTo>
                      <a:pt x="4466" y="2805"/>
                      <a:pt x="4326" y="3069"/>
                      <a:pt x="4185" y="3333"/>
                    </a:cubicBezTo>
                    <a:cubicBezTo>
                      <a:pt x="3904" y="3843"/>
                      <a:pt x="3621" y="4354"/>
                      <a:pt x="3341" y="4873"/>
                    </a:cubicBezTo>
                    <a:cubicBezTo>
                      <a:pt x="3244" y="5065"/>
                      <a:pt x="3138" y="5260"/>
                      <a:pt x="3024" y="5454"/>
                    </a:cubicBezTo>
                    <a:cubicBezTo>
                      <a:pt x="3024" y="5443"/>
                      <a:pt x="3024" y="5435"/>
                      <a:pt x="3016" y="5435"/>
                    </a:cubicBezTo>
                    <a:cubicBezTo>
                      <a:pt x="2988" y="5373"/>
                      <a:pt x="2955" y="5312"/>
                      <a:pt x="2919" y="5251"/>
                    </a:cubicBezTo>
                    <a:cubicBezTo>
                      <a:pt x="2857" y="5137"/>
                      <a:pt x="2805" y="5013"/>
                      <a:pt x="2752" y="4890"/>
                    </a:cubicBezTo>
                    <a:cubicBezTo>
                      <a:pt x="2594" y="4451"/>
                      <a:pt x="2488" y="3993"/>
                      <a:pt x="2444" y="3535"/>
                    </a:cubicBezTo>
                    <a:cubicBezTo>
                      <a:pt x="2400" y="3113"/>
                      <a:pt x="2391" y="2683"/>
                      <a:pt x="2461" y="2252"/>
                    </a:cubicBezTo>
                    <a:lnTo>
                      <a:pt x="2461" y="2269"/>
                    </a:lnTo>
                    <a:cubicBezTo>
                      <a:pt x="2461" y="2235"/>
                      <a:pt x="2469" y="2191"/>
                      <a:pt x="2480" y="2155"/>
                    </a:cubicBezTo>
                    <a:cubicBezTo>
                      <a:pt x="2480" y="2130"/>
                      <a:pt x="2469" y="2102"/>
                      <a:pt x="2444" y="2094"/>
                    </a:cubicBezTo>
                    <a:lnTo>
                      <a:pt x="2435" y="2094"/>
                    </a:lnTo>
                    <a:cubicBezTo>
                      <a:pt x="2408" y="2094"/>
                      <a:pt x="2391" y="2102"/>
                      <a:pt x="2383" y="2130"/>
                    </a:cubicBezTo>
                    <a:cubicBezTo>
                      <a:pt x="2330" y="2402"/>
                      <a:pt x="2302" y="2683"/>
                      <a:pt x="2302" y="2963"/>
                    </a:cubicBezTo>
                    <a:cubicBezTo>
                      <a:pt x="2302" y="3291"/>
                      <a:pt x="2321" y="3616"/>
                      <a:pt x="2364" y="3932"/>
                    </a:cubicBezTo>
                    <a:cubicBezTo>
                      <a:pt x="2416" y="4266"/>
                      <a:pt x="2488" y="4582"/>
                      <a:pt x="2585" y="4899"/>
                    </a:cubicBezTo>
                    <a:cubicBezTo>
                      <a:pt x="2638" y="5040"/>
                      <a:pt x="2691" y="5179"/>
                      <a:pt x="2752" y="5321"/>
                    </a:cubicBezTo>
                    <a:cubicBezTo>
                      <a:pt x="2786" y="5382"/>
                      <a:pt x="2822" y="5454"/>
                      <a:pt x="2857" y="5515"/>
                    </a:cubicBezTo>
                    <a:cubicBezTo>
                      <a:pt x="2866" y="5532"/>
                      <a:pt x="2883" y="5549"/>
                      <a:pt x="2891" y="5568"/>
                    </a:cubicBezTo>
                    <a:cubicBezTo>
                      <a:pt x="2891" y="5585"/>
                      <a:pt x="2883" y="5593"/>
                      <a:pt x="2891" y="5612"/>
                    </a:cubicBezTo>
                    <a:cubicBezTo>
                      <a:pt x="2891" y="5629"/>
                      <a:pt x="2902" y="5637"/>
                      <a:pt x="2919" y="5646"/>
                    </a:cubicBezTo>
                    <a:lnTo>
                      <a:pt x="2919" y="5654"/>
                    </a:lnTo>
                    <a:cubicBezTo>
                      <a:pt x="2769" y="5910"/>
                      <a:pt x="2611" y="6165"/>
                      <a:pt x="2461" y="6420"/>
                    </a:cubicBezTo>
                    <a:cubicBezTo>
                      <a:pt x="2374" y="6570"/>
                      <a:pt x="2277" y="6709"/>
                      <a:pt x="2188" y="6859"/>
                    </a:cubicBezTo>
                    <a:cubicBezTo>
                      <a:pt x="2136" y="6773"/>
                      <a:pt x="2083" y="6684"/>
                      <a:pt x="2022" y="6595"/>
                    </a:cubicBezTo>
                    <a:cubicBezTo>
                      <a:pt x="1952" y="6490"/>
                      <a:pt x="1889" y="6376"/>
                      <a:pt x="1828" y="6262"/>
                    </a:cubicBezTo>
                    <a:cubicBezTo>
                      <a:pt x="1705" y="6034"/>
                      <a:pt x="1600" y="5796"/>
                      <a:pt x="1503" y="5549"/>
                    </a:cubicBezTo>
                    <a:lnTo>
                      <a:pt x="1503" y="5540"/>
                    </a:lnTo>
                    <a:cubicBezTo>
                      <a:pt x="1450" y="5418"/>
                      <a:pt x="1414" y="5304"/>
                      <a:pt x="1372" y="5179"/>
                    </a:cubicBezTo>
                    <a:cubicBezTo>
                      <a:pt x="1336" y="5048"/>
                      <a:pt x="1300" y="4926"/>
                      <a:pt x="1266" y="4793"/>
                    </a:cubicBezTo>
                    <a:cubicBezTo>
                      <a:pt x="1203" y="4546"/>
                      <a:pt x="1161" y="4293"/>
                      <a:pt x="1133" y="4038"/>
                    </a:cubicBezTo>
                    <a:cubicBezTo>
                      <a:pt x="1133" y="4019"/>
                      <a:pt x="1108" y="4002"/>
                      <a:pt x="1089" y="4002"/>
                    </a:cubicBezTo>
                    <a:cubicBezTo>
                      <a:pt x="1064" y="4002"/>
                      <a:pt x="1036" y="4029"/>
                      <a:pt x="1036" y="4055"/>
                    </a:cubicBezTo>
                    <a:cubicBezTo>
                      <a:pt x="1064" y="4301"/>
                      <a:pt x="1097" y="4546"/>
                      <a:pt x="1150" y="4785"/>
                    </a:cubicBezTo>
                    <a:cubicBezTo>
                      <a:pt x="1213" y="5057"/>
                      <a:pt x="1283" y="5321"/>
                      <a:pt x="1372" y="5585"/>
                    </a:cubicBezTo>
                    <a:cubicBezTo>
                      <a:pt x="1458" y="5840"/>
                      <a:pt x="1564" y="6095"/>
                      <a:pt x="1678" y="6340"/>
                    </a:cubicBezTo>
                    <a:cubicBezTo>
                      <a:pt x="1731" y="6465"/>
                      <a:pt x="1794" y="6578"/>
                      <a:pt x="1855" y="6692"/>
                    </a:cubicBezTo>
                    <a:cubicBezTo>
                      <a:pt x="1925" y="6806"/>
                      <a:pt x="1986" y="6920"/>
                      <a:pt x="2083" y="7026"/>
                    </a:cubicBezTo>
                    <a:cubicBezTo>
                      <a:pt x="1880" y="7334"/>
                      <a:pt x="1688" y="7634"/>
                      <a:pt x="1477" y="7933"/>
                    </a:cubicBezTo>
                    <a:cubicBezTo>
                      <a:pt x="1019" y="8600"/>
                      <a:pt x="536" y="9261"/>
                      <a:pt x="25" y="9894"/>
                    </a:cubicBezTo>
                    <a:cubicBezTo>
                      <a:pt x="0" y="9928"/>
                      <a:pt x="0" y="9980"/>
                      <a:pt x="8" y="10025"/>
                    </a:cubicBezTo>
                    <a:cubicBezTo>
                      <a:pt x="17" y="10069"/>
                      <a:pt x="42" y="10105"/>
                      <a:pt x="78" y="10130"/>
                    </a:cubicBezTo>
                    <a:cubicBezTo>
                      <a:pt x="105" y="10144"/>
                      <a:pt x="140" y="10152"/>
                      <a:pt x="175" y="10152"/>
                    </a:cubicBezTo>
                    <a:cubicBezTo>
                      <a:pt x="187" y="10152"/>
                      <a:pt x="199" y="10151"/>
                      <a:pt x="211" y="10149"/>
                    </a:cubicBezTo>
                    <a:cubicBezTo>
                      <a:pt x="253" y="10139"/>
                      <a:pt x="289" y="10113"/>
                      <a:pt x="317" y="10077"/>
                    </a:cubicBezTo>
                    <a:cubicBezTo>
                      <a:pt x="675" y="9594"/>
                      <a:pt x="1028" y="9111"/>
                      <a:pt x="1372" y="8619"/>
                    </a:cubicBezTo>
                    <a:cubicBezTo>
                      <a:pt x="1450" y="8503"/>
                      <a:pt x="1530" y="8381"/>
                      <a:pt x="1608" y="8267"/>
                    </a:cubicBezTo>
                    <a:cubicBezTo>
                      <a:pt x="1705" y="8250"/>
                      <a:pt x="1811" y="8239"/>
                      <a:pt x="1908" y="8222"/>
                    </a:cubicBezTo>
                    <a:cubicBezTo>
                      <a:pt x="2047" y="8206"/>
                      <a:pt x="2188" y="8178"/>
                      <a:pt x="2330" y="8153"/>
                    </a:cubicBezTo>
                    <a:cubicBezTo>
                      <a:pt x="2611" y="8092"/>
                      <a:pt x="2902" y="8003"/>
                      <a:pt x="3174" y="7906"/>
                    </a:cubicBezTo>
                    <a:cubicBezTo>
                      <a:pt x="3446" y="7809"/>
                      <a:pt x="3718" y="7695"/>
                      <a:pt x="3974" y="7572"/>
                    </a:cubicBezTo>
                    <a:cubicBezTo>
                      <a:pt x="4246" y="7440"/>
                      <a:pt x="4510" y="7281"/>
                      <a:pt x="4757" y="7123"/>
                    </a:cubicBezTo>
                    <a:cubicBezTo>
                      <a:pt x="4782" y="7106"/>
                      <a:pt x="4791" y="7079"/>
                      <a:pt x="4774" y="7053"/>
                    </a:cubicBezTo>
                    <a:cubicBezTo>
                      <a:pt x="4765" y="7036"/>
                      <a:pt x="4748" y="7026"/>
                      <a:pt x="4729" y="7026"/>
                    </a:cubicBezTo>
                    <a:cubicBezTo>
                      <a:pt x="4729" y="7026"/>
                      <a:pt x="4721" y="7026"/>
                      <a:pt x="4712" y="7036"/>
                    </a:cubicBezTo>
                    <a:cubicBezTo>
                      <a:pt x="4406" y="7236"/>
                      <a:pt x="4083" y="7412"/>
                      <a:pt x="3752" y="7561"/>
                    </a:cubicBezTo>
                    <a:lnTo>
                      <a:pt x="3752" y="7561"/>
                    </a:lnTo>
                    <a:cubicBezTo>
                      <a:pt x="3753" y="7560"/>
                      <a:pt x="3754" y="7557"/>
                      <a:pt x="3754" y="7553"/>
                    </a:cubicBezTo>
                    <a:lnTo>
                      <a:pt x="3754" y="7553"/>
                    </a:lnTo>
                    <a:cubicBezTo>
                      <a:pt x="3516" y="7659"/>
                      <a:pt x="3271" y="7756"/>
                      <a:pt x="3016" y="7828"/>
                    </a:cubicBezTo>
                    <a:cubicBezTo>
                      <a:pt x="2769" y="7897"/>
                      <a:pt x="2505" y="7950"/>
                      <a:pt x="2250" y="7986"/>
                    </a:cubicBezTo>
                    <a:cubicBezTo>
                      <a:pt x="2127" y="8003"/>
                      <a:pt x="2005" y="8011"/>
                      <a:pt x="1872" y="8020"/>
                    </a:cubicBezTo>
                    <a:cubicBezTo>
                      <a:pt x="1836" y="8028"/>
                      <a:pt x="1802" y="8028"/>
                      <a:pt x="1766" y="8028"/>
                    </a:cubicBezTo>
                    <a:cubicBezTo>
                      <a:pt x="1961" y="7731"/>
                      <a:pt x="2153" y="7423"/>
                      <a:pt x="2347" y="7115"/>
                    </a:cubicBezTo>
                    <a:cubicBezTo>
                      <a:pt x="2646" y="6623"/>
                      <a:pt x="2927" y="6121"/>
                      <a:pt x="3191" y="5612"/>
                    </a:cubicBezTo>
                    <a:cubicBezTo>
                      <a:pt x="3410" y="5540"/>
                      <a:pt x="3613" y="5443"/>
                      <a:pt x="3816" y="5348"/>
                    </a:cubicBezTo>
                    <a:cubicBezTo>
                      <a:pt x="4105" y="5207"/>
                      <a:pt x="4387" y="5048"/>
                      <a:pt x="4651" y="4873"/>
                    </a:cubicBezTo>
                    <a:cubicBezTo>
                      <a:pt x="4923" y="4696"/>
                      <a:pt x="5179" y="4504"/>
                      <a:pt x="5415" y="4301"/>
                    </a:cubicBezTo>
                    <a:cubicBezTo>
                      <a:pt x="5654" y="4107"/>
                      <a:pt x="5882" y="3905"/>
                      <a:pt x="6093" y="3685"/>
                    </a:cubicBezTo>
                    <a:cubicBezTo>
                      <a:pt x="6110" y="3668"/>
                      <a:pt x="6110" y="3632"/>
                      <a:pt x="6093" y="3616"/>
                    </a:cubicBezTo>
                    <a:cubicBezTo>
                      <a:pt x="6084" y="3607"/>
                      <a:pt x="6067" y="3607"/>
                      <a:pt x="6057" y="3607"/>
                    </a:cubicBezTo>
                    <a:cubicBezTo>
                      <a:pt x="6040" y="3607"/>
                      <a:pt x="6031" y="3607"/>
                      <a:pt x="6023" y="3624"/>
                    </a:cubicBezTo>
                    <a:cubicBezTo>
                      <a:pt x="5812" y="3835"/>
                      <a:pt x="5592" y="4038"/>
                      <a:pt x="5354" y="4230"/>
                    </a:cubicBezTo>
                    <a:lnTo>
                      <a:pt x="5354" y="4221"/>
                    </a:lnTo>
                    <a:cubicBezTo>
                      <a:pt x="5118" y="4424"/>
                      <a:pt x="4862" y="4599"/>
                      <a:pt x="4599" y="4776"/>
                    </a:cubicBezTo>
                    <a:cubicBezTo>
                      <a:pt x="4326" y="4943"/>
                      <a:pt x="4035" y="5101"/>
                      <a:pt x="3746" y="5232"/>
                    </a:cubicBezTo>
                    <a:cubicBezTo>
                      <a:pt x="3746" y="5232"/>
                      <a:pt x="3747" y="5231"/>
                      <a:pt x="3750" y="5229"/>
                    </a:cubicBezTo>
                    <a:lnTo>
                      <a:pt x="3750" y="5229"/>
                    </a:lnTo>
                    <a:lnTo>
                      <a:pt x="3366" y="5382"/>
                    </a:lnTo>
                    <a:cubicBezTo>
                      <a:pt x="3349" y="5382"/>
                      <a:pt x="3324" y="5390"/>
                      <a:pt x="3305" y="5401"/>
                    </a:cubicBezTo>
                    <a:lnTo>
                      <a:pt x="3621" y="4768"/>
                    </a:lnTo>
                    <a:cubicBezTo>
                      <a:pt x="3754" y="4504"/>
                      <a:pt x="3894" y="4249"/>
                      <a:pt x="4027" y="3985"/>
                    </a:cubicBezTo>
                    <a:cubicBezTo>
                      <a:pt x="4352" y="3360"/>
                      <a:pt x="4677" y="2727"/>
                      <a:pt x="4976" y="2077"/>
                    </a:cubicBezTo>
                    <a:cubicBezTo>
                      <a:pt x="4993" y="2033"/>
                      <a:pt x="5012" y="1980"/>
                      <a:pt x="5037" y="1936"/>
                    </a:cubicBezTo>
                    <a:cubicBezTo>
                      <a:pt x="5082" y="1919"/>
                      <a:pt x="5135" y="1891"/>
                      <a:pt x="5187" y="1866"/>
                    </a:cubicBezTo>
                    <a:cubicBezTo>
                      <a:pt x="5265" y="1822"/>
                      <a:pt x="5346" y="1777"/>
                      <a:pt x="5415" y="1725"/>
                    </a:cubicBezTo>
                    <a:cubicBezTo>
                      <a:pt x="5565" y="1628"/>
                      <a:pt x="5706" y="1505"/>
                      <a:pt x="5837" y="1381"/>
                    </a:cubicBezTo>
                    <a:cubicBezTo>
                      <a:pt x="5856" y="1364"/>
                      <a:pt x="5856" y="1328"/>
                      <a:pt x="5837" y="1311"/>
                    </a:cubicBezTo>
                    <a:cubicBezTo>
                      <a:pt x="5829" y="1303"/>
                      <a:pt x="5812" y="1303"/>
                      <a:pt x="5804" y="1303"/>
                    </a:cubicBezTo>
                    <a:cubicBezTo>
                      <a:pt x="5785" y="1303"/>
                      <a:pt x="5776" y="1303"/>
                      <a:pt x="5768" y="1311"/>
                    </a:cubicBezTo>
                    <a:cubicBezTo>
                      <a:pt x="5698" y="1381"/>
                      <a:pt x="5618" y="1452"/>
                      <a:pt x="5548" y="1514"/>
                    </a:cubicBezTo>
                    <a:cubicBezTo>
                      <a:pt x="5460" y="1575"/>
                      <a:pt x="5371" y="1636"/>
                      <a:pt x="5284" y="1697"/>
                    </a:cubicBezTo>
                    <a:cubicBezTo>
                      <a:pt x="5223" y="1733"/>
                      <a:pt x="5160" y="1769"/>
                      <a:pt x="5090" y="1794"/>
                    </a:cubicBezTo>
                    <a:cubicBezTo>
                      <a:pt x="5337" y="1233"/>
                      <a:pt x="5540" y="653"/>
                      <a:pt x="5679" y="62"/>
                    </a:cubicBezTo>
                    <a:cubicBezTo>
                      <a:pt x="5687" y="36"/>
                      <a:pt x="5679" y="9"/>
                      <a:pt x="5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7" name="Google Shape;1217;p35"/>
            <p:cNvGrpSpPr/>
            <p:nvPr/>
          </p:nvGrpSpPr>
          <p:grpSpPr>
            <a:xfrm rot="6666068">
              <a:off x="7355944" y="2146372"/>
              <a:ext cx="1667466" cy="1234665"/>
              <a:chOff x="481932" y="647801"/>
              <a:chExt cx="2743663" cy="2031527"/>
            </a:xfrm>
          </p:grpSpPr>
          <p:sp>
            <p:nvSpPr>
              <p:cNvPr id="1218" name="Google Shape;1218;p35"/>
              <p:cNvSpPr/>
              <p:nvPr/>
            </p:nvSpPr>
            <p:spPr>
              <a:xfrm>
                <a:off x="1915132" y="1365789"/>
                <a:ext cx="617237" cy="727008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4192" extrusionOk="0">
                    <a:moveTo>
                      <a:pt x="3517" y="1"/>
                    </a:moveTo>
                    <a:cubicBezTo>
                      <a:pt x="3512" y="1"/>
                      <a:pt x="3507" y="2"/>
                      <a:pt x="3502" y="4"/>
                    </a:cubicBezTo>
                    <a:cubicBezTo>
                      <a:pt x="3483" y="23"/>
                      <a:pt x="3466" y="40"/>
                      <a:pt x="3441" y="57"/>
                    </a:cubicBezTo>
                    <a:cubicBezTo>
                      <a:pt x="3441" y="49"/>
                      <a:pt x="3422" y="40"/>
                      <a:pt x="3413" y="40"/>
                    </a:cubicBezTo>
                    <a:cubicBezTo>
                      <a:pt x="2947" y="182"/>
                      <a:pt x="2508" y="382"/>
                      <a:pt x="2033" y="498"/>
                    </a:cubicBezTo>
                    <a:cubicBezTo>
                      <a:pt x="1636" y="593"/>
                      <a:pt x="1233" y="673"/>
                      <a:pt x="845" y="823"/>
                    </a:cubicBezTo>
                    <a:cubicBezTo>
                      <a:pt x="617" y="910"/>
                      <a:pt x="292" y="1079"/>
                      <a:pt x="231" y="1351"/>
                    </a:cubicBezTo>
                    <a:cubicBezTo>
                      <a:pt x="204" y="1462"/>
                      <a:pt x="237" y="1607"/>
                      <a:pt x="385" y="1607"/>
                    </a:cubicBezTo>
                    <a:cubicBezTo>
                      <a:pt x="389" y="1607"/>
                      <a:pt x="393" y="1606"/>
                      <a:pt x="398" y="1606"/>
                    </a:cubicBezTo>
                    <a:cubicBezTo>
                      <a:pt x="621" y="1606"/>
                      <a:pt x="820" y="1403"/>
                      <a:pt x="1035" y="1403"/>
                    </a:cubicBezTo>
                    <a:cubicBezTo>
                      <a:pt x="1039" y="1403"/>
                      <a:pt x="1043" y="1403"/>
                      <a:pt x="1048" y="1404"/>
                    </a:cubicBezTo>
                    <a:cubicBezTo>
                      <a:pt x="1048" y="1404"/>
                      <a:pt x="723" y="1667"/>
                      <a:pt x="697" y="1684"/>
                    </a:cubicBezTo>
                    <a:cubicBezTo>
                      <a:pt x="581" y="1773"/>
                      <a:pt x="476" y="1878"/>
                      <a:pt x="389" y="1992"/>
                    </a:cubicBezTo>
                    <a:cubicBezTo>
                      <a:pt x="222" y="2203"/>
                      <a:pt x="1" y="2503"/>
                      <a:pt x="45" y="2792"/>
                    </a:cubicBezTo>
                    <a:cubicBezTo>
                      <a:pt x="53" y="2880"/>
                      <a:pt x="90" y="3091"/>
                      <a:pt x="214" y="3091"/>
                    </a:cubicBezTo>
                    <a:cubicBezTo>
                      <a:pt x="227" y="3091"/>
                      <a:pt x="241" y="3088"/>
                      <a:pt x="256" y="3083"/>
                    </a:cubicBezTo>
                    <a:cubicBezTo>
                      <a:pt x="512" y="2995"/>
                      <a:pt x="697" y="2661"/>
                      <a:pt x="889" y="2493"/>
                    </a:cubicBezTo>
                    <a:cubicBezTo>
                      <a:pt x="993" y="2401"/>
                      <a:pt x="1041" y="2367"/>
                      <a:pt x="1055" y="2367"/>
                    </a:cubicBezTo>
                    <a:cubicBezTo>
                      <a:pt x="1083" y="2367"/>
                      <a:pt x="992" y="2489"/>
                      <a:pt x="934" y="2581"/>
                    </a:cubicBezTo>
                    <a:cubicBezTo>
                      <a:pt x="872" y="2695"/>
                      <a:pt x="792" y="2801"/>
                      <a:pt x="731" y="2915"/>
                    </a:cubicBezTo>
                    <a:cubicBezTo>
                      <a:pt x="573" y="3189"/>
                      <a:pt x="336" y="4042"/>
                      <a:pt x="792" y="4172"/>
                    </a:cubicBezTo>
                    <a:cubicBezTo>
                      <a:pt x="840" y="4185"/>
                      <a:pt x="884" y="4191"/>
                      <a:pt x="926" y="4191"/>
                    </a:cubicBezTo>
                    <a:cubicBezTo>
                      <a:pt x="1375" y="4191"/>
                      <a:pt x="1518" y="3508"/>
                      <a:pt x="1558" y="3178"/>
                    </a:cubicBezTo>
                    <a:cubicBezTo>
                      <a:pt x="1584" y="2978"/>
                      <a:pt x="1603" y="2756"/>
                      <a:pt x="1681" y="2564"/>
                    </a:cubicBezTo>
                    <a:cubicBezTo>
                      <a:pt x="1700" y="2512"/>
                      <a:pt x="1725" y="2467"/>
                      <a:pt x="1752" y="2423"/>
                    </a:cubicBezTo>
                    <a:cubicBezTo>
                      <a:pt x="1776" y="2379"/>
                      <a:pt x="1796" y="2363"/>
                      <a:pt x="1811" y="2363"/>
                    </a:cubicBezTo>
                    <a:cubicBezTo>
                      <a:pt x="1852" y="2363"/>
                      <a:pt x="1866" y="2480"/>
                      <a:pt x="1866" y="2537"/>
                    </a:cubicBezTo>
                    <a:cubicBezTo>
                      <a:pt x="1875" y="2881"/>
                      <a:pt x="1805" y="3242"/>
                      <a:pt x="1892" y="3575"/>
                    </a:cubicBezTo>
                    <a:cubicBezTo>
                      <a:pt x="1944" y="3750"/>
                      <a:pt x="2025" y="3953"/>
                      <a:pt x="2227" y="3989"/>
                    </a:cubicBezTo>
                    <a:cubicBezTo>
                      <a:pt x="2241" y="3992"/>
                      <a:pt x="2254" y="3993"/>
                      <a:pt x="2268" y="3993"/>
                    </a:cubicBezTo>
                    <a:cubicBezTo>
                      <a:pt x="2413" y="3993"/>
                      <a:pt x="2556" y="3836"/>
                      <a:pt x="2597" y="3717"/>
                    </a:cubicBezTo>
                    <a:cubicBezTo>
                      <a:pt x="2692" y="3425"/>
                      <a:pt x="2578" y="3136"/>
                      <a:pt x="2525" y="2845"/>
                    </a:cubicBezTo>
                    <a:cubicBezTo>
                      <a:pt x="2491" y="2687"/>
                      <a:pt x="2438" y="2520"/>
                      <a:pt x="2438" y="2345"/>
                    </a:cubicBezTo>
                    <a:cubicBezTo>
                      <a:pt x="2413" y="2205"/>
                      <a:pt x="2437" y="2135"/>
                      <a:pt x="2508" y="2135"/>
                    </a:cubicBezTo>
                    <a:cubicBezTo>
                      <a:pt x="2536" y="2135"/>
                      <a:pt x="2571" y="2146"/>
                      <a:pt x="2613" y="2168"/>
                    </a:cubicBezTo>
                    <a:cubicBezTo>
                      <a:pt x="2622" y="2195"/>
                      <a:pt x="2622" y="2220"/>
                      <a:pt x="2622" y="2248"/>
                    </a:cubicBezTo>
                    <a:cubicBezTo>
                      <a:pt x="2630" y="2309"/>
                      <a:pt x="2630" y="2370"/>
                      <a:pt x="2639" y="2440"/>
                    </a:cubicBezTo>
                    <a:cubicBezTo>
                      <a:pt x="2649" y="2593"/>
                      <a:pt x="2822" y="2757"/>
                      <a:pt x="2977" y="2757"/>
                    </a:cubicBezTo>
                    <a:cubicBezTo>
                      <a:pt x="2982" y="2757"/>
                      <a:pt x="2986" y="2757"/>
                      <a:pt x="2991" y="2756"/>
                    </a:cubicBezTo>
                    <a:cubicBezTo>
                      <a:pt x="3158" y="2739"/>
                      <a:pt x="3219" y="2459"/>
                      <a:pt x="3211" y="2326"/>
                    </a:cubicBezTo>
                    <a:cubicBezTo>
                      <a:pt x="3202" y="1965"/>
                      <a:pt x="3061" y="1640"/>
                      <a:pt x="3061" y="1279"/>
                    </a:cubicBezTo>
                    <a:cubicBezTo>
                      <a:pt x="3061" y="823"/>
                      <a:pt x="3166" y="357"/>
                      <a:pt x="3536" y="57"/>
                    </a:cubicBezTo>
                    <a:cubicBezTo>
                      <a:pt x="3559" y="36"/>
                      <a:pt x="3543" y="1"/>
                      <a:pt x="35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5"/>
              <p:cNvSpPr/>
              <p:nvPr/>
            </p:nvSpPr>
            <p:spPr>
              <a:xfrm>
                <a:off x="1987798" y="1409839"/>
                <a:ext cx="479534" cy="565547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3261" extrusionOk="0">
                    <a:moveTo>
                      <a:pt x="2742" y="0"/>
                    </a:moveTo>
                    <a:cubicBezTo>
                      <a:pt x="2738" y="0"/>
                      <a:pt x="2734" y="2"/>
                      <a:pt x="2730" y="6"/>
                    </a:cubicBezTo>
                    <a:cubicBezTo>
                      <a:pt x="2555" y="139"/>
                      <a:pt x="2389" y="278"/>
                      <a:pt x="2220" y="419"/>
                    </a:cubicBezTo>
                    <a:cubicBezTo>
                      <a:pt x="1597" y="639"/>
                      <a:pt x="875" y="481"/>
                      <a:pt x="304" y="842"/>
                    </a:cubicBezTo>
                    <a:cubicBezTo>
                      <a:pt x="281" y="849"/>
                      <a:pt x="292" y="879"/>
                      <a:pt x="313" y="879"/>
                    </a:cubicBezTo>
                    <a:cubicBezTo>
                      <a:pt x="315" y="879"/>
                      <a:pt x="318" y="878"/>
                      <a:pt x="320" y="877"/>
                    </a:cubicBezTo>
                    <a:cubicBezTo>
                      <a:pt x="664" y="736"/>
                      <a:pt x="1017" y="675"/>
                      <a:pt x="1386" y="639"/>
                    </a:cubicBezTo>
                    <a:cubicBezTo>
                      <a:pt x="1597" y="614"/>
                      <a:pt x="1861" y="622"/>
                      <a:pt x="2080" y="542"/>
                    </a:cubicBezTo>
                    <a:lnTo>
                      <a:pt x="2080" y="542"/>
                    </a:lnTo>
                    <a:cubicBezTo>
                      <a:pt x="1834" y="772"/>
                      <a:pt x="1597" y="1008"/>
                      <a:pt x="1403" y="1280"/>
                    </a:cubicBezTo>
                    <a:cubicBezTo>
                      <a:pt x="1217" y="1413"/>
                      <a:pt x="973" y="1492"/>
                      <a:pt x="787" y="1597"/>
                    </a:cubicBezTo>
                    <a:cubicBezTo>
                      <a:pt x="489" y="1764"/>
                      <a:pt x="206" y="1949"/>
                      <a:pt x="14" y="2230"/>
                    </a:cubicBezTo>
                    <a:cubicBezTo>
                      <a:pt x="1" y="2250"/>
                      <a:pt x="11" y="2268"/>
                      <a:pt x="24" y="2268"/>
                    </a:cubicBezTo>
                    <a:cubicBezTo>
                      <a:pt x="29" y="2268"/>
                      <a:pt x="35" y="2265"/>
                      <a:pt x="40" y="2258"/>
                    </a:cubicBezTo>
                    <a:cubicBezTo>
                      <a:pt x="348" y="1933"/>
                      <a:pt x="709" y="1703"/>
                      <a:pt x="1112" y="1511"/>
                    </a:cubicBezTo>
                    <a:cubicBezTo>
                      <a:pt x="1175" y="1475"/>
                      <a:pt x="1245" y="1447"/>
                      <a:pt x="1314" y="1413"/>
                    </a:cubicBezTo>
                    <a:lnTo>
                      <a:pt x="1314" y="1413"/>
                    </a:lnTo>
                    <a:cubicBezTo>
                      <a:pt x="954" y="1975"/>
                      <a:pt x="690" y="2591"/>
                      <a:pt x="498" y="3233"/>
                    </a:cubicBezTo>
                    <a:cubicBezTo>
                      <a:pt x="492" y="3250"/>
                      <a:pt x="505" y="3260"/>
                      <a:pt x="519" y="3260"/>
                    </a:cubicBezTo>
                    <a:cubicBezTo>
                      <a:pt x="527" y="3260"/>
                      <a:pt x="535" y="3257"/>
                      <a:pt x="542" y="3252"/>
                    </a:cubicBezTo>
                    <a:cubicBezTo>
                      <a:pt x="848" y="2635"/>
                      <a:pt x="1042" y="1958"/>
                      <a:pt x="1447" y="1386"/>
                    </a:cubicBezTo>
                    <a:cubicBezTo>
                      <a:pt x="1473" y="1352"/>
                      <a:pt x="1509" y="1308"/>
                      <a:pt x="1534" y="1272"/>
                    </a:cubicBezTo>
                    <a:lnTo>
                      <a:pt x="1534" y="1272"/>
                    </a:lnTo>
                    <a:cubicBezTo>
                      <a:pt x="1481" y="1492"/>
                      <a:pt x="1509" y="1722"/>
                      <a:pt x="1553" y="1975"/>
                    </a:cubicBezTo>
                    <a:cubicBezTo>
                      <a:pt x="1623" y="2372"/>
                      <a:pt x="1720" y="2777"/>
                      <a:pt x="1728" y="3180"/>
                    </a:cubicBezTo>
                    <a:cubicBezTo>
                      <a:pt x="1733" y="3190"/>
                      <a:pt x="1743" y="3197"/>
                      <a:pt x="1753" y="3197"/>
                    </a:cubicBezTo>
                    <a:cubicBezTo>
                      <a:pt x="1761" y="3197"/>
                      <a:pt x="1769" y="3192"/>
                      <a:pt x="1772" y="3180"/>
                    </a:cubicBezTo>
                    <a:cubicBezTo>
                      <a:pt x="1825" y="2513"/>
                      <a:pt x="1428" y="1800"/>
                      <a:pt x="1631" y="1141"/>
                    </a:cubicBezTo>
                    <a:cubicBezTo>
                      <a:pt x="1772" y="964"/>
                      <a:pt x="1914" y="797"/>
                      <a:pt x="2080" y="639"/>
                    </a:cubicBezTo>
                    <a:cubicBezTo>
                      <a:pt x="2133" y="586"/>
                      <a:pt x="2186" y="533"/>
                      <a:pt x="2239" y="489"/>
                    </a:cubicBezTo>
                    <a:lnTo>
                      <a:pt x="2239" y="489"/>
                    </a:lnTo>
                    <a:cubicBezTo>
                      <a:pt x="2106" y="858"/>
                      <a:pt x="2361" y="1325"/>
                      <a:pt x="2397" y="1686"/>
                    </a:cubicBezTo>
                    <a:cubicBezTo>
                      <a:pt x="2401" y="1694"/>
                      <a:pt x="2410" y="1698"/>
                      <a:pt x="2417" y="1698"/>
                    </a:cubicBezTo>
                    <a:cubicBezTo>
                      <a:pt x="2424" y="1698"/>
                      <a:pt x="2431" y="1694"/>
                      <a:pt x="2431" y="1686"/>
                    </a:cubicBezTo>
                    <a:cubicBezTo>
                      <a:pt x="2431" y="1264"/>
                      <a:pt x="2159" y="814"/>
                      <a:pt x="2336" y="411"/>
                    </a:cubicBezTo>
                    <a:cubicBezTo>
                      <a:pt x="2484" y="286"/>
                      <a:pt x="2633" y="173"/>
                      <a:pt x="2758" y="33"/>
                    </a:cubicBezTo>
                    <a:cubicBezTo>
                      <a:pt x="2764" y="19"/>
                      <a:pt x="2755" y="0"/>
                      <a:pt x="27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5"/>
              <p:cNvSpPr/>
              <p:nvPr/>
            </p:nvSpPr>
            <p:spPr>
              <a:xfrm>
                <a:off x="806587" y="647801"/>
                <a:ext cx="1550638" cy="994433"/>
              </a:xfrm>
              <a:custGeom>
                <a:avLst/>
                <a:gdLst/>
                <a:ahLst/>
                <a:cxnLst/>
                <a:rect l="l" t="t" r="r" b="b"/>
                <a:pathLst>
                  <a:path w="8941" h="5734" extrusionOk="0">
                    <a:moveTo>
                      <a:pt x="3951" y="1"/>
                    </a:moveTo>
                    <a:cubicBezTo>
                      <a:pt x="3822" y="1"/>
                      <a:pt x="3694" y="36"/>
                      <a:pt x="3571" y="118"/>
                    </a:cubicBezTo>
                    <a:cubicBezTo>
                      <a:pt x="3141" y="407"/>
                      <a:pt x="3352" y="873"/>
                      <a:pt x="3677" y="1112"/>
                    </a:cubicBezTo>
                    <a:cubicBezTo>
                      <a:pt x="3863" y="1241"/>
                      <a:pt x="4327" y="1866"/>
                      <a:pt x="4220" y="1866"/>
                    </a:cubicBezTo>
                    <a:cubicBezTo>
                      <a:pt x="4196" y="1866"/>
                      <a:pt x="4144" y="1835"/>
                      <a:pt x="4055" y="1762"/>
                    </a:cubicBezTo>
                    <a:cubicBezTo>
                      <a:pt x="3799" y="1559"/>
                      <a:pt x="3360" y="1409"/>
                      <a:pt x="3052" y="1314"/>
                    </a:cubicBezTo>
                    <a:cubicBezTo>
                      <a:pt x="2639" y="1180"/>
                      <a:pt x="2178" y="1072"/>
                      <a:pt x="1725" y="1072"/>
                    </a:cubicBezTo>
                    <a:cubicBezTo>
                      <a:pt x="1293" y="1072"/>
                      <a:pt x="868" y="1171"/>
                      <a:pt x="503" y="1437"/>
                    </a:cubicBezTo>
                    <a:cubicBezTo>
                      <a:pt x="361" y="1534"/>
                      <a:pt x="1" y="1842"/>
                      <a:pt x="326" y="2000"/>
                    </a:cubicBezTo>
                    <a:cubicBezTo>
                      <a:pt x="608" y="2140"/>
                      <a:pt x="897" y="2211"/>
                      <a:pt x="1206" y="2273"/>
                    </a:cubicBezTo>
                    <a:cubicBezTo>
                      <a:pt x="1364" y="2306"/>
                      <a:pt x="2252" y="2431"/>
                      <a:pt x="1619" y="2492"/>
                    </a:cubicBezTo>
                    <a:cubicBezTo>
                      <a:pt x="1003" y="2553"/>
                      <a:pt x="336" y="2747"/>
                      <a:pt x="106" y="3372"/>
                    </a:cubicBezTo>
                    <a:cubicBezTo>
                      <a:pt x="81" y="3459"/>
                      <a:pt x="89" y="3520"/>
                      <a:pt x="150" y="3592"/>
                    </a:cubicBezTo>
                    <a:cubicBezTo>
                      <a:pt x="417" y="3873"/>
                      <a:pt x="752" y="3957"/>
                      <a:pt x="1114" y="3957"/>
                    </a:cubicBezTo>
                    <a:cubicBezTo>
                      <a:pt x="1622" y="3957"/>
                      <a:pt x="2181" y="3791"/>
                      <a:pt x="2674" y="3775"/>
                    </a:cubicBezTo>
                    <a:lnTo>
                      <a:pt x="2674" y="3775"/>
                    </a:lnTo>
                    <a:cubicBezTo>
                      <a:pt x="2235" y="4047"/>
                      <a:pt x="1697" y="4339"/>
                      <a:pt x="1750" y="4883"/>
                    </a:cubicBezTo>
                    <a:cubicBezTo>
                      <a:pt x="1803" y="5430"/>
                      <a:pt x="2041" y="5630"/>
                      <a:pt x="2577" y="5710"/>
                    </a:cubicBezTo>
                    <a:cubicBezTo>
                      <a:pt x="2679" y="5726"/>
                      <a:pt x="2783" y="5733"/>
                      <a:pt x="2889" y="5733"/>
                    </a:cubicBezTo>
                    <a:cubicBezTo>
                      <a:pt x="3605" y="5733"/>
                      <a:pt x="4393" y="5404"/>
                      <a:pt x="5013" y="5174"/>
                    </a:cubicBezTo>
                    <a:cubicBezTo>
                      <a:pt x="6136" y="4765"/>
                      <a:pt x="7176" y="4297"/>
                      <a:pt x="8371" y="4297"/>
                    </a:cubicBezTo>
                    <a:cubicBezTo>
                      <a:pt x="8487" y="4297"/>
                      <a:pt x="8605" y="4302"/>
                      <a:pt x="8725" y="4311"/>
                    </a:cubicBezTo>
                    <a:cubicBezTo>
                      <a:pt x="8728" y="4311"/>
                      <a:pt x="8732" y="4312"/>
                      <a:pt x="8735" y="4312"/>
                    </a:cubicBezTo>
                    <a:cubicBezTo>
                      <a:pt x="8886" y="4312"/>
                      <a:pt x="8940" y="4083"/>
                      <a:pt x="8767" y="4058"/>
                    </a:cubicBezTo>
                    <a:cubicBezTo>
                      <a:pt x="8759" y="4058"/>
                      <a:pt x="8742" y="4058"/>
                      <a:pt x="8733" y="4047"/>
                    </a:cubicBezTo>
                    <a:cubicBezTo>
                      <a:pt x="8725" y="4039"/>
                      <a:pt x="8714" y="4031"/>
                      <a:pt x="8706" y="4022"/>
                    </a:cubicBezTo>
                    <a:cubicBezTo>
                      <a:pt x="6912" y="3372"/>
                      <a:pt x="6121" y="2070"/>
                      <a:pt x="5004" y="646"/>
                    </a:cubicBezTo>
                    <a:cubicBezTo>
                      <a:pt x="4776" y="352"/>
                      <a:pt x="4362" y="1"/>
                      <a:pt x="39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5"/>
              <p:cNvSpPr/>
              <p:nvPr/>
            </p:nvSpPr>
            <p:spPr>
              <a:xfrm>
                <a:off x="895555" y="804579"/>
                <a:ext cx="1518727" cy="649486"/>
              </a:xfrm>
              <a:custGeom>
                <a:avLst/>
                <a:gdLst/>
                <a:ahLst/>
                <a:cxnLst/>
                <a:rect l="l" t="t" r="r" b="b"/>
                <a:pathLst>
                  <a:path w="8757" h="3745" extrusionOk="0">
                    <a:moveTo>
                      <a:pt x="3743" y="1"/>
                    </a:moveTo>
                    <a:cubicBezTo>
                      <a:pt x="3730" y="1"/>
                      <a:pt x="3720" y="26"/>
                      <a:pt x="3736" y="41"/>
                    </a:cubicBezTo>
                    <a:cubicBezTo>
                      <a:pt x="4061" y="330"/>
                      <a:pt x="4413" y="586"/>
                      <a:pt x="4677" y="938"/>
                    </a:cubicBezTo>
                    <a:cubicBezTo>
                      <a:pt x="4905" y="1244"/>
                      <a:pt x="5116" y="1571"/>
                      <a:pt x="5371" y="1852"/>
                    </a:cubicBezTo>
                    <a:cubicBezTo>
                      <a:pt x="5722" y="2238"/>
                      <a:pt x="6057" y="2740"/>
                      <a:pt x="6523" y="3004"/>
                    </a:cubicBezTo>
                    <a:cubicBezTo>
                      <a:pt x="6479" y="2996"/>
                      <a:pt x="6435" y="2985"/>
                      <a:pt x="6391" y="2985"/>
                    </a:cubicBezTo>
                    <a:cubicBezTo>
                      <a:pt x="5627" y="2846"/>
                      <a:pt x="4877" y="2669"/>
                      <a:pt x="4130" y="2468"/>
                    </a:cubicBezTo>
                    <a:cubicBezTo>
                      <a:pt x="3850" y="2335"/>
                      <a:pt x="3611" y="2160"/>
                      <a:pt x="3400" y="1940"/>
                    </a:cubicBezTo>
                    <a:cubicBezTo>
                      <a:pt x="3200" y="1719"/>
                      <a:pt x="3014" y="1491"/>
                      <a:pt x="2767" y="1316"/>
                    </a:cubicBezTo>
                    <a:cubicBezTo>
                      <a:pt x="2311" y="991"/>
                      <a:pt x="1756" y="761"/>
                      <a:pt x="1195" y="727"/>
                    </a:cubicBezTo>
                    <a:cubicBezTo>
                      <a:pt x="1167" y="727"/>
                      <a:pt x="1159" y="761"/>
                      <a:pt x="1184" y="761"/>
                    </a:cubicBezTo>
                    <a:cubicBezTo>
                      <a:pt x="1853" y="938"/>
                      <a:pt x="2514" y="1130"/>
                      <a:pt x="3006" y="1641"/>
                    </a:cubicBezTo>
                    <a:cubicBezTo>
                      <a:pt x="3261" y="1913"/>
                      <a:pt x="3497" y="2204"/>
                      <a:pt x="3805" y="2388"/>
                    </a:cubicBezTo>
                    <a:cubicBezTo>
                      <a:pt x="3253" y="2244"/>
                      <a:pt x="2707" y="2129"/>
                      <a:pt x="2135" y="2129"/>
                    </a:cubicBezTo>
                    <a:cubicBezTo>
                      <a:pt x="2079" y="2129"/>
                      <a:pt x="2023" y="2130"/>
                      <a:pt x="1967" y="2133"/>
                    </a:cubicBezTo>
                    <a:cubicBezTo>
                      <a:pt x="1290" y="2160"/>
                      <a:pt x="657" y="2299"/>
                      <a:pt x="15" y="2510"/>
                    </a:cubicBezTo>
                    <a:cubicBezTo>
                      <a:pt x="0" y="2520"/>
                      <a:pt x="5" y="2548"/>
                      <a:pt x="26" y="2548"/>
                    </a:cubicBezTo>
                    <a:cubicBezTo>
                      <a:pt x="28" y="2548"/>
                      <a:pt x="31" y="2547"/>
                      <a:pt x="34" y="2546"/>
                    </a:cubicBezTo>
                    <a:cubicBezTo>
                      <a:pt x="682" y="2363"/>
                      <a:pt x="1368" y="2228"/>
                      <a:pt x="2051" y="2228"/>
                    </a:cubicBezTo>
                    <a:cubicBezTo>
                      <a:pt x="2090" y="2228"/>
                      <a:pt x="2130" y="2229"/>
                      <a:pt x="2170" y="2230"/>
                    </a:cubicBezTo>
                    <a:cubicBezTo>
                      <a:pt x="2803" y="2246"/>
                      <a:pt x="3400" y="2405"/>
                      <a:pt x="4000" y="2563"/>
                    </a:cubicBezTo>
                    <a:cubicBezTo>
                      <a:pt x="3286" y="2626"/>
                      <a:pt x="2503" y="3188"/>
                      <a:pt x="2028" y="3576"/>
                    </a:cubicBezTo>
                    <a:cubicBezTo>
                      <a:pt x="2015" y="3589"/>
                      <a:pt x="2022" y="3607"/>
                      <a:pt x="2035" y="3607"/>
                    </a:cubicBezTo>
                    <a:cubicBezTo>
                      <a:pt x="2039" y="3607"/>
                      <a:pt x="2043" y="3605"/>
                      <a:pt x="2047" y="3601"/>
                    </a:cubicBezTo>
                    <a:cubicBezTo>
                      <a:pt x="2442" y="3382"/>
                      <a:pt x="2811" y="3110"/>
                      <a:pt x="3225" y="2924"/>
                    </a:cubicBezTo>
                    <a:cubicBezTo>
                      <a:pt x="3436" y="2827"/>
                      <a:pt x="3664" y="2740"/>
                      <a:pt x="3902" y="2704"/>
                    </a:cubicBezTo>
                    <a:cubicBezTo>
                      <a:pt x="4069" y="2679"/>
                      <a:pt x="4244" y="2679"/>
                      <a:pt x="4413" y="2679"/>
                    </a:cubicBezTo>
                    <a:cubicBezTo>
                      <a:pt x="4922" y="2810"/>
                      <a:pt x="5432" y="2915"/>
                      <a:pt x="5943" y="3021"/>
                    </a:cubicBezTo>
                    <a:cubicBezTo>
                      <a:pt x="5669" y="3021"/>
                      <a:pt x="5397" y="3038"/>
                      <a:pt x="5152" y="3091"/>
                    </a:cubicBezTo>
                    <a:cubicBezTo>
                      <a:pt x="4641" y="3215"/>
                      <a:pt x="4183" y="3479"/>
                      <a:pt x="3717" y="3707"/>
                    </a:cubicBezTo>
                    <a:cubicBezTo>
                      <a:pt x="3694" y="3714"/>
                      <a:pt x="3698" y="3744"/>
                      <a:pt x="3719" y="3744"/>
                    </a:cubicBezTo>
                    <a:cubicBezTo>
                      <a:pt x="3722" y="3744"/>
                      <a:pt x="3724" y="3744"/>
                      <a:pt x="3727" y="3743"/>
                    </a:cubicBezTo>
                    <a:cubicBezTo>
                      <a:pt x="4202" y="3618"/>
                      <a:pt x="4624" y="3346"/>
                      <a:pt x="5099" y="3224"/>
                    </a:cubicBezTo>
                    <a:cubicBezTo>
                      <a:pt x="5538" y="3118"/>
                      <a:pt x="5985" y="3143"/>
                      <a:pt x="6435" y="3127"/>
                    </a:cubicBezTo>
                    <a:cubicBezTo>
                      <a:pt x="6532" y="3143"/>
                      <a:pt x="6618" y="3162"/>
                      <a:pt x="6707" y="3179"/>
                    </a:cubicBezTo>
                    <a:cubicBezTo>
                      <a:pt x="7244" y="3289"/>
                      <a:pt x="7818" y="3469"/>
                      <a:pt x="8378" y="3469"/>
                    </a:cubicBezTo>
                    <a:cubicBezTo>
                      <a:pt x="8496" y="3469"/>
                      <a:pt x="8613" y="3461"/>
                      <a:pt x="8729" y="3443"/>
                    </a:cubicBezTo>
                    <a:cubicBezTo>
                      <a:pt x="8756" y="3443"/>
                      <a:pt x="8756" y="3399"/>
                      <a:pt x="8729" y="3399"/>
                    </a:cubicBezTo>
                    <a:cubicBezTo>
                      <a:pt x="8106" y="3329"/>
                      <a:pt x="7498" y="3196"/>
                      <a:pt x="6893" y="3074"/>
                    </a:cubicBezTo>
                    <a:cubicBezTo>
                      <a:pt x="6724" y="3013"/>
                      <a:pt x="6549" y="2960"/>
                      <a:pt x="6418" y="2846"/>
                    </a:cubicBezTo>
                    <a:cubicBezTo>
                      <a:pt x="6249" y="2696"/>
                      <a:pt x="6101" y="2546"/>
                      <a:pt x="5960" y="2379"/>
                    </a:cubicBezTo>
                    <a:cubicBezTo>
                      <a:pt x="5722" y="2099"/>
                      <a:pt x="5458" y="1824"/>
                      <a:pt x="5238" y="1527"/>
                    </a:cubicBezTo>
                    <a:cubicBezTo>
                      <a:pt x="4791" y="947"/>
                      <a:pt x="4413" y="366"/>
                      <a:pt x="3753" y="5"/>
                    </a:cubicBezTo>
                    <a:cubicBezTo>
                      <a:pt x="3749" y="2"/>
                      <a:pt x="3746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5"/>
              <p:cNvSpPr/>
              <p:nvPr/>
            </p:nvSpPr>
            <p:spPr>
              <a:xfrm>
                <a:off x="481932" y="1342376"/>
                <a:ext cx="2743663" cy="1336953"/>
              </a:xfrm>
              <a:custGeom>
                <a:avLst/>
                <a:gdLst/>
                <a:ahLst/>
                <a:cxnLst/>
                <a:rect l="l" t="t" r="r" b="b"/>
                <a:pathLst>
                  <a:path w="15820" h="7709" extrusionOk="0">
                    <a:moveTo>
                      <a:pt x="11327" y="0"/>
                    </a:moveTo>
                    <a:cubicBezTo>
                      <a:pt x="10017" y="0"/>
                      <a:pt x="8668" y="522"/>
                      <a:pt x="7545" y="1247"/>
                    </a:cubicBezTo>
                    <a:cubicBezTo>
                      <a:pt x="7315" y="1285"/>
                      <a:pt x="7095" y="1302"/>
                      <a:pt x="6882" y="1302"/>
                    </a:cubicBezTo>
                    <a:cubicBezTo>
                      <a:pt x="5909" y="1302"/>
                      <a:pt x="5086" y="947"/>
                      <a:pt x="4097" y="614"/>
                    </a:cubicBezTo>
                    <a:cubicBezTo>
                      <a:pt x="3762" y="502"/>
                      <a:pt x="3408" y="445"/>
                      <a:pt x="3056" y="445"/>
                    </a:cubicBezTo>
                    <a:cubicBezTo>
                      <a:pt x="2936" y="445"/>
                      <a:pt x="2818" y="451"/>
                      <a:pt x="2700" y="464"/>
                    </a:cubicBezTo>
                    <a:cubicBezTo>
                      <a:pt x="2558" y="483"/>
                      <a:pt x="1284" y="675"/>
                      <a:pt x="1803" y="1125"/>
                    </a:cubicBezTo>
                    <a:cubicBezTo>
                      <a:pt x="2119" y="1397"/>
                      <a:pt x="2725" y="1275"/>
                      <a:pt x="3113" y="1389"/>
                    </a:cubicBezTo>
                    <a:cubicBezTo>
                      <a:pt x="5004" y="1925"/>
                      <a:pt x="2630" y="1669"/>
                      <a:pt x="2103" y="1864"/>
                    </a:cubicBezTo>
                    <a:cubicBezTo>
                      <a:pt x="1353" y="2144"/>
                      <a:pt x="1" y="3060"/>
                      <a:pt x="246" y="4035"/>
                    </a:cubicBezTo>
                    <a:cubicBezTo>
                      <a:pt x="256" y="4079"/>
                      <a:pt x="298" y="4115"/>
                      <a:pt x="343" y="4124"/>
                    </a:cubicBezTo>
                    <a:cubicBezTo>
                      <a:pt x="382" y="4130"/>
                      <a:pt x="421" y="4132"/>
                      <a:pt x="460" y="4132"/>
                    </a:cubicBezTo>
                    <a:cubicBezTo>
                      <a:pt x="876" y="4132"/>
                      <a:pt x="1241" y="3811"/>
                      <a:pt x="1617" y="3666"/>
                    </a:cubicBezTo>
                    <a:cubicBezTo>
                      <a:pt x="1934" y="3543"/>
                      <a:pt x="2250" y="3419"/>
                      <a:pt x="2577" y="3324"/>
                    </a:cubicBezTo>
                    <a:cubicBezTo>
                      <a:pt x="2691" y="3292"/>
                      <a:pt x="3128" y="3134"/>
                      <a:pt x="3168" y="3134"/>
                    </a:cubicBezTo>
                    <a:cubicBezTo>
                      <a:pt x="3183" y="3134"/>
                      <a:pt x="3136" y="3159"/>
                      <a:pt x="2981" y="3227"/>
                    </a:cubicBezTo>
                    <a:cubicBezTo>
                      <a:pt x="1881" y="3693"/>
                      <a:pt x="898" y="4432"/>
                      <a:pt x="484" y="5582"/>
                    </a:cubicBezTo>
                    <a:cubicBezTo>
                      <a:pt x="292" y="6108"/>
                      <a:pt x="661" y="6617"/>
                      <a:pt x="1201" y="6617"/>
                    </a:cubicBezTo>
                    <a:cubicBezTo>
                      <a:pt x="1231" y="6617"/>
                      <a:pt x="1261" y="6615"/>
                      <a:pt x="1292" y="6612"/>
                    </a:cubicBezTo>
                    <a:cubicBezTo>
                      <a:pt x="2217" y="6515"/>
                      <a:pt x="2989" y="5873"/>
                      <a:pt x="3649" y="5196"/>
                    </a:cubicBezTo>
                    <a:lnTo>
                      <a:pt x="3649" y="5196"/>
                    </a:lnTo>
                    <a:cubicBezTo>
                      <a:pt x="3139" y="5865"/>
                      <a:pt x="2119" y="6392"/>
                      <a:pt x="2136" y="7209"/>
                    </a:cubicBezTo>
                    <a:cubicBezTo>
                      <a:pt x="2148" y="7585"/>
                      <a:pt x="2384" y="7708"/>
                      <a:pt x="2669" y="7708"/>
                    </a:cubicBezTo>
                    <a:cubicBezTo>
                      <a:pt x="2845" y="7708"/>
                      <a:pt x="3039" y="7661"/>
                      <a:pt x="3211" y="7597"/>
                    </a:cubicBezTo>
                    <a:cubicBezTo>
                      <a:pt x="4055" y="7306"/>
                      <a:pt x="5110" y="6848"/>
                      <a:pt x="5690" y="6137"/>
                    </a:cubicBezTo>
                    <a:cubicBezTo>
                      <a:pt x="5857" y="5918"/>
                      <a:pt x="6015" y="5698"/>
                      <a:pt x="6154" y="5468"/>
                    </a:cubicBezTo>
                    <a:lnTo>
                      <a:pt x="6154" y="5468"/>
                    </a:lnTo>
                    <a:cubicBezTo>
                      <a:pt x="6138" y="5829"/>
                      <a:pt x="6190" y="6181"/>
                      <a:pt x="6490" y="6304"/>
                    </a:cubicBezTo>
                    <a:cubicBezTo>
                      <a:pt x="6555" y="6333"/>
                      <a:pt x="6618" y="6345"/>
                      <a:pt x="6679" y="6345"/>
                    </a:cubicBezTo>
                    <a:cubicBezTo>
                      <a:pt x="6971" y="6345"/>
                      <a:pt x="7209" y="6051"/>
                      <a:pt x="7368" y="5812"/>
                    </a:cubicBezTo>
                    <a:cubicBezTo>
                      <a:pt x="7684" y="5329"/>
                      <a:pt x="7862" y="4774"/>
                      <a:pt x="7809" y="4202"/>
                    </a:cubicBezTo>
                    <a:cubicBezTo>
                      <a:pt x="7765" y="3605"/>
                      <a:pt x="7254" y="2733"/>
                      <a:pt x="7395" y="2047"/>
                    </a:cubicBezTo>
                    <a:cubicBezTo>
                      <a:pt x="7492" y="1881"/>
                      <a:pt x="7598" y="1731"/>
                      <a:pt x="7737" y="1608"/>
                    </a:cubicBezTo>
                    <a:cubicBezTo>
                      <a:pt x="7782" y="1572"/>
                      <a:pt x="7790" y="1530"/>
                      <a:pt x="7790" y="1494"/>
                    </a:cubicBezTo>
                    <a:cubicBezTo>
                      <a:pt x="8874" y="924"/>
                      <a:pt x="10028" y="393"/>
                      <a:pt x="11243" y="393"/>
                    </a:cubicBezTo>
                    <a:cubicBezTo>
                      <a:pt x="11282" y="393"/>
                      <a:pt x="11321" y="394"/>
                      <a:pt x="11361" y="395"/>
                    </a:cubicBezTo>
                    <a:cubicBezTo>
                      <a:pt x="13155" y="439"/>
                      <a:pt x="14676" y="1142"/>
                      <a:pt x="15687" y="2647"/>
                    </a:cubicBezTo>
                    <a:cubicBezTo>
                      <a:pt x="15701" y="2665"/>
                      <a:pt x="15719" y="2674"/>
                      <a:pt x="15738" y="2674"/>
                    </a:cubicBezTo>
                    <a:cubicBezTo>
                      <a:pt x="15779" y="2674"/>
                      <a:pt x="15820" y="2633"/>
                      <a:pt x="15801" y="2585"/>
                    </a:cubicBezTo>
                    <a:cubicBezTo>
                      <a:pt x="15265" y="887"/>
                      <a:pt x="13366" y="167"/>
                      <a:pt x="11730" y="17"/>
                    </a:cubicBezTo>
                    <a:cubicBezTo>
                      <a:pt x="11596" y="6"/>
                      <a:pt x="11462" y="0"/>
                      <a:pt x="11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5"/>
              <p:cNvSpPr/>
              <p:nvPr/>
            </p:nvSpPr>
            <p:spPr>
              <a:xfrm>
                <a:off x="568125" y="1476262"/>
                <a:ext cx="1189730" cy="1098490"/>
              </a:xfrm>
              <a:custGeom>
                <a:avLst/>
                <a:gdLst/>
                <a:ahLst/>
                <a:cxnLst/>
                <a:rect l="l" t="t" r="r" b="b"/>
                <a:pathLst>
                  <a:path w="6860" h="6334" extrusionOk="0">
                    <a:moveTo>
                      <a:pt x="2844" y="1"/>
                    </a:moveTo>
                    <a:cubicBezTo>
                      <a:pt x="2819" y="1"/>
                      <a:pt x="2800" y="36"/>
                      <a:pt x="2828" y="45"/>
                    </a:cubicBezTo>
                    <a:cubicBezTo>
                      <a:pt x="3169" y="212"/>
                      <a:pt x="3547" y="273"/>
                      <a:pt x="3908" y="406"/>
                    </a:cubicBezTo>
                    <a:cubicBezTo>
                      <a:pt x="4260" y="537"/>
                      <a:pt x="4585" y="731"/>
                      <a:pt x="4938" y="889"/>
                    </a:cubicBezTo>
                    <a:cubicBezTo>
                      <a:pt x="5263" y="1030"/>
                      <a:pt x="5624" y="1109"/>
                      <a:pt x="5985" y="1161"/>
                    </a:cubicBezTo>
                    <a:cubicBezTo>
                      <a:pt x="6037" y="1170"/>
                      <a:pt x="6099" y="1180"/>
                      <a:pt x="6151" y="1189"/>
                    </a:cubicBezTo>
                    <a:cubicBezTo>
                      <a:pt x="5869" y="1320"/>
                      <a:pt x="5605" y="1497"/>
                      <a:pt x="5360" y="1680"/>
                    </a:cubicBezTo>
                    <a:cubicBezTo>
                      <a:pt x="4922" y="1946"/>
                      <a:pt x="4498" y="2073"/>
                      <a:pt x="4003" y="2073"/>
                    </a:cubicBezTo>
                    <a:cubicBezTo>
                      <a:pt x="3940" y="2073"/>
                      <a:pt x="3876" y="2071"/>
                      <a:pt x="3811" y="2067"/>
                    </a:cubicBezTo>
                    <a:cubicBezTo>
                      <a:pt x="3396" y="2043"/>
                      <a:pt x="2972" y="1996"/>
                      <a:pt x="2549" y="1996"/>
                    </a:cubicBezTo>
                    <a:cubicBezTo>
                      <a:pt x="2516" y="1996"/>
                      <a:pt x="2483" y="1996"/>
                      <a:pt x="2450" y="1997"/>
                    </a:cubicBezTo>
                    <a:cubicBezTo>
                      <a:pt x="1614" y="2024"/>
                      <a:pt x="681" y="2208"/>
                      <a:pt x="23" y="2763"/>
                    </a:cubicBezTo>
                    <a:cubicBezTo>
                      <a:pt x="1" y="2783"/>
                      <a:pt x="14" y="2811"/>
                      <a:pt x="33" y="2811"/>
                    </a:cubicBezTo>
                    <a:cubicBezTo>
                      <a:pt x="38" y="2811"/>
                      <a:pt x="43" y="2809"/>
                      <a:pt x="48" y="2805"/>
                    </a:cubicBezTo>
                    <a:cubicBezTo>
                      <a:pt x="531" y="2569"/>
                      <a:pt x="962" y="2305"/>
                      <a:pt x="1500" y="2200"/>
                    </a:cubicBezTo>
                    <a:cubicBezTo>
                      <a:pt x="1841" y="2132"/>
                      <a:pt x="2187" y="2103"/>
                      <a:pt x="2531" y="2103"/>
                    </a:cubicBezTo>
                    <a:cubicBezTo>
                      <a:pt x="2683" y="2103"/>
                      <a:pt x="2835" y="2109"/>
                      <a:pt x="2986" y="2119"/>
                    </a:cubicBezTo>
                    <a:cubicBezTo>
                      <a:pt x="3320" y="2140"/>
                      <a:pt x="3666" y="2179"/>
                      <a:pt x="4002" y="2179"/>
                    </a:cubicBezTo>
                    <a:cubicBezTo>
                      <a:pt x="4116" y="2179"/>
                      <a:pt x="4228" y="2175"/>
                      <a:pt x="4339" y="2164"/>
                    </a:cubicBezTo>
                    <a:cubicBezTo>
                      <a:pt x="4577" y="2138"/>
                      <a:pt x="4780" y="2077"/>
                      <a:pt x="4963" y="1980"/>
                    </a:cubicBezTo>
                    <a:lnTo>
                      <a:pt x="4963" y="1980"/>
                    </a:lnTo>
                    <a:cubicBezTo>
                      <a:pt x="4550" y="2305"/>
                      <a:pt x="4146" y="2622"/>
                      <a:pt x="3716" y="2921"/>
                    </a:cubicBezTo>
                    <a:cubicBezTo>
                      <a:pt x="2650" y="3677"/>
                      <a:pt x="1534" y="4388"/>
                      <a:pt x="523" y="5215"/>
                    </a:cubicBezTo>
                    <a:cubicBezTo>
                      <a:pt x="502" y="5238"/>
                      <a:pt x="515" y="5264"/>
                      <a:pt x="540" y="5264"/>
                    </a:cubicBezTo>
                    <a:cubicBezTo>
                      <a:pt x="546" y="5264"/>
                      <a:pt x="552" y="5263"/>
                      <a:pt x="559" y="5260"/>
                    </a:cubicBezTo>
                    <a:cubicBezTo>
                      <a:pt x="1139" y="4943"/>
                      <a:pt x="1675" y="4529"/>
                      <a:pt x="2220" y="4143"/>
                    </a:cubicBezTo>
                    <a:cubicBezTo>
                      <a:pt x="2747" y="3774"/>
                      <a:pt x="3275" y="3421"/>
                      <a:pt x="3802" y="3044"/>
                    </a:cubicBezTo>
                    <a:cubicBezTo>
                      <a:pt x="4296" y="2691"/>
                      <a:pt x="4761" y="2305"/>
                      <a:pt x="5246" y="1953"/>
                    </a:cubicBezTo>
                    <a:lnTo>
                      <a:pt x="5246" y="1953"/>
                    </a:lnTo>
                    <a:cubicBezTo>
                      <a:pt x="5077" y="2138"/>
                      <a:pt x="4938" y="2330"/>
                      <a:pt x="4813" y="2569"/>
                    </a:cubicBezTo>
                    <a:cubicBezTo>
                      <a:pt x="4602" y="2999"/>
                      <a:pt x="4436" y="3457"/>
                      <a:pt x="4180" y="3860"/>
                    </a:cubicBezTo>
                    <a:cubicBezTo>
                      <a:pt x="3653" y="4740"/>
                      <a:pt x="3047" y="5601"/>
                      <a:pt x="2291" y="6298"/>
                    </a:cubicBezTo>
                    <a:cubicBezTo>
                      <a:pt x="2275" y="6312"/>
                      <a:pt x="2293" y="6333"/>
                      <a:pt x="2315" y="6333"/>
                    </a:cubicBezTo>
                    <a:cubicBezTo>
                      <a:pt x="2318" y="6333"/>
                      <a:pt x="2322" y="6333"/>
                      <a:pt x="2325" y="6332"/>
                    </a:cubicBezTo>
                    <a:cubicBezTo>
                      <a:pt x="2747" y="6076"/>
                      <a:pt x="3064" y="5654"/>
                      <a:pt x="3347" y="5251"/>
                    </a:cubicBezTo>
                    <a:cubicBezTo>
                      <a:pt x="3610" y="4863"/>
                      <a:pt x="3883" y="4477"/>
                      <a:pt x="4146" y="4090"/>
                    </a:cubicBezTo>
                    <a:cubicBezTo>
                      <a:pt x="4410" y="3685"/>
                      <a:pt x="4585" y="3238"/>
                      <a:pt x="4796" y="2805"/>
                    </a:cubicBezTo>
                    <a:cubicBezTo>
                      <a:pt x="4999" y="2394"/>
                      <a:pt x="5235" y="2058"/>
                      <a:pt x="5552" y="1733"/>
                    </a:cubicBezTo>
                    <a:cubicBezTo>
                      <a:pt x="5790" y="1566"/>
                      <a:pt x="6046" y="1408"/>
                      <a:pt x="6310" y="1267"/>
                    </a:cubicBezTo>
                    <a:lnTo>
                      <a:pt x="6310" y="1267"/>
                    </a:lnTo>
                    <a:cubicBezTo>
                      <a:pt x="6046" y="1575"/>
                      <a:pt x="6090" y="2041"/>
                      <a:pt x="6151" y="2436"/>
                    </a:cubicBezTo>
                    <a:cubicBezTo>
                      <a:pt x="6221" y="2850"/>
                      <a:pt x="6354" y="3316"/>
                      <a:pt x="6301" y="3730"/>
                    </a:cubicBezTo>
                    <a:cubicBezTo>
                      <a:pt x="6257" y="4071"/>
                      <a:pt x="6124" y="4388"/>
                      <a:pt x="6027" y="4715"/>
                    </a:cubicBezTo>
                    <a:cubicBezTo>
                      <a:pt x="6021" y="4731"/>
                      <a:pt x="6034" y="4741"/>
                      <a:pt x="6047" y="4741"/>
                    </a:cubicBezTo>
                    <a:cubicBezTo>
                      <a:pt x="6053" y="4741"/>
                      <a:pt x="6060" y="4738"/>
                      <a:pt x="6063" y="4732"/>
                    </a:cubicBezTo>
                    <a:cubicBezTo>
                      <a:pt x="6388" y="4143"/>
                      <a:pt x="6424" y="3588"/>
                      <a:pt x="6318" y="2938"/>
                    </a:cubicBezTo>
                    <a:cubicBezTo>
                      <a:pt x="6265" y="2622"/>
                      <a:pt x="6185" y="2288"/>
                      <a:pt x="6185" y="1961"/>
                    </a:cubicBezTo>
                    <a:cubicBezTo>
                      <a:pt x="6185" y="1611"/>
                      <a:pt x="6318" y="1391"/>
                      <a:pt x="6554" y="1144"/>
                    </a:cubicBezTo>
                    <a:cubicBezTo>
                      <a:pt x="6643" y="1100"/>
                      <a:pt x="6732" y="1064"/>
                      <a:pt x="6810" y="1030"/>
                    </a:cubicBezTo>
                    <a:cubicBezTo>
                      <a:pt x="6859" y="1013"/>
                      <a:pt x="6840" y="958"/>
                      <a:pt x="6801" y="958"/>
                    </a:cubicBezTo>
                    <a:cubicBezTo>
                      <a:pt x="6798" y="958"/>
                      <a:pt x="6796" y="958"/>
                      <a:pt x="6793" y="959"/>
                    </a:cubicBezTo>
                    <a:cubicBezTo>
                      <a:pt x="6643" y="986"/>
                      <a:pt x="6493" y="1039"/>
                      <a:pt x="6354" y="1092"/>
                    </a:cubicBezTo>
                    <a:cubicBezTo>
                      <a:pt x="6313" y="1097"/>
                      <a:pt x="6273" y="1099"/>
                      <a:pt x="6231" y="1099"/>
                    </a:cubicBezTo>
                    <a:cubicBezTo>
                      <a:pt x="5976" y="1099"/>
                      <a:pt x="5708" y="1012"/>
                      <a:pt x="5474" y="950"/>
                    </a:cubicBezTo>
                    <a:cubicBezTo>
                      <a:pt x="5130" y="853"/>
                      <a:pt x="4832" y="714"/>
                      <a:pt x="4524" y="547"/>
                    </a:cubicBezTo>
                    <a:cubicBezTo>
                      <a:pt x="3997" y="283"/>
                      <a:pt x="3416" y="125"/>
                      <a:pt x="28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4" name="Google Shape;1224;p35"/>
            <p:cNvSpPr/>
            <p:nvPr/>
          </p:nvSpPr>
          <p:spPr>
            <a:xfrm rot="174383">
              <a:off x="5737029" y="2883817"/>
              <a:ext cx="2859899" cy="1612805"/>
            </a:xfrm>
            <a:custGeom>
              <a:avLst/>
              <a:gdLst/>
              <a:ahLst/>
              <a:cxnLst/>
              <a:rect l="l" t="t" r="r" b="b"/>
              <a:pathLst>
                <a:path w="16339" h="10869" extrusionOk="0">
                  <a:moveTo>
                    <a:pt x="15803" y="0"/>
                  </a:moveTo>
                  <a:cubicBezTo>
                    <a:pt x="13251" y="695"/>
                    <a:pt x="10694" y="1389"/>
                    <a:pt x="8144" y="2083"/>
                  </a:cubicBezTo>
                  <a:cubicBezTo>
                    <a:pt x="5435" y="2822"/>
                    <a:pt x="2719" y="3560"/>
                    <a:pt x="1" y="4291"/>
                  </a:cubicBezTo>
                  <a:cubicBezTo>
                    <a:pt x="28" y="4423"/>
                    <a:pt x="53" y="4546"/>
                    <a:pt x="89" y="4668"/>
                  </a:cubicBezTo>
                  <a:cubicBezTo>
                    <a:pt x="114" y="4765"/>
                    <a:pt x="142" y="4871"/>
                    <a:pt x="167" y="4976"/>
                  </a:cubicBezTo>
                  <a:cubicBezTo>
                    <a:pt x="247" y="5240"/>
                    <a:pt x="344" y="5523"/>
                    <a:pt x="458" y="5795"/>
                  </a:cubicBezTo>
                  <a:cubicBezTo>
                    <a:pt x="484" y="5856"/>
                    <a:pt x="511" y="5918"/>
                    <a:pt x="537" y="5979"/>
                  </a:cubicBezTo>
                  <a:lnTo>
                    <a:pt x="556" y="6006"/>
                  </a:lnTo>
                  <a:lnTo>
                    <a:pt x="564" y="6032"/>
                  </a:lnTo>
                  <a:lnTo>
                    <a:pt x="572" y="6059"/>
                  </a:lnTo>
                  <a:lnTo>
                    <a:pt x="589" y="6084"/>
                  </a:lnTo>
                  <a:lnTo>
                    <a:pt x="600" y="6112"/>
                  </a:lnTo>
                  <a:cubicBezTo>
                    <a:pt x="669" y="6270"/>
                    <a:pt x="748" y="6420"/>
                    <a:pt x="828" y="6568"/>
                  </a:cubicBezTo>
                  <a:cubicBezTo>
                    <a:pt x="1039" y="6964"/>
                    <a:pt x="1294" y="7351"/>
                    <a:pt x="1583" y="7720"/>
                  </a:cubicBezTo>
                  <a:cubicBezTo>
                    <a:pt x="1644" y="7800"/>
                    <a:pt x="1716" y="7878"/>
                    <a:pt x="1777" y="7967"/>
                  </a:cubicBezTo>
                  <a:lnTo>
                    <a:pt x="1794" y="7984"/>
                  </a:lnTo>
                  <a:lnTo>
                    <a:pt x="1822" y="8011"/>
                  </a:lnTo>
                  <a:cubicBezTo>
                    <a:pt x="1961" y="8178"/>
                    <a:pt x="2111" y="8336"/>
                    <a:pt x="2269" y="8494"/>
                  </a:cubicBezTo>
                  <a:cubicBezTo>
                    <a:pt x="3122" y="9347"/>
                    <a:pt x="4187" y="10007"/>
                    <a:pt x="5348" y="10419"/>
                  </a:cubicBezTo>
                  <a:cubicBezTo>
                    <a:pt x="6201" y="10719"/>
                    <a:pt x="7106" y="10868"/>
                    <a:pt x="8039" y="10868"/>
                  </a:cubicBezTo>
                  <a:cubicBezTo>
                    <a:pt x="8364" y="10868"/>
                    <a:pt x="8680" y="10852"/>
                    <a:pt x="9005" y="10816"/>
                  </a:cubicBezTo>
                  <a:cubicBezTo>
                    <a:pt x="10210" y="10674"/>
                    <a:pt x="11396" y="10252"/>
                    <a:pt x="12426" y="9602"/>
                  </a:cubicBezTo>
                  <a:cubicBezTo>
                    <a:pt x="13429" y="8969"/>
                    <a:pt x="14307" y="8098"/>
                    <a:pt x="14959" y="7078"/>
                  </a:cubicBezTo>
                  <a:cubicBezTo>
                    <a:pt x="15275" y="6595"/>
                    <a:pt x="15539" y="6051"/>
                    <a:pt x="15750" y="5470"/>
                  </a:cubicBezTo>
                  <a:cubicBezTo>
                    <a:pt x="15961" y="4915"/>
                    <a:pt x="16100" y="4310"/>
                    <a:pt x="16181" y="3676"/>
                  </a:cubicBezTo>
                  <a:cubicBezTo>
                    <a:pt x="16339" y="2471"/>
                    <a:pt x="16206" y="1222"/>
                    <a:pt x="15820" y="53"/>
                  </a:cubicBezTo>
                  <a:cubicBezTo>
                    <a:pt x="15811" y="36"/>
                    <a:pt x="15803" y="17"/>
                    <a:pt x="15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5" name="Google Shape;1225;p35"/>
            <p:cNvGrpSpPr/>
            <p:nvPr/>
          </p:nvGrpSpPr>
          <p:grpSpPr>
            <a:xfrm rot="174376">
              <a:off x="7547025" y="1178972"/>
              <a:ext cx="509616" cy="460780"/>
              <a:chOff x="1922158" y="3088443"/>
              <a:chExt cx="751122" cy="679143"/>
            </a:xfrm>
          </p:grpSpPr>
          <p:sp>
            <p:nvSpPr>
              <p:cNvPr id="1226" name="Google Shape;1226;p35"/>
              <p:cNvSpPr/>
              <p:nvPr/>
            </p:nvSpPr>
            <p:spPr>
              <a:xfrm>
                <a:off x="1922158" y="3088443"/>
                <a:ext cx="751122" cy="679143"/>
              </a:xfrm>
              <a:custGeom>
                <a:avLst/>
                <a:gdLst/>
                <a:ahLst/>
                <a:cxnLst/>
                <a:rect l="l" t="t" r="r" b="b"/>
                <a:pathLst>
                  <a:path w="10477" h="9473" extrusionOk="0">
                    <a:moveTo>
                      <a:pt x="3703" y="1"/>
                    </a:moveTo>
                    <a:cubicBezTo>
                      <a:pt x="1841" y="1"/>
                      <a:pt x="1" y="1278"/>
                      <a:pt x="13" y="3028"/>
                    </a:cubicBezTo>
                    <a:cubicBezTo>
                      <a:pt x="27" y="4857"/>
                      <a:pt x="1413" y="5056"/>
                      <a:pt x="2016" y="5056"/>
                    </a:cubicBezTo>
                    <a:cubicBezTo>
                      <a:pt x="2183" y="5056"/>
                      <a:pt x="2290" y="5041"/>
                      <a:pt x="2290" y="5041"/>
                    </a:cubicBezTo>
                    <a:lnTo>
                      <a:pt x="2290" y="5041"/>
                    </a:lnTo>
                    <a:lnTo>
                      <a:pt x="330" y="7257"/>
                    </a:lnTo>
                    <a:lnTo>
                      <a:pt x="1463" y="8259"/>
                    </a:lnTo>
                    <a:lnTo>
                      <a:pt x="1702" y="8470"/>
                    </a:lnTo>
                    <a:lnTo>
                      <a:pt x="2835" y="9473"/>
                    </a:lnTo>
                    <a:lnTo>
                      <a:pt x="4798" y="7257"/>
                    </a:lnTo>
                    <a:lnTo>
                      <a:pt x="4798" y="7257"/>
                    </a:lnTo>
                    <a:cubicBezTo>
                      <a:pt x="4798" y="7257"/>
                      <a:pt x="4758" y="9293"/>
                      <a:pt x="6705" y="9293"/>
                    </a:cubicBezTo>
                    <a:cubicBezTo>
                      <a:pt x="6821" y="9293"/>
                      <a:pt x="6944" y="9285"/>
                      <a:pt x="7075" y="9270"/>
                    </a:cubicBezTo>
                    <a:cubicBezTo>
                      <a:pt x="9396" y="9006"/>
                      <a:pt x="10477" y="5552"/>
                      <a:pt x="8938" y="3494"/>
                    </a:cubicBezTo>
                    <a:lnTo>
                      <a:pt x="7541" y="2253"/>
                    </a:lnTo>
                    <a:lnTo>
                      <a:pt x="6916" y="1709"/>
                    </a:lnTo>
                    <a:lnTo>
                      <a:pt x="5526" y="468"/>
                    </a:lnTo>
                    <a:cubicBezTo>
                      <a:pt x="4962" y="146"/>
                      <a:pt x="4331" y="1"/>
                      <a:pt x="3703" y="1"/>
                    </a:cubicBezTo>
                    <a:close/>
                  </a:path>
                </a:pathLst>
              </a:custGeom>
              <a:solidFill>
                <a:srgbClr val="3A3939">
                  <a:alpha val="130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5"/>
              <p:cNvSpPr/>
              <p:nvPr/>
            </p:nvSpPr>
            <p:spPr>
              <a:xfrm>
                <a:off x="2080812" y="3348254"/>
                <a:ext cx="90763" cy="101588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417" extrusionOk="0">
                    <a:moveTo>
                      <a:pt x="449" y="1"/>
                    </a:moveTo>
                    <a:cubicBezTo>
                      <a:pt x="110" y="1"/>
                      <a:pt x="0" y="428"/>
                      <a:pt x="77" y="1417"/>
                    </a:cubicBezTo>
                    <a:cubicBezTo>
                      <a:pt x="77" y="1417"/>
                      <a:pt x="1266" y="229"/>
                      <a:pt x="613" y="28"/>
                    </a:cubicBezTo>
                    <a:cubicBezTo>
                      <a:pt x="553" y="10"/>
                      <a:pt x="499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5"/>
              <p:cNvSpPr/>
              <p:nvPr/>
            </p:nvSpPr>
            <p:spPr>
              <a:xfrm>
                <a:off x="2266063" y="3546267"/>
                <a:ext cx="108399" cy="62444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871" extrusionOk="0">
                    <a:moveTo>
                      <a:pt x="1080" y="1"/>
                    </a:moveTo>
                    <a:cubicBezTo>
                      <a:pt x="674" y="1"/>
                      <a:pt x="1" y="871"/>
                      <a:pt x="1" y="871"/>
                    </a:cubicBezTo>
                    <a:cubicBezTo>
                      <a:pt x="1134" y="826"/>
                      <a:pt x="1512" y="615"/>
                      <a:pt x="1309" y="168"/>
                    </a:cubicBezTo>
                    <a:cubicBezTo>
                      <a:pt x="1256" y="49"/>
                      <a:pt x="1175" y="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9" name="Google Shape;1229;p35"/>
            <p:cNvGrpSpPr/>
            <p:nvPr/>
          </p:nvGrpSpPr>
          <p:grpSpPr>
            <a:xfrm rot="-7925648">
              <a:off x="5781207" y="1620478"/>
              <a:ext cx="920834" cy="825176"/>
              <a:chOff x="722382" y="1627390"/>
              <a:chExt cx="1041298" cy="933126"/>
            </a:xfrm>
          </p:grpSpPr>
          <p:sp>
            <p:nvSpPr>
              <p:cNvPr id="1230" name="Google Shape;1230;p35"/>
              <p:cNvSpPr/>
              <p:nvPr/>
            </p:nvSpPr>
            <p:spPr>
              <a:xfrm>
                <a:off x="722382" y="1789265"/>
                <a:ext cx="856104" cy="771251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9989" extrusionOk="0">
                    <a:moveTo>
                      <a:pt x="7048" y="1"/>
                    </a:moveTo>
                    <a:cubicBezTo>
                      <a:pt x="5666" y="1"/>
                      <a:pt x="3536" y="353"/>
                      <a:pt x="1988" y="2230"/>
                    </a:cubicBezTo>
                    <a:cubicBezTo>
                      <a:pt x="70" y="4552"/>
                      <a:pt x="378" y="6793"/>
                      <a:pt x="625" y="7698"/>
                    </a:cubicBezTo>
                    <a:cubicBezTo>
                      <a:pt x="519" y="7848"/>
                      <a:pt x="0" y="8648"/>
                      <a:pt x="431" y="9176"/>
                    </a:cubicBezTo>
                    <a:cubicBezTo>
                      <a:pt x="532" y="9303"/>
                      <a:pt x="679" y="9352"/>
                      <a:pt x="849" y="9352"/>
                    </a:cubicBezTo>
                    <a:cubicBezTo>
                      <a:pt x="1078" y="9352"/>
                      <a:pt x="1347" y="9262"/>
                      <a:pt x="1600" y="9150"/>
                    </a:cubicBezTo>
                    <a:lnTo>
                      <a:pt x="1627" y="9176"/>
                    </a:lnTo>
                    <a:cubicBezTo>
                      <a:pt x="1627" y="9176"/>
                      <a:pt x="2765" y="9988"/>
                      <a:pt x="4550" y="9988"/>
                    </a:cubicBezTo>
                    <a:cubicBezTo>
                      <a:pt x="5438" y="9988"/>
                      <a:pt x="6485" y="9787"/>
                      <a:pt x="7633" y="9186"/>
                    </a:cubicBezTo>
                    <a:cubicBezTo>
                      <a:pt x="11088" y="7365"/>
                      <a:pt x="11010" y="3294"/>
                      <a:pt x="11010" y="3294"/>
                    </a:cubicBezTo>
                    <a:lnTo>
                      <a:pt x="10332" y="876"/>
                    </a:lnTo>
                    <a:lnTo>
                      <a:pt x="8441" y="128"/>
                    </a:lnTo>
                    <a:cubicBezTo>
                      <a:pt x="8441" y="128"/>
                      <a:pt x="7880" y="1"/>
                      <a:pt x="7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5"/>
              <p:cNvSpPr/>
              <p:nvPr/>
            </p:nvSpPr>
            <p:spPr>
              <a:xfrm>
                <a:off x="1213302" y="1627390"/>
                <a:ext cx="550378" cy="725133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10025" extrusionOk="0">
                    <a:moveTo>
                      <a:pt x="5024" y="1"/>
                    </a:moveTo>
                    <a:lnTo>
                      <a:pt x="4530" y="503"/>
                    </a:lnTo>
                    <a:cubicBezTo>
                      <a:pt x="4688" y="625"/>
                      <a:pt x="4802" y="792"/>
                      <a:pt x="4846" y="1012"/>
                    </a:cubicBezTo>
                    <a:cubicBezTo>
                      <a:pt x="4891" y="1231"/>
                      <a:pt x="4865" y="1486"/>
                      <a:pt x="4813" y="1733"/>
                    </a:cubicBezTo>
                    <a:cubicBezTo>
                      <a:pt x="4749" y="1980"/>
                      <a:pt x="4654" y="2233"/>
                      <a:pt x="4538" y="2472"/>
                    </a:cubicBezTo>
                    <a:cubicBezTo>
                      <a:pt x="4452" y="2647"/>
                      <a:pt x="4355" y="2824"/>
                      <a:pt x="4257" y="2991"/>
                    </a:cubicBezTo>
                    <a:cubicBezTo>
                      <a:pt x="4090" y="2538"/>
                      <a:pt x="3361" y="951"/>
                      <a:pt x="1388" y="951"/>
                    </a:cubicBezTo>
                    <a:cubicBezTo>
                      <a:pt x="981" y="951"/>
                      <a:pt x="520" y="1019"/>
                      <a:pt x="1" y="1178"/>
                    </a:cubicBezTo>
                    <a:cubicBezTo>
                      <a:pt x="1" y="1178"/>
                      <a:pt x="970" y="3339"/>
                      <a:pt x="3077" y="3339"/>
                    </a:cubicBezTo>
                    <a:cubicBezTo>
                      <a:pt x="3404" y="3339"/>
                      <a:pt x="3757" y="3287"/>
                      <a:pt x="4138" y="3168"/>
                    </a:cubicBezTo>
                    <a:lnTo>
                      <a:pt x="4138" y="3168"/>
                    </a:lnTo>
                    <a:cubicBezTo>
                      <a:pt x="4137" y="3169"/>
                      <a:pt x="4135" y="3171"/>
                      <a:pt x="4135" y="3175"/>
                    </a:cubicBezTo>
                    <a:lnTo>
                      <a:pt x="4196" y="3227"/>
                    </a:lnTo>
                    <a:cubicBezTo>
                      <a:pt x="970" y="7054"/>
                      <a:pt x="4918" y="10025"/>
                      <a:pt x="4918" y="10025"/>
                    </a:cubicBezTo>
                    <a:cubicBezTo>
                      <a:pt x="7609" y="5549"/>
                      <a:pt x="4882" y="3491"/>
                      <a:pt x="4371" y="3158"/>
                    </a:cubicBezTo>
                    <a:cubicBezTo>
                      <a:pt x="4530" y="2991"/>
                      <a:pt x="4663" y="2814"/>
                      <a:pt x="4794" y="2622"/>
                    </a:cubicBezTo>
                    <a:cubicBezTo>
                      <a:pt x="4960" y="2392"/>
                      <a:pt x="5110" y="2139"/>
                      <a:pt x="5224" y="1864"/>
                    </a:cubicBezTo>
                    <a:cubicBezTo>
                      <a:pt x="5330" y="1592"/>
                      <a:pt x="5418" y="1294"/>
                      <a:pt x="5410" y="959"/>
                    </a:cubicBezTo>
                    <a:cubicBezTo>
                      <a:pt x="5401" y="792"/>
                      <a:pt x="5374" y="617"/>
                      <a:pt x="5304" y="450"/>
                    </a:cubicBezTo>
                    <a:cubicBezTo>
                      <a:pt x="5235" y="292"/>
                      <a:pt x="5138" y="142"/>
                      <a:pt x="5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5"/>
              <p:cNvSpPr/>
              <p:nvPr/>
            </p:nvSpPr>
            <p:spPr>
              <a:xfrm>
                <a:off x="1047367" y="2171993"/>
                <a:ext cx="45280" cy="4115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69" extrusionOk="0">
                    <a:moveTo>
                      <a:pt x="308" y="1"/>
                    </a:moveTo>
                    <a:cubicBezTo>
                      <a:pt x="174" y="1"/>
                      <a:pt x="57" y="97"/>
                      <a:pt x="26" y="227"/>
                    </a:cubicBezTo>
                    <a:cubicBezTo>
                      <a:pt x="1" y="386"/>
                      <a:pt x="98" y="535"/>
                      <a:pt x="256" y="561"/>
                    </a:cubicBezTo>
                    <a:cubicBezTo>
                      <a:pt x="279" y="566"/>
                      <a:pt x="301" y="568"/>
                      <a:pt x="322" y="568"/>
                    </a:cubicBezTo>
                    <a:cubicBezTo>
                      <a:pt x="454" y="568"/>
                      <a:pt x="568" y="477"/>
                      <a:pt x="590" y="341"/>
                    </a:cubicBezTo>
                    <a:cubicBezTo>
                      <a:pt x="626" y="183"/>
                      <a:pt x="520" y="33"/>
                      <a:pt x="370" y="8"/>
                    </a:cubicBezTo>
                    <a:cubicBezTo>
                      <a:pt x="349" y="3"/>
                      <a:pt x="328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5"/>
              <p:cNvSpPr/>
              <p:nvPr/>
            </p:nvSpPr>
            <p:spPr>
              <a:xfrm>
                <a:off x="1183572" y="2236515"/>
                <a:ext cx="47667" cy="4123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570" extrusionOk="0">
                    <a:moveTo>
                      <a:pt x="325" y="1"/>
                    </a:moveTo>
                    <a:cubicBezTo>
                      <a:pt x="220" y="1"/>
                      <a:pt x="120" y="61"/>
                      <a:pt x="70" y="163"/>
                    </a:cubicBezTo>
                    <a:cubicBezTo>
                      <a:pt x="0" y="302"/>
                      <a:pt x="62" y="479"/>
                      <a:pt x="211" y="540"/>
                    </a:cubicBezTo>
                    <a:cubicBezTo>
                      <a:pt x="251" y="560"/>
                      <a:pt x="292" y="569"/>
                      <a:pt x="333" y="569"/>
                    </a:cubicBezTo>
                    <a:cubicBezTo>
                      <a:pt x="437" y="569"/>
                      <a:pt x="538" y="509"/>
                      <a:pt x="589" y="407"/>
                    </a:cubicBezTo>
                    <a:cubicBezTo>
                      <a:pt x="659" y="268"/>
                      <a:pt x="598" y="91"/>
                      <a:pt x="448" y="30"/>
                    </a:cubicBezTo>
                    <a:cubicBezTo>
                      <a:pt x="408" y="10"/>
                      <a:pt x="366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5"/>
              <p:cNvSpPr/>
              <p:nvPr/>
            </p:nvSpPr>
            <p:spPr>
              <a:xfrm>
                <a:off x="1029573" y="2334527"/>
                <a:ext cx="47233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73" extrusionOk="0">
                    <a:moveTo>
                      <a:pt x="327" y="1"/>
                    </a:moveTo>
                    <a:cubicBezTo>
                      <a:pt x="219" y="1"/>
                      <a:pt x="116" y="63"/>
                      <a:pt x="72" y="171"/>
                    </a:cubicBezTo>
                    <a:cubicBezTo>
                      <a:pt x="0" y="310"/>
                      <a:pt x="61" y="477"/>
                      <a:pt x="203" y="549"/>
                    </a:cubicBezTo>
                    <a:cubicBezTo>
                      <a:pt x="240" y="565"/>
                      <a:pt x="279" y="572"/>
                      <a:pt x="318" y="572"/>
                    </a:cubicBezTo>
                    <a:cubicBezTo>
                      <a:pt x="428" y="572"/>
                      <a:pt x="535" y="512"/>
                      <a:pt x="580" y="407"/>
                    </a:cubicBezTo>
                    <a:cubicBezTo>
                      <a:pt x="652" y="266"/>
                      <a:pt x="589" y="99"/>
                      <a:pt x="450" y="29"/>
                    </a:cubicBezTo>
                    <a:cubicBezTo>
                      <a:pt x="410" y="10"/>
                      <a:pt x="368" y="1"/>
                      <a:pt x="3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5"/>
              <p:cNvSpPr/>
              <p:nvPr/>
            </p:nvSpPr>
            <p:spPr>
              <a:xfrm>
                <a:off x="1004183" y="2004322"/>
                <a:ext cx="47088" cy="41447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73" extrusionOk="0">
                    <a:moveTo>
                      <a:pt x="324" y="1"/>
                    </a:moveTo>
                    <a:cubicBezTo>
                      <a:pt x="217" y="1"/>
                      <a:pt x="114" y="61"/>
                      <a:pt x="70" y="163"/>
                    </a:cubicBezTo>
                    <a:cubicBezTo>
                      <a:pt x="1" y="313"/>
                      <a:pt x="62" y="479"/>
                      <a:pt x="201" y="549"/>
                    </a:cubicBezTo>
                    <a:cubicBezTo>
                      <a:pt x="241" y="565"/>
                      <a:pt x="281" y="573"/>
                      <a:pt x="321" y="573"/>
                    </a:cubicBezTo>
                    <a:cubicBezTo>
                      <a:pt x="432" y="573"/>
                      <a:pt x="537" y="512"/>
                      <a:pt x="590" y="410"/>
                    </a:cubicBezTo>
                    <a:cubicBezTo>
                      <a:pt x="651" y="268"/>
                      <a:pt x="590" y="93"/>
                      <a:pt x="448" y="30"/>
                    </a:cubicBezTo>
                    <a:cubicBezTo>
                      <a:pt x="408" y="10"/>
                      <a:pt x="366" y="1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5"/>
              <p:cNvSpPr/>
              <p:nvPr/>
            </p:nvSpPr>
            <p:spPr>
              <a:xfrm>
                <a:off x="914416" y="2260313"/>
                <a:ext cx="36456" cy="3146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35" extrusionOk="0">
                    <a:moveTo>
                      <a:pt x="259" y="0"/>
                    </a:moveTo>
                    <a:cubicBezTo>
                      <a:pt x="175" y="0"/>
                      <a:pt x="93" y="45"/>
                      <a:pt x="54" y="123"/>
                    </a:cubicBezTo>
                    <a:cubicBezTo>
                      <a:pt x="1" y="228"/>
                      <a:pt x="54" y="361"/>
                      <a:pt x="159" y="414"/>
                    </a:cubicBezTo>
                    <a:cubicBezTo>
                      <a:pt x="187" y="428"/>
                      <a:pt x="218" y="435"/>
                      <a:pt x="248" y="435"/>
                    </a:cubicBezTo>
                    <a:cubicBezTo>
                      <a:pt x="330" y="435"/>
                      <a:pt x="412" y="386"/>
                      <a:pt x="450" y="308"/>
                    </a:cubicBezTo>
                    <a:cubicBezTo>
                      <a:pt x="503" y="203"/>
                      <a:pt x="450" y="70"/>
                      <a:pt x="345" y="17"/>
                    </a:cubicBezTo>
                    <a:cubicBezTo>
                      <a:pt x="317" y="6"/>
                      <a:pt x="288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5"/>
              <p:cNvSpPr/>
              <p:nvPr/>
            </p:nvSpPr>
            <p:spPr>
              <a:xfrm>
                <a:off x="1139014" y="2069785"/>
                <a:ext cx="36239" cy="31826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40" extrusionOk="0">
                    <a:moveTo>
                      <a:pt x="254" y="1"/>
                    </a:moveTo>
                    <a:cubicBezTo>
                      <a:pt x="172" y="1"/>
                      <a:pt x="92" y="50"/>
                      <a:pt x="53" y="127"/>
                    </a:cubicBezTo>
                    <a:cubicBezTo>
                      <a:pt x="0" y="233"/>
                      <a:pt x="53" y="366"/>
                      <a:pt x="158" y="418"/>
                    </a:cubicBezTo>
                    <a:cubicBezTo>
                      <a:pt x="187" y="433"/>
                      <a:pt x="217" y="439"/>
                      <a:pt x="247" y="439"/>
                    </a:cubicBezTo>
                    <a:cubicBezTo>
                      <a:pt x="328" y="439"/>
                      <a:pt x="409" y="390"/>
                      <a:pt x="448" y="313"/>
                    </a:cubicBezTo>
                    <a:cubicBezTo>
                      <a:pt x="500" y="207"/>
                      <a:pt x="448" y="74"/>
                      <a:pt x="342" y="22"/>
                    </a:cubicBezTo>
                    <a:cubicBezTo>
                      <a:pt x="314" y="7"/>
                      <a:pt x="284" y="1"/>
                      <a:pt x="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5"/>
              <p:cNvSpPr/>
              <p:nvPr/>
            </p:nvSpPr>
            <p:spPr>
              <a:xfrm>
                <a:off x="875067" y="2116874"/>
                <a:ext cx="3566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431" extrusionOk="0">
                    <a:moveTo>
                      <a:pt x="239" y="0"/>
                    </a:moveTo>
                    <a:cubicBezTo>
                      <a:pt x="160" y="0"/>
                      <a:pt x="82" y="45"/>
                      <a:pt x="45" y="120"/>
                    </a:cubicBezTo>
                    <a:cubicBezTo>
                      <a:pt x="0" y="234"/>
                      <a:pt x="45" y="356"/>
                      <a:pt x="150" y="409"/>
                    </a:cubicBezTo>
                    <a:cubicBezTo>
                      <a:pt x="182" y="424"/>
                      <a:pt x="215" y="431"/>
                      <a:pt x="247" y="431"/>
                    </a:cubicBezTo>
                    <a:cubicBezTo>
                      <a:pt x="328" y="431"/>
                      <a:pt x="402" y="385"/>
                      <a:pt x="439" y="303"/>
                    </a:cubicBezTo>
                    <a:cubicBezTo>
                      <a:pt x="492" y="198"/>
                      <a:pt x="448" y="67"/>
                      <a:pt x="334" y="23"/>
                    </a:cubicBezTo>
                    <a:cubicBezTo>
                      <a:pt x="304" y="8"/>
                      <a:pt x="271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9" name="Google Shape;1239;p35"/>
            <p:cNvGrpSpPr/>
            <p:nvPr/>
          </p:nvGrpSpPr>
          <p:grpSpPr>
            <a:xfrm rot="-4809936">
              <a:off x="6726943" y="1201995"/>
              <a:ext cx="317811" cy="266121"/>
              <a:chOff x="3534217" y="2863203"/>
              <a:chExt cx="317813" cy="266123"/>
            </a:xfrm>
          </p:grpSpPr>
          <p:sp>
            <p:nvSpPr>
              <p:cNvPr id="1240" name="Google Shape;1240;p35"/>
              <p:cNvSpPr/>
              <p:nvPr/>
            </p:nvSpPr>
            <p:spPr>
              <a:xfrm>
                <a:off x="3534217" y="2863203"/>
                <a:ext cx="317813" cy="266123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3712" extrusionOk="0">
                    <a:moveTo>
                      <a:pt x="2129" y="0"/>
                    </a:moveTo>
                    <a:cubicBezTo>
                      <a:pt x="1548" y="0"/>
                      <a:pt x="1002" y="297"/>
                      <a:pt x="670" y="836"/>
                    </a:cubicBezTo>
                    <a:cubicBezTo>
                      <a:pt x="1" y="1530"/>
                      <a:pt x="353" y="2946"/>
                      <a:pt x="1136" y="3421"/>
                    </a:cubicBezTo>
                    <a:cubicBezTo>
                      <a:pt x="1453" y="3610"/>
                      <a:pt x="1854" y="3712"/>
                      <a:pt x="2257" y="3712"/>
                    </a:cubicBezTo>
                    <a:cubicBezTo>
                      <a:pt x="2824" y="3712"/>
                      <a:pt x="3394" y="3510"/>
                      <a:pt x="3738" y="3068"/>
                    </a:cubicBezTo>
                    <a:cubicBezTo>
                      <a:pt x="4432" y="2171"/>
                      <a:pt x="4074" y="914"/>
                      <a:pt x="3149" y="316"/>
                    </a:cubicBezTo>
                    <a:cubicBezTo>
                      <a:pt x="2821" y="102"/>
                      <a:pt x="2469" y="0"/>
                      <a:pt x="2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5"/>
              <p:cNvSpPr/>
              <p:nvPr/>
            </p:nvSpPr>
            <p:spPr>
              <a:xfrm>
                <a:off x="3718321" y="2926507"/>
                <a:ext cx="48392" cy="4531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632" extrusionOk="0">
                    <a:moveTo>
                      <a:pt x="186" y="1"/>
                    </a:moveTo>
                    <a:cubicBezTo>
                      <a:pt x="100" y="1"/>
                      <a:pt x="21" y="52"/>
                      <a:pt x="1" y="153"/>
                    </a:cubicBezTo>
                    <a:lnTo>
                      <a:pt x="1" y="180"/>
                    </a:lnTo>
                    <a:cubicBezTo>
                      <a:pt x="1" y="197"/>
                      <a:pt x="1" y="225"/>
                      <a:pt x="9" y="250"/>
                    </a:cubicBezTo>
                    <a:lnTo>
                      <a:pt x="9" y="259"/>
                    </a:lnTo>
                    <a:cubicBezTo>
                      <a:pt x="18" y="269"/>
                      <a:pt x="18" y="278"/>
                      <a:pt x="18" y="286"/>
                    </a:cubicBezTo>
                    <a:lnTo>
                      <a:pt x="37" y="303"/>
                    </a:lnTo>
                    <a:cubicBezTo>
                      <a:pt x="37" y="311"/>
                      <a:pt x="45" y="311"/>
                      <a:pt x="45" y="322"/>
                    </a:cubicBezTo>
                    <a:cubicBezTo>
                      <a:pt x="98" y="417"/>
                      <a:pt x="176" y="497"/>
                      <a:pt x="265" y="575"/>
                    </a:cubicBezTo>
                    <a:cubicBezTo>
                      <a:pt x="306" y="615"/>
                      <a:pt x="350" y="631"/>
                      <a:pt x="393" y="631"/>
                    </a:cubicBezTo>
                    <a:cubicBezTo>
                      <a:pt x="548" y="631"/>
                      <a:pt x="675" y="405"/>
                      <a:pt x="529" y="259"/>
                    </a:cubicBezTo>
                    <a:cubicBezTo>
                      <a:pt x="484" y="216"/>
                      <a:pt x="440" y="164"/>
                      <a:pt x="406" y="119"/>
                    </a:cubicBezTo>
                    <a:cubicBezTo>
                      <a:pt x="387" y="92"/>
                      <a:pt x="370" y="75"/>
                      <a:pt x="345" y="58"/>
                    </a:cubicBezTo>
                    <a:cubicBezTo>
                      <a:pt x="345" y="47"/>
                      <a:pt x="334" y="47"/>
                      <a:pt x="334" y="47"/>
                    </a:cubicBezTo>
                    <a:lnTo>
                      <a:pt x="326" y="39"/>
                    </a:lnTo>
                    <a:cubicBezTo>
                      <a:pt x="317" y="31"/>
                      <a:pt x="301" y="31"/>
                      <a:pt x="292" y="22"/>
                    </a:cubicBezTo>
                    <a:lnTo>
                      <a:pt x="282" y="22"/>
                    </a:lnTo>
                    <a:cubicBezTo>
                      <a:pt x="251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2" name="Google Shape;1242;p35"/>
            <p:cNvGrpSpPr/>
            <p:nvPr/>
          </p:nvGrpSpPr>
          <p:grpSpPr>
            <a:xfrm rot="6463398">
              <a:off x="8216006" y="1292855"/>
              <a:ext cx="723278" cy="588806"/>
              <a:chOff x="6137894" y="576887"/>
              <a:chExt cx="884970" cy="720437"/>
            </a:xfrm>
          </p:grpSpPr>
          <p:sp>
            <p:nvSpPr>
              <p:cNvPr id="1243" name="Google Shape;1243;p35"/>
              <p:cNvSpPr/>
              <p:nvPr/>
            </p:nvSpPr>
            <p:spPr>
              <a:xfrm>
                <a:off x="6137894" y="576887"/>
                <a:ext cx="876082" cy="714631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9968" extrusionOk="0">
                    <a:moveTo>
                      <a:pt x="110" y="0"/>
                    </a:moveTo>
                    <a:cubicBezTo>
                      <a:pt x="30" y="0"/>
                      <a:pt x="1" y="112"/>
                      <a:pt x="89" y="145"/>
                    </a:cubicBezTo>
                    <a:cubicBezTo>
                      <a:pt x="784" y="434"/>
                      <a:pt x="978" y="1375"/>
                      <a:pt x="1242" y="2008"/>
                    </a:cubicBezTo>
                    <a:cubicBezTo>
                      <a:pt x="1541" y="2721"/>
                      <a:pt x="1831" y="3441"/>
                      <a:pt x="2244" y="4093"/>
                    </a:cubicBezTo>
                    <a:cubicBezTo>
                      <a:pt x="2947" y="5218"/>
                      <a:pt x="3538" y="6520"/>
                      <a:pt x="4521" y="7442"/>
                    </a:cubicBezTo>
                    <a:cubicBezTo>
                      <a:pt x="5462" y="8322"/>
                      <a:pt x="6834" y="9078"/>
                      <a:pt x="8100" y="9342"/>
                    </a:cubicBezTo>
                    <a:cubicBezTo>
                      <a:pt x="8742" y="9475"/>
                      <a:pt x="9394" y="9527"/>
                      <a:pt x="10044" y="9536"/>
                    </a:cubicBezTo>
                    <a:cubicBezTo>
                      <a:pt x="10633" y="9544"/>
                      <a:pt x="11213" y="9570"/>
                      <a:pt x="11749" y="9800"/>
                    </a:cubicBezTo>
                    <a:cubicBezTo>
                      <a:pt x="11768" y="9825"/>
                      <a:pt x="11777" y="9861"/>
                      <a:pt x="11794" y="9886"/>
                    </a:cubicBezTo>
                    <a:cubicBezTo>
                      <a:pt x="11805" y="9913"/>
                      <a:pt x="11826" y="9923"/>
                      <a:pt x="11847" y="9923"/>
                    </a:cubicBezTo>
                    <a:cubicBezTo>
                      <a:pt x="11876" y="9923"/>
                      <a:pt x="11906" y="9903"/>
                      <a:pt x="11916" y="9878"/>
                    </a:cubicBezTo>
                    <a:cubicBezTo>
                      <a:pt x="11960" y="9897"/>
                      <a:pt x="12013" y="9922"/>
                      <a:pt x="12066" y="9958"/>
                    </a:cubicBezTo>
                    <a:cubicBezTo>
                      <a:pt x="12077" y="9964"/>
                      <a:pt x="12089" y="9967"/>
                      <a:pt x="12101" y="9967"/>
                    </a:cubicBezTo>
                    <a:cubicBezTo>
                      <a:pt x="12168" y="9967"/>
                      <a:pt x="12220" y="9870"/>
                      <a:pt x="12146" y="9825"/>
                    </a:cubicBezTo>
                    <a:cubicBezTo>
                      <a:pt x="12049" y="9764"/>
                      <a:pt x="11943" y="9719"/>
                      <a:pt x="11838" y="9675"/>
                    </a:cubicBezTo>
                    <a:cubicBezTo>
                      <a:pt x="11460" y="8884"/>
                      <a:pt x="11135" y="8059"/>
                      <a:pt x="10966" y="7195"/>
                    </a:cubicBezTo>
                    <a:cubicBezTo>
                      <a:pt x="10835" y="6529"/>
                      <a:pt x="10932" y="5815"/>
                      <a:pt x="10755" y="5157"/>
                    </a:cubicBezTo>
                    <a:cubicBezTo>
                      <a:pt x="10607" y="4602"/>
                      <a:pt x="10299" y="4216"/>
                      <a:pt x="9727" y="4074"/>
                    </a:cubicBezTo>
                    <a:cubicBezTo>
                      <a:pt x="9375" y="3996"/>
                      <a:pt x="8997" y="4040"/>
                      <a:pt x="8645" y="3977"/>
                    </a:cubicBezTo>
                    <a:cubicBezTo>
                      <a:pt x="8181" y="3899"/>
                      <a:pt x="7617" y="3741"/>
                      <a:pt x="7220" y="3485"/>
                    </a:cubicBezTo>
                    <a:cubicBezTo>
                      <a:pt x="6703" y="3152"/>
                      <a:pt x="6421" y="2755"/>
                      <a:pt x="6271" y="2175"/>
                    </a:cubicBezTo>
                    <a:cubicBezTo>
                      <a:pt x="6218" y="1939"/>
                      <a:pt x="6184" y="1675"/>
                      <a:pt x="6079" y="1445"/>
                    </a:cubicBezTo>
                    <a:cubicBezTo>
                      <a:pt x="5859" y="953"/>
                      <a:pt x="5446" y="733"/>
                      <a:pt x="4935" y="601"/>
                    </a:cubicBezTo>
                    <a:cubicBezTo>
                      <a:pt x="3361" y="197"/>
                      <a:pt x="1717" y="373"/>
                      <a:pt x="134" y="3"/>
                    </a:cubicBezTo>
                    <a:cubicBezTo>
                      <a:pt x="125" y="1"/>
                      <a:pt x="117" y="0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5"/>
              <p:cNvSpPr/>
              <p:nvPr/>
            </p:nvSpPr>
            <p:spPr>
              <a:xfrm>
                <a:off x="6274395" y="664852"/>
                <a:ext cx="748470" cy="632471"/>
              </a:xfrm>
              <a:custGeom>
                <a:avLst/>
                <a:gdLst/>
                <a:ahLst/>
                <a:cxnLst/>
                <a:rect l="l" t="t" r="r" b="b"/>
                <a:pathLst>
                  <a:path w="10440" h="8822" extrusionOk="0">
                    <a:moveTo>
                      <a:pt x="2486" y="0"/>
                    </a:moveTo>
                    <a:cubicBezTo>
                      <a:pt x="2446" y="0"/>
                      <a:pt x="2404" y="43"/>
                      <a:pt x="2434" y="87"/>
                    </a:cubicBezTo>
                    <a:cubicBezTo>
                      <a:pt x="2803" y="712"/>
                      <a:pt x="2900" y="1336"/>
                      <a:pt x="3022" y="2039"/>
                    </a:cubicBezTo>
                    <a:cubicBezTo>
                      <a:pt x="3048" y="2197"/>
                      <a:pt x="3084" y="2355"/>
                      <a:pt x="3120" y="2514"/>
                    </a:cubicBezTo>
                    <a:cubicBezTo>
                      <a:pt x="2953" y="2275"/>
                      <a:pt x="2776" y="2047"/>
                      <a:pt x="2600" y="1811"/>
                    </a:cubicBezTo>
                    <a:cubicBezTo>
                      <a:pt x="1931" y="914"/>
                      <a:pt x="1123" y="545"/>
                      <a:pt x="146" y="59"/>
                    </a:cubicBezTo>
                    <a:cubicBezTo>
                      <a:pt x="134" y="53"/>
                      <a:pt x="121" y="50"/>
                      <a:pt x="109" y="50"/>
                    </a:cubicBezTo>
                    <a:cubicBezTo>
                      <a:pt x="46" y="50"/>
                      <a:pt x="1" y="132"/>
                      <a:pt x="68" y="184"/>
                    </a:cubicBezTo>
                    <a:cubicBezTo>
                      <a:pt x="551" y="553"/>
                      <a:pt x="1184" y="737"/>
                      <a:pt x="1651" y="1142"/>
                    </a:cubicBezTo>
                    <a:cubicBezTo>
                      <a:pt x="2098" y="1520"/>
                      <a:pt x="2425" y="1986"/>
                      <a:pt x="2750" y="2461"/>
                    </a:cubicBezTo>
                    <a:cubicBezTo>
                      <a:pt x="2820" y="2558"/>
                      <a:pt x="2900" y="2655"/>
                      <a:pt x="2970" y="2750"/>
                    </a:cubicBezTo>
                    <a:cubicBezTo>
                      <a:pt x="2337" y="2311"/>
                      <a:pt x="1537" y="1942"/>
                      <a:pt x="807" y="1889"/>
                    </a:cubicBezTo>
                    <a:cubicBezTo>
                      <a:pt x="803" y="1889"/>
                      <a:pt x="800" y="1889"/>
                      <a:pt x="797" y="1889"/>
                    </a:cubicBezTo>
                    <a:cubicBezTo>
                      <a:pt x="717" y="1889"/>
                      <a:pt x="712" y="1996"/>
                      <a:pt x="779" y="2022"/>
                    </a:cubicBezTo>
                    <a:cubicBezTo>
                      <a:pt x="1229" y="2223"/>
                      <a:pt x="1703" y="2328"/>
                      <a:pt x="2151" y="2539"/>
                    </a:cubicBezTo>
                    <a:cubicBezTo>
                      <a:pt x="2512" y="2716"/>
                      <a:pt x="2864" y="2927"/>
                      <a:pt x="3233" y="3111"/>
                    </a:cubicBezTo>
                    <a:cubicBezTo>
                      <a:pt x="3717" y="3727"/>
                      <a:pt x="4253" y="4291"/>
                      <a:pt x="4877" y="4782"/>
                    </a:cubicBezTo>
                    <a:cubicBezTo>
                      <a:pt x="4966" y="4844"/>
                      <a:pt x="5044" y="4896"/>
                      <a:pt x="5124" y="4958"/>
                    </a:cubicBezTo>
                    <a:cubicBezTo>
                      <a:pt x="4808" y="4791"/>
                      <a:pt x="4464" y="4694"/>
                      <a:pt x="4103" y="4633"/>
                    </a:cubicBezTo>
                    <a:cubicBezTo>
                      <a:pt x="3480" y="4535"/>
                      <a:pt x="2881" y="4413"/>
                      <a:pt x="2275" y="4246"/>
                    </a:cubicBezTo>
                    <a:cubicBezTo>
                      <a:pt x="2269" y="4245"/>
                      <a:pt x="2262" y="4244"/>
                      <a:pt x="2256" y="4244"/>
                    </a:cubicBezTo>
                    <a:cubicBezTo>
                      <a:pt x="2197" y="4244"/>
                      <a:pt x="2167" y="4320"/>
                      <a:pt x="2223" y="4360"/>
                    </a:cubicBezTo>
                    <a:cubicBezTo>
                      <a:pt x="2617" y="4660"/>
                      <a:pt x="3128" y="4730"/>
                      <a:pt x="3611" y="4791"/>
                    </a:cubicBezTo>
                    <a:cubicBezTo>
                      <a:pt x="4272" y="4879"/>
                      <a:pt x="4869" y="4993"/>
                      <a:pt x="5475" y="5266"/>
                    </a:cubicBezTo>
                    <a:cubicBezTo>
                      <a:pt x="5478" y="5267"/>
                      <a:pt x="5482" y="5268"/>
                      <a:pt x="5485" y="5268"/>
                    </a:cubicBezTo>
                    <a:cubicBezTo>
                      <a:pt x="5499" y="5268"/>
                      <a:pt x="5511" y="5256"/>
                      <a:pt x="5511" y="5249"/>
                    </a:cubicBezTo>
                    <a:cubicBezTo>
                      <a:pt x="6135" y="5688"/>
                      <a:pt x="6777" y="6110"/>
                      <a:pt x="7393" y="6568"/>
                    </a:cubicBezTo>
                    <a:cubicBezTo>
                      <a:pt x="7110" y="6488"/>
                      <a:pt x="6813" y="6443"/>
                      <a:pt x="6496" y="6435"/>
                    </a:cubicBezTo>
                    <a:cubicBezTo>
                      <a:pt x="5810" y="6401"/>
                      <a:pt x="5158" y="6348"/>
                      <a:pt x="4472" y="6260"/>
                    </a:cubicBezTo>
                    <a:cubicBezTo>
                      <a:pt x="4470" y="6259"/>
                      <a:pt x="4467" y="6259"/>
                      <a:pt x="4465" y="6259"/>
                    </a:cubicBezTo>
                    <a:cubicBezTo>
                      <a:pt x="4391" y="6259"/>
                      <a:pt x="4352" y="6375"/>
                      <a:pt x="4419" y="6409"/>
                    </a:cubicBezTo>
                    <a:cubicBezTo>
                      <a:pt x="5502" y="6945"/>
                      <a:pt x="6777" y="6462"/>
                      <a:pt x="7876" y="6945"/>
                    </a:cubicBezTo>
                    <a:cubicBezTo>
                      <a:pt x="8668" y="7604"/>
                      <a:pt x="9459" y="8370"/>
                      <a:pt x="10381" y="8817"/>
                    </a:cubicBezTo>
                    <a:cubicBezTo>
                      <a:pt x="10386" y="8821"/>
                      <a:pt x="10391" y="8822"/>
                      <a:pt x="10395" y="8822"/>
                    </a:cubicBezTo>
                    <a:cubicBezTo>
                      <a:pt x="10419" y="8822"/>
                      <a:pt x="10440" y="8787"/>
                      <a:pt x="10417" y="8765"/>
                    </a:cubicBezTo>
                    <a:cubicBezTo>
                      <a:pt x="9706" y="8115"/>
                      <a:pt x="8923" y="7517"/>
                      <a:pt x="8165" y="6910"/>
                    </a:cubicBezTo>
                    <a:cubicBezTo>
                      <a:pt x="7893" y="6496"/>
                      <a:pt x="7788" y="6021"/>
                      <a:pt x="7743" y="5485"/>
                    </a:cubicBezTo>
                    <a:cubicBezTo>
                      <a:pt x="7710" y="4924"/>
                      <a:pt x="7743" y="4263"/>
                      <a:pt x="7479" y="3744"/>
                    </a:cubicBezTo>
                    <a:cubicBezTo>
                      <a:pt x="7469" y="3722"/>
                      <a:pt x="7445" y="3710"/>
                      <a:pt x="7421" y="3710"/>
                    </a:cubicBezTo>
                    <a:cubicBezTo>
                      <a:pt x="7389" y="3710"/>
                      <a:pt x="7357" y="3730"/>
                      <a:pt x="7357" y="3772"/>
                    </a:cubicBezTo>
                    <a:cubicBezTo>
                      <a:pt x="7349" y="4466"/>
                      <a:pt x="7418" y="5266"/>
                      <a:pt x="7560" y="5952"/>
                    </a:cubicBezTo>
                    <a:cubicBezTo>
                      <a:pt x="7612" y="6179"/>
                      <a:pt x="7674" y="6390"/>
                      <a:pt x="7771" y="6593"/>
                    </a:cubicBezTo>
                    <a:cubicBezTo>
                      <a:pt x="7754" y="6585"/>
                      <a:pt x="7743" y="6576"/>
                      <a:pt x="7726" y="6568"/>
                    </a:cubicBezTo>
                    <a:cubicBezTo>
                      <a:pt x="7041" y="6004"/>
                      <a:pt x="6302" y="5529"/>
                      <a:pt x="5591" y="5010"/>
                    </a:cubicBezTo>
                    <a:cubicBezTo>
                      <a:pt x="5274" y="4633"/>
                      <a:pt x="5141" y="4185"/>
                      <a:pt x="5072" y="3674"/>
                    </a:cubicBezTo>
                    <a:cubicBezTo>
                      <a:pt x="5000" y="3208"/>
                      <a:pt x="5019" y="2655"/>
                      <a:pt x="4780" y="2223"/>
                    </a:cubicBezTo>
                    <a:cubicBezTo>
                      <a:pt x="4769" y="2204"/>
                      <a:pt x="4746" y="2194"/>
                      <a:pt x="4723" y="2194"/>
                    </a:cubicBezTo>
                    <a:cubicBezTo>
                      <a:pt x="4694" y="2194"/>
                      <a:pt x="4666" y="2211"/>
                      <a:pt x="4666" y="2250"/>
                    </a:cubicBezTo>
                    <a:cubicBezTo>
                      <a:pt x="4675" y="2883"/>
                      <a:pt x="4780" y="3639"/>
                      <a:pt x="4966" y="4246"/>
                    </a:cubicBezTo>
                    <a:cubicBezTo>
                      <a:pt x="5010" y="4386"/>
                      <a:pt x="5053" y="4519"/>
                      <a:pt x="5116" y="4649"/>
                    </a:cubicBezTo>
                    <a:cubicBezTo>
                      <a:pt x="5080" y="4624"/>
                      <a:pt x="5044" y="4597"/>
                      <a:pt x="5019" y="4580"/>
                    </a:cubicBezTo>
                    <a:cubicBezTo>
                      <a:pt x="4419" y="4097"/>
                      <a:pt x="3945" y="3569"/>
                      <a:pt x="3497" y="2997"/>
                    </a:cubicBezTo>
                    <a:cubicBezTo>
                      <a:pt x="3164" y="2011"/>
                      <a:pt x="3375" y="650"/>
                      <a:pt x="2512" y="7"/>
                    </a:cubicBezTo>
                    <a:cubicBezTo>
                      <a:pt x="2504" y="2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rgbClr val="FFFFFF">
                  <a:alpha val="521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5" name="Google Shape;1245;p35"/>
            <p:cNvGrpSpPr/>
            <p:nvPr/>
          </p:nvGrpSpPr>
          <p:grpSpPr>
            <a:xfrm>
              <a:off x="6323824" y="1342759"/>
              <a:ext cx="126904" cy="133215"/>
              <a:chOff x="1455683" y="4027463"/>
              <a:chExt cx="323321" cy="339402"/>
            </a:xfrm>
          </p:grpSpPr>
          <p:grpSp>
            <p:nvGrpSpPr>
              <p:cNvPr id="1246" name="Google Shape;1246;p35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247" name="Google Shape;1247;p35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8" name="Google Shape;1248;p35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49" name="Google Shape;1249;p35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0" name="Google Shape;1250;p35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51" name="Google Shape;1251;p35"/>
            <p:cNvGrpSpPr/>
            <p:nvPr/>
          </p:nvGrpSpPr>
          <p:grpSpPr>
            <a:xfrm>
              <a:off x="8065738" y="1015291"/>
              <a:ext cx="247858" cy="260118"/>
              <a:chOff x="1455683" y="4027463"/>
              <a:chExt cx="323321" cy="339402"/>
            </a:xfrm>
          </p:grpSpPr>
          <p:grpSp>
            <p:nvGrpSpPr>
              <p:cNvPr id="1252" name="Google Shape;1252;p35"/>
              <p:cNvGrpSpPr/>
              <p:nvPr/>
            </p:nvGrpSpPr>
            <p:grpSpPr>
              <a:xfrm>
                <a:off x="1455683" y="4027463"/>
                <a:ext cx="323321" cy="339402"/>
                <a:chOff x="1116400" y="1017725"/>
                <a:chExt cx="259800" cy="272700"/>
              </a:xfrm>
            </p:grpSpPr>
            <p:cxnSp>
              <p:nvCxnSpPr>
                <p:cNvPr id="1253" name="Google Shape;1253;p35"/>
                <p:cNvCxnSpPr/>
                <p:nvPr/>
              </p:nvCxnSpPr>
              <p:spPr>
                <a:xfrm>
                  <a:off x="1116400" y="1154075"/>
                  <a:ext cx="259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4" name="Google Shape;1254;p35"/>
                <p:cNvCxnSpPr/>
                <p:nvPr/>
              </p:nvCxnSpPr>
              <p:spPr>
                <a:xfrm>
                  <a:off x="1246300" y="1017725"/>
                  <a:ext cx="0" cy="27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255" name="Google Shape;1255;p35"/>
              <p:cNvCxnSpPr/>
              <p:nvPr/>
            </p:nvCxnSpPr>
            <p:spPr>
              <a:xfrm>
                <a:off x="1480113" y="4059914"/>
                <a:ext cx="274500" cy="274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6" name="Google Shape;1256;p35"/>
              <p:cNvCxnSpPr/>
              <p:nvPr/>
            </p:nvCxnSpPr>
            <p:spPr>
              <a:xfrm flipH="1">
                <a:off x="1487763" y="4067564"/>
                <a:ext cx="259200" cy="25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02D8F282-1CC3-2A82-680B-D4FE49A13A1F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08120E1-1260-D348-6C45-891BE409DC66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00912D6-6399-C5D5-FCF0-DD8EA1D70099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43F791-7038-F79A-EFF2-A3D6A1803594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DA76E48-159D-2EAF-51E2-5224B0114F23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866879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Premier aperçu du dataset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B6E7A86-BCA4-853A-7C64-D710D824469A}"/>
              </a:ext>
            </a:extLst>
          </p:cNvPr>
          <p:cNvSpPr txBox="1"/>
          <p:nvPr/>
        </p:nvSpPr>
        <p:spPr>
          <a:xfrm>
            <a:off x="633411" y="937136"/>
            <a:ext cx="8334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 dataset en provenance d’Open Food Facts.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320 772 lignes et 162 colonnes.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 colonnes du dataset sont entièrement vides.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AA882E9-890C-D510-1484-E8394D618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2884" y="1917624"/>
            <a:ext cx="2733110" cy="301466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D9D85A9-7C72-10E7-7B33-36BB7679C6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66" y="1917624"/>
            <a:ext cx="2718702" cy="301466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CC4FCF8-5E9D-93E3-897D-514FCEF8BA90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50D558-DEF7-7029-5337-8745D64615EA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20EB809-BAC7-225F-5099-6B6A6015963F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5A2F184-70E6-322F-8C63-959C035864C5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8CC19EFB-08AC-414E-2DD4-CB86180B031F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6CEA050-25C8-92F7-79BF-FC599B7285CC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C0253DF-2241-91F1-B009-7F05CD3199F8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16D16A54-9CC3-BCB9-A061-71B66907DCBB}"/>
              </a:ext>
            </a:extLst>
          </p:cNvPr>
          <p:cNvSpPr txBox="1"/>
          <p:nvPr/>
        </p:nvSpPr>
        <p:spPr>
          <a:xfrm>
            <a:off x="1357345" y="2080930"/>
            <a:ext cx="2919413" cy="27699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Répartition du type de variable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58B8FE53-AACC-CADB-0D4E-2C834C5B6454}"/>
              </a:ext>
            </a:extLst>
          </p:cNvPr>
          <p:cNvSpPr txBox="1"/>
          <p:nvPr/>
        </p:nvSpPr>
        <p:spPr>
          <a:xfrm>
            <a:off x="5053044" y="2080929"/>
            <a:ext cx="2919413" cy="27699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Remplissage du dataset</a:t>
            </a:r>
          </a:p>
        </p:txBody>
      </p:sp>
    </p:spTree>
    <p:extLst>
      <p:ext uri="{BB962C8B-B14F-4D97-AF65-F5344CB8AC3E}">
        <p14:creationId xmlns:p14="http://schemas.microsoft.com/office/powerpoint/2010/main" val="3824538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>
            <a:extLst>
              <a:ext uri="{FF2B5EF4-FFF2-40B4-BE49-F238E27FC236}">
                <a16:creationId xmlns:a16="http://schemas.microsoft.com/office/drawing/2014/main" id="{CD2FF771-ABBE-9764-F18A-DFB8C3A907D7}"/>
              </a:ext>
            </a:extLst>
          </p:cNvPr>
          <p:cNvGrpSpPr/>
          <p:nvPr/>
        </p:nvGrpSpPr>
        <p:grpSpPr>
          <a:xfrm>
            <a:off x="242890" y="770285"/>
            <a:ext cx="8711087" cy="4221684"/>
            <a:chOff x="190500" y="770285"/>
            <a:chExt cx="8711087" cy="4221684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C23D3ED0-6FCB-8B88-DD8C-A88EAFD22C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39"/>
            <a:stretch/>
          </p:blipFill>
          <p:spPr>
            <a:xfrm>
              <a:off x="552450" y="770285"/>
              <a:ext cx="8349137" cy="4221684"/>
            </a:xfrm>
            <a:prstGeom prst="rect">
              <a:avLst/>
            </a:prstGeom>
          </p:spPr>
        </p:pic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39DFB1DC-4D75-15B4-19E7-F1BB3E3887B4}"/>
                </a:ext>
              </a:extLst>
            </p:cNvPr>
            <p:cNvSpPr txBox="1"/>
            <p:nvPr/>
          </p:nvSpPr>
          <p:spPr>
            <a:xfrm>
              <a:off x="190500" y="1077777"/>
              <a:ext cx="490538" cy="30777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fr-FR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100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4E635F59-BB6F-A8C6-7409-737B9ED18FA4}"/>
                </a:ext>
              </a:extLst>
            </p:cNvPr>
            <p:cNvSpPr txBox="1"/>
            <p:nvPr/>
          </p:nvSpPr>
          <p:spPr>
            <a:xfrm>
              <a:off x="1688069" y="770285"/>
              <a:ext cx="6020244" cy="30777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Pourcentages des valeurs manquantes pour chaque colonne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D6FED01A-A783-857F-7754-12F3484837E5}"/>
                </a:ext>
              </a:extLst>
            </p:cNvPr>
            <p:cNvSpPr txBox="1"/>
            <p:nvPr/>
          </p:nvSpPr>
          <p:spPr>
            <a:xfrm>
              <a:off x="335518" y="3649691"/>
              <a:ext cx="345519" cy="30777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fr-FR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</a:t>
              </a: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E66726AF-23A6-A3E3-566F-60CFF3C65675}"/>
                </a:ext>
              </a:extLst>
            </p:cNvPr>
            <p:cNvSpPr txBox="1"/>
            <p:nvPr/>
          </p:nvSpPr>
          <p:spPr>
            <a:xfrm>
              <a:off x="266462" y="3143029"/>
              <a:ext cx="414575" cy="30777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fr-FR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20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6338673E-918C-DD92-8AC9-5DCC7E575E53}"/>
                </a:ext>
              </a:extLst>
            </p:cNvPr>
            <p:cNvSpPr txBox="1"/>
            <p:nvPr/>
          </p:nvSpPr>
          <p:spPr>
            <a:xfrm>
              <a:off x="266462" y="2623346"/>
              <a:ext cx="414575" cy="30777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fr-FR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40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C1F45742-ED86-C9C4-1B11-18538EBA9CE6}"/>
                </a:ext>
              </a:extLst>
            </p:cNvPr>
            <p:cNvSpPr txBox="1"/>
            <p:nvPr/>
          </p:nvSpPr>
          <p:spPr>
            <a:xfrm>
              <a:off x="266462" y="2119845"/>
              <a:ext cx="414575" cy="30777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fr-FR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60</a:t>
              </a:r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70A92324-B3B5-1626-6868-ADD4B01960CE}"/>
                </a:ext>
              </a:extLst>
            </p:cNvPr>
            <p:cNvSpPr txBox="1"/>
            <p:nvPr/>
          </p:nvSpPr>
          <p:spPr>
            <a:xfrm>
              <a:off x="271234" y="1600997"/>
              <a:ext cx="414575" cy="30777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fr-FR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80</a:t>
              </a:r>
            </a:p>
          </p:txBody>
        </p: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id="{8089407C-909A-E6E9-BAAE-E9A320BA8693}"/>
                </a:ext>
              </a:extLst>
            </p:cNvPr>
            <p:cNvCxnSpPr/>
            <p:nvPr/>
          </p:nvCxnSpPr>
          <p:spPr>
            <a:xfrm>
              <a:off x="690563" y="2495550"/>
              <a:ext cx="8181976" cy="0"/>
            </a:xfrm>
            <a:prstGeom prst="line">
              <a:avLst/>
            </a:prstGeom>
            <a:ln w="12700">
              <a:solidFill>
                <a:srgbClr val="FF000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De nombreuses données manquantes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5EF99A1-1264-02FF-E8F4-C203A87EECA8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C7ECB3-6319-92BC-86C8-86CC6AB1A285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4710C102-618D-CA61-0E01-918B2BB5A74E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15B1191-97E2-BA3C-B760-839B480967F2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5D9BCA9B-A38F-A035-80E6-5D9A9AE8C758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8F895F9F-67D7-C016-1519-BD9CD2354992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61C7A47A-DAE3-0560-DF6F-FD522E9B395D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CBE8AA62-CBEE-851B-DD04-5482100E25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34" r="18131"/>
          <a:stretch/>
        </p:blipFill>
        <p:spPr bwMode="auto">
          <a:xfrm>
            <a:off x="604838" y="1253969"/>
            <a:ext cx="1819275" cy="1899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Les 5 grands principes du RGPD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B6E7A86-BCA4-853A-7C64-D710D824469A}"/>
              </a:ext>
            </a:extLst>
          </p:cNvPr>
          <p:cNvSpPr txBox="1"/>
          <p:nvPr/>
        </p:nvSpPr>
        <p:spPr>
          <a:xfrm>
            <a:off x="2586792" y="1253969"/>
            <a:ext cx="6247646" cy="1899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Recueillir le consentement des personnes concernées.</a:t>
            </a:r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Appliquer le principe de minimisation.</a:t>
            </a:r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Fixer des durées de conservation.</a:t>
            </a:r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Répondre aux demandes des personnes concernées.</a:t>
            </a:r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Rendre ses démarches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Privacy by Design 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et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Privacy by Default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C4FCF8-5E9D-93E3-897D-514FCEF8BA90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50D558-DEF7-7029-5337-8745D64615EA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20EB809-BAC7-225F-5099-6B6A6015963F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5A2F184-70E6-322F-8C63-959C035864C5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8CC19EFB-08AC-414E-2DD4-CB86180B031F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6CEA050-25C8-92F7-79BF-FC599B7285CC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C0253DF-2241-91F1-B009-7F05CD3199F8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2A3413B-1A5D-0F8D-8A49-1FE67CC0F5B6}"/>
              </a:ext>
            </a:extLst>
          </p:cNvPr>
          <p:cNvSpPr txBox="1"/>
          <p:nvPr/>
        </p:nvSpPr>
        <p:spPr>
          <a:xfrm>
            <a:off x="676275" y="3579743"/>
            <a:ext cx="8229600" cy="791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Dans le cadre de ce projet, il n’y a pas de problématique RGPD car le dataset ne contient pas de données personnelles.</a:t>
            </a:r>
          </a:p>
        </p:txBody>
      </p:sp>
    </p:spTree>
    <p:extLst>
      <p:ext uri="{BB962C8B-B14F-4D97-AF65-F5344CB8AC3E}">
        <p14:creationId xmlns:p14="http://schemas.microsoft.com/office/powerpoint/2010/main" val="1685433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4"/>
          <p:cNvSpPr txBox="1">
            <a:spLocks noGrp="1"/>
          </p:cNvSpPr>
          <p:nvPr>
            <p:ph type="title"/>
          </p:nvPr>
        </p:nvSpPr>
        <p:spPr>
          <a:xfrm>
            <a:off x="242413" y="234606"/>
            <a:ext cx="891155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Choix des colonnes à conserver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B6E7A86-BCA4-853A-7C64-D710D824469A}"/>
              </a:ext>
            </a:extLst>
          </p:cNvPr>
          <p:cNvSpPr txBox="1"/>
          <p:nvPr/>
        </p:nvSpPr>
        <p:spPr>
          <a:xfrm>
            <a:off x="640011" y="755746"/>
            <a:ext cx="8334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Suppression des colonnes avec plus de 90% de valeurs manquantes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Sauf les colonnes :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nutrition_grade_uk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allergens</a:t>
            </a: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et </a:t>
            </a:r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traces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Sélection des colonnes intéressantes :</a:t>
            </a:r>
          </a:p>
        </p:txBody>
      </p:sp>
      <p:graphicFrame>
        <p:nvGraphicFramePr>
          <p:cNvPr id="2" name="Google Shape;1738;p45">
            <a:extLst>
              <a:ext uri="{FF2B5EF4-FFF2-40B4-BE49-F238E27FC236}">
                <a16:creationId xmlns:a16="http://schemas.microsoft.com/office/drawing/2014/main" id="{156C3F3F-AD8C-2353-6253-A35EEFBBF2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3987296"/>
              </p:ext>
            </p:extLst>
          </p:nvPr>
        </p:nvGraphicFramePr>
        <p:xfrm>
          <a:off x="708525" y="1695492"/>
          <a:ext cx="8197348" cy="3213402"/>
        </p:xfrm>
        <a:graphic>
          <a:graphicData uri="http://schemas.openxmlformats.org/drawingml/2006/table">
            <a:tbl>
              <a:tblPr>
                <a:noFill/>
                <a:tableStyleId>{B6C4E5E8-B0B2-4151-AAF0-6E6E588BA864}</a:tableStyleId>
              </a:tblPr>
              <a:tblGrid>
                <a:gridCol w="2287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102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0670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100" b="1" dirty="0">
                          <a:solidFill>
                            <a:schemeClr val="dk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Colonnes d’intérêt pour l’idée d’application</a:t>
                      </a:r>
                      <a:endParaRPr sz="1100" b="1" dirty="0">
                        <a:solidFill>
                          <a:schemeClr val="dk1"/>
                        </a:solidFill>
                        <a:latin typeface="Unbounded"/>
                        <a:ea typeface="Unbounded"/>
                        <a:cs typeface="Unbounded"/>
                        <a:sym typeface="Unbounded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fr-FR" sz="800" b="0" i="0" u="none" strike="noStrike" cap="none" dirty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Arial"/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670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100" b="1" dirty="0">
                          <a:solidFill>
                            <a:schemeClr val="dk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Colonnes utilisées pour vérification au cours du nettoyage</a:t>
                      </a: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ZoneTexte 3">
            <a:extLst>
              <a:ext uri="{FF2B5EF4-FFF2-40B4-BE49-F238E27FC236}">
                <a16:creationId xmlns:a16="http://schemas.microsoft.com/office/drawing/2014/main" id="{40121CCC-0BDB-8D3E-9F5E-180B8EC6725F}"/>
              </a:ext>
            </a:extLst>
          </p:cNvPr>
          <p:cNvSpPr txBox="1"/>
          <p:nvPr/>
        </p:nvSpPr>
        <p:spPr>
          <a:xfrm>
            <a:off x="3286124" y="1877623"/>
            <a:ext cx="23002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●"/>
              <a:tabLst/>
              <a:defRPr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countries_tags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●"/>
              <a:tabLst/>
              <a:defRPr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additives_n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ingredients_from</a:t>
            </a:r>
            <a:r>
              <a:rPr lang="fr-FR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…</a:t>
            </a:r>
            <a:endParaRPr lang="fr-FR" sz="14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ingredients_that…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allergens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D5C2217-A056-9F25-3BA6-304FB21E6076}"/>
              </a:ext>
            </a:extLst>
          </p:cNvPr>
          <p:cNvSpPr txBox="1"/>
          <p:nvPr/>
        </p:nvSpPr>
        <p:spPr>
          <a:xfrm>
            <a:off x="5700168" y="1874643"/>
            <a:ext cx="303003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traces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nutrition_grade_uk</a:t>
            </a:r>
            <a:endParaRPr lang="fr-FR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nutrition_grade_fr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●"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Toutes les colonnes finissant par « _100g »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1F0DD02-00B7-B575-0106-43C43DA8DFCE}"/>
              </a:ext>
            </a:extLst>
          </p:cNvPr>
          <p:cNvSpPr txBox="1"/>
          <p:nvPr/>
        </p:nvSpPr>
        <p:spPr>
          <a:xfrm>
            <a:off x="3286124" y="3645078"/>
            <a:ext cx="23002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●"/>
              <a:tabLst/>
              <a:defRPr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code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●"/>
              <a:tabLst/>
              <a:defRPr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created_datetime</a:t>
            </a:r>
            <a:endParaRPr lang="fr-FR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●"/>
              <a:tabLst/>
              <a:defRPr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product_name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●"/>
              <a:tabLst/>
              <a:defRPr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brands_tags</a:t>
            </a:r>
            <a:endParaRPr lang="fr-FR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2C9D297-BFAE-760A-B258-83903D54C954}"/>
              </a:ext>
            </a:extLst>
          </p:cNvPr>
          <p:cNvSpPr txBox="1"/>
          <p:nvPr/>
        </p:nvSpPr>
        <p:spPr>
          <a:xfrm>
            <a:off x="5700168" y="3619993"/>
            <a:ext cx="23002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●"/>
              <a:defRPr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ingredients_text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●"/>
              <a:tabLst/>
              <a:defRPr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additives_tags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●"/>
              <a:tabLst/>
              <a:defRPr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pnns_groups_1</a:t>
            </a:r>
            <a:endParaRPr lang="fr-FR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●"/>
              <a:tabLst/>
              <a:defRPr/>
            </a:pPr>
            <a:r>
              <a:rPr lang="fr-FR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pnns_groups_2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2CD7DF-CAA4-A7D1-D7F6-8BF9FCE38271}"/>
              </a:ext>
            </a:extLst>
          </p:cNvPr>
          <p:cNvSpPr/>
          <p:nvPr/>
        </p:nvSpPr>
        <p:spPr>
          <a:xfrm>
            <a:off x="0" y="0"/>
            <a:ext cx="238145" cy="5143500"/>
          </a:xfrm>
          <a:prstGeom prst="rect">
            <a:avLst/>
          </a:prstGeom>
          <a:solidFill>
            <a:srgbClr val="3A3939"/>
          </a:solidFill>
          <a:ln w="6350">
            <a:noFill/>
          </a:ln>
          <a:effectLst>
            <a:outerShdw blurRad="38100" sx="102000" sy="10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09B3FD-711C-74D3-E64F-622BA8FAFF69}"/>
              </a:ext>
            </a:extLst>
          </p:cNvPr>
          <p:cNvSpPr/>
          <p:nvPr/>
        </p:nvSpPr>
        <p:spPr>
          <a:xfrm>
            <a:off x="0" y="1042282"/>
            <a:ext cx="237899" cy="1041913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D6CB7542-A004-07FB-828C-22669611CBF9}"/>
              </a:ext>
            </a:extLst>
          </p:cNvPr>
          <p:cNvSpPr txBox="1"/>
          <p:nvPr/>
        </p:nvSpPr>
        <p:spPr>
          <a:xfrm>
            <a:off x="4517" y="1385554"/>
            <a:ext cx="23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2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10608697-17FB-4D40-6607-ECEE115B203E}"/>
              </a:ext>
            </a:extLst>
          </p:cNvPr>
          <p:cNvSpPr txBox="1"/>
          <p:nvPr/>
        </p:nvSpPr>
        <p:spPr>
          <a:xfrm>
            <a:off x="4763" y="2405644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3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AEE1EF13-F9D0-F34B-EABE-B750D4408D7D}"/>
              </a:ext>
            </a:extLst>
          </p:cNvPr>
          <p:cNvSpPr txBox="1"/>
          <p:nvPr/>
        </p:nvSpPr>
        <p:spPr>
          <a:xfrm>
            <a:off x="5655" y="3434248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4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08AF93A-7A8D-7BCB-1619-6636100441C3}"/>
              </a:ext>
            </a:extLst>
          </p:cNvPr>
          <p:cNvSpPr txBox="1"/>
          <p:nvPr/>
        </p:nvSpPr>
        <p:spPr>
          <a:xfrm>
            <a:off x="4963" y="4451159"/>
            <a:ext cx="22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5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70C2392D-8F51-5C73-7360-85C6730A164B}"/>
              </a:ext>
            </a:extLst>
          </p:cNvPr>
          <p:cNvSpPr txBox="1"/>
          <p:nvPr/>
        </p:nvSpPr>
        <p:spPr>
          <a:xfrm>
            <a:off x="4515" y="336591"/>
            <a:ext cx="2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bg2"/>
                </a:solidFill>
                <a:latin typeface="Golos Text Medium" panose="020B0604020202020204" charset="0"/>
                <a:cs typeface="Golos Text Medium" panose="020B060402020202020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15712455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Meeting by Slidesgo">
  <a:themeElements>
    <a:clrScheme name="Simple Light">
      <a:dk1>
        <a:srgbClr val="3A3939"/>
      </a:dk1>
      <a:lt1>
        <a:srgbClr val="0EAA0E"/>
      </a:lt1>
      <a:dk2>
        <a:srgbClr val="FAFAFA"/>
      </a:dk2>
      <a:lt2>
        <a:srgbClr val="16C755"/>
      </a:lt2>
      <a:accent1>
        <a:srgbClr val="818700"/>
      </a:accent1>
      <a:accent2>
        <a:srgbClr val="B3BC00"/>
      </a:accent2>
      <a:accent3>
        <a:srgbClr val="FB473A"/>
      </a:accent3>
      <a:accent4>
        <a:srgbClr val="FF7700"/>
      </a:accent4>
      <a:accent5>
        <a:srgbClr val="FFD300"/>
      </a:accent5>
      <a:accent6>
        <a:srgbClr val="91278D"/>
      </a:accent6>
      <a:hlink>
        <a:srgbClr val="3A39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1722</Words>
  <Application>Microsoft Office PowerPoint</Application>
  <PresentationFormat>Affichage à l'écran (16:9)</PresentationFormat>
  <Paragraphs>443</Paragraphs>
  <Slides>45</Slides>
  <Notes>45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45</vt:i4>
      </vt:variant>
    </vt:vector>
  </HeadingPairs>
  <TitlesOfParts>
    <vt:vector size="54" baseType="lpstr">
      <vt:lpstr>Arial</vt:lpstr>
      <vt:lpstr>Nunito Light</vt:lpstr>
      <vt:lpstr>Unbounded</vt:lpstr>
      <vt:lpstr>Anaheim</vt:lpstr>
      <vt:lpstr>Golos Text Medium</vt:lpstr>
      <vt:lpstr>Unbounded ExtraBold</vt:lpstr>
      <vt:lpstr>Open Sans</vt:lpstr>
      <vt:lpstr>Bebas Neue</vt:lpstr>
      <vt:lpstr>Nutrition Meeting by Slidesgo</vt:lpstr>
      <vt:lpstr>Présentation PowerPoint</vt:lpstr>
      <vt:lpstr>Sommaire</vt:lpstr>
      <vt:lpstr>Rappel de la mission</vt:lpstr>
      <vt:lpstr>Rappel de la mission</vt:lpstr>
      <vt:lpstr>Nettoyage du dataset</vt:lpstr>
      <vt:lpstr>Premier aperçu du dataset</vt:lpstr>
      <vt:lpstr>De nombreuses données manquantes</vt:lpstr>
      <vt:lpstr>Les 5 grands principes du RGPD</vt:lpstr>
      <vt:lpstr>Choix des colonnes à conserver</vt:lpstr>
      <vt:lpstr>Nouvelle colonne pays et types</vt:lpstr>
      <vt:lpstr>Cas particuliers et valeurs aberrantes</vt:lpstr>
      <vt:lpstr>Cas particuliers et valeurs aberrantes</vt:lpstr>
      <vt:lpstr>Imputation des valeurs manquantes</vt:lpstr>
      <vt:lpstr>Imputation des macronutriments</vt:lpstr>
      <vt:lpstr>Colonnes nutriscore et nutrigrade</vt:lpstr>
      <vt:lpstr>Autres colonnes</vt:lpstr>
      <vt:lpstr>Exploration des données</vt:lpstr>
      <vt:lpstr>2017 : l’année du changement</vt:lpstr>
      <vt:lpstr>Répartition des produits dans le monde</vt:lpstr>
      <vt:lpstr>La variable additifs</vt:lpstr>
      <vt:lpstr>La variable additifs</vt:lpstr>
      <vt:lpstr>Huile de palme</vt:lpstr>
      <vt:lpstr>Huile de palme</vt:lpstr>
      <vt:lpstr>Nutrigrade</vt:lpstr>
      <vt:lpstr>Nutrigrade</vt:lpstr>
      <vt:lpstr>Nutriscore</vt:lpstr>
      <vt:lpstr>Énergie</vt:lpstr>
      <vt:lpstr>Énergie</vt:lpstr>
      <vt:lpstr>Énergie</vt:lpstr>
      <vt:lpstr>Énergie</vt:lpstr>
      <vt:lpstr>Macronutriments</vt:lpstr>
      <vt:lpstr>Allergènes et traces</vt:lpstr>
      <vt:lpstr>Analyse en composantes principales (ACP)</vt:lpstr>
      <vt:lpstr>ACP – Cercles des corrélations (F1 et F2)</vt:lpstr>
      <vt:lpstr>ACP – Cercles des corrélations (F3 et F4)</vt:lpstr>
      <vt:lpstr>ACP – Cercles des corrélations (F5 et F6)</vt:lpstr>
      <vt:lpstr>ACP – Projections</vt:lpstr>
      <vt:lpstr>Analyse de la variance (ANOVA)</vt:lpstr>
      <vt:lpstr>Analyse de la variance (ANOVA)</vt:lpstr>
      <vt:lpstr>ANOVA avec d’autres variables</vt:lpstr>
      <vt:lpstr>Faisabilité de l’application</vt:lpstr>
      <vt:lpstr>Faisabilité de l’application</vt:lpstr>
      <vt:lpstr>Perspectives</vt:lpstr>
      <vt:lpstr>Perspectives</vt:lpstr>
      <vt:lpstr>Merci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Nutrition Meeting</dc:title>
  <dc:creator>Data Science</dc:creator>
  <cp:lastModifiedBy>Data Science</cp:lastModifiedBy>
  <cp:revision>70</cp:revision>
  <dcterms:modified xsi:type="dcterms:W3CDTF">2023-07-04T15:02:11Z</dcterms:modified>
</cp:coreProperties>
</file>